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compatMode="1" strictFirstAndLastChars="0" saveSubsetFonts="1" autoCompressPictures="0">
  <p:sldMasterIdLst>
    <p:sldMasterId id="2147483648" r:id="rId1"/>
  </p:sldMasterIdLst>
  <p:notesMasterIdLst>
    <p:notesMasterId r:id="rId153"/>
  </p:notesMasterIdLst>
  <p:handoutMasterIdLst>
    <p:handoutMasterId r:id="rId154"/>
  </p:handoutMasterIdLst>
  <p:sldIdLst>
    <p:sldId id="1017" r:id="rId2"/>
    <p:sldId id="1018" r:id="rId3"/>
    <p:sldId id="1652" r:id="rId4"/>
    <p:sldId id="1701" r:id="rId5"/>
    <p:sldId id="1702" r:id="rId6"/>
    <p:sldId id="1551" r:id="rId7"/>
    <p:sldId id="1482" r:id="rId8"/>
    <p:sldId id="1742" r:id="rId9"/>
    <p:sldId id="1483" r:id="rId10"/>
    <p:sldId id="1539" r:id="rId11"/>
    <p:sldId id="1678" r:id="rId12"/>
    <p:sldId id="1679" r:id="rId13"/>
    <p:sldId id="1680" r:id="rId14"/>
    <p:sldId id="1681" r:id="rId15"/>
    <p:sldId id="1682" r:id="rId16"/>
    <p:sldId id="1683" r:id="rId17"/>
    <p:sldId id="1559" r:id="rId18"/>
    <p:sldId id="1717" r:id="rId19"/>
    <p:sldId id="1719" r:id="rId20"/>
    <p:sldId id="1750" r:id="rId21"/>
    <p:sldId id="1543" r:id="rId22"/>
    <p:sldId id="1538" r:id="rId23"/>
    <p:sldId id="1542" r:id="rId24"/>
    <p:sldId id="1541" r:id="rId25"/>
    <p:sldId id="1504" r:id="rId26"/>
    <p:sldId id="1677" r:id="rId27"/>
    <p:sldId id="1560" r:id="rId28"/>
    <p:sldId id="1561" r:id="rId29"/>
    <p:sldId id="1562" r:id="rId30"/>
    <p:sldId id="1563" r:id="rId31"/>
    <p:sldId id="1533" r:id="rId32"/>
    <p:sldId id="1684" r:id="rId33"/>
    <p:sldId id="1613" r:id="rId34"/>
    <p:sldId id="1617" r:id="rId35"/>
    <p:sldId id="1641" r:id="rId36"/>
    <p:sldId id="1636" r:id="rId37"/>
    <p:sldId id="1686" r:id="rId38"/>
    <p:sldId id="1688" r:id="rId39"/>
    <p:sldId id="1687" r:id="rId40"/>
    <p:sldId id="1618" r:id="rId41"/>
    <p:sldId id="1634" r:id="rId42"/>
    <p:sldId id="1638" r:id="rId43"/>
    <p:sldId id="1637" r:id="rId44"/>
    <p:sldId id="1685" r:id="rId45"/>
    <p:sldId id="1620" r:id="rId46"/>
    <p:sldId id="1622" r:id="rId47"/>
    <p:sldId id="1639" r:id="rId48"/>
    <p:sldId id="1640" r:id="rId49"/>
    <p:sldId id="1619" r:id="rId50"/>
    <p:sldId id="1624" r:id="rId51"/>
    <p:sldId id="1625" r:id="rId52"/>
    <p:sldId id="1626" r:id="rId53"/>
    <p:sldId id="1627" r:id="rId54"/>
    <p:sldId id="1653" r:id="rId55"/>
    <p:sldId id="1628" r:id="rId56"/>
    <p:sldId id="1629" r:id="rId57"/>
    <p:sldId id="1630" r:id="rId58"/>
    <p:sldId id="1642" r:id="rId59"/>
    <p:sldId id="1644" r:id="rId60"/>
    <p:sldId id="1643" r:id="rId61"/>
    <p:sldId id="1597" r:id="rId62"/>
    <p:sldId id="1598" r:id="rId63"/>
    <p:sldId id="1654" r:id="rId64"/>
    <p:sldId id="1600" r:id="rId65"/>
    <p:sldId id="1601" r:id="rId66"/>
    <p:sldId id="1720" r:id="rId67"/>
    <p:sldId id="1721" r:id="rId68"/>
    <p:sldId id="1722" r:id="rId69"/>
    <p:sldId id="1723" r:id="rId70"/>
    <p:sldId id="1724" r:id="rId71"/>
    <p:sldId id="1725" r:id="rId72"/>
    <p:sldId id="1726" r:id="rId73"/>
    <p:sldId id="1727" r:id="rId74"/>
    <p:sldId id="1728" r:id="rId75"/>
    <p:sldId id="1649" r:id="rId76"/>
    <p:sldId id="1650" r:id="rId77"/>
    <p:sldId id="1651" r:id="rId78"/>
    <p:sldId id="1730" r:id="rId79"/>
    <p:sldId id="1731" r:id="rId80"/>
    <p:sldId id="1732" r:id="rId81"/>
    <p:sldId id="1655" r:id="rId82"/>
    <p:sldId id="1733" r:id="rId83"/>
    <p:sldId id="1734" r:id="rId84"/>
    <p:sldId id="1735" r:id="rId85"/>
    <p:sldId id="1736" r:id="rId86"/>
    <p:sldId id="1737" r:id="rId87"/>
    <p:sldId id="1738" r:id="rId88"/>
    <p:sldId id="1739" r:id="rId89"/>
    <p:sldId id="1740" r:id="rId90"/>
    <p:sldId id="1741" r:id="rId91"/>
    <p:sldId id="1656" r:id="rId92"/>
    <p:sldId id="1743" r:id="rId93"/>
    <p:sldId id="1657" r:id="rId94"/>
    <p:sldId id="1658" r:id="rId95"/>
    <p:sldId id="1603" r:id="rId96"/>
    <p:sldId id="1605" r:id="rId97"/>
    <p:sldId id="1608" r:id="rId98"/>
    <p:sldId id="1609" r:id="rId99"/>
    <p:sldId id="1604" r:id="rId100"/>
    <p:sldId id="1611" r:id="rId101"/>
    <p:sldId id="1646" r:id="rId102"/>
    <p:sldId id="1645" r:id="rId103"/>
    <p:sldId id="1612" r:id="rId104"/>
    <p:sldId id="1564" r:id="rId105"/>
    <p:sldId id="1565" r:id="rId106"/>
    <p:sldId id="1566" r:id="rId107"/>
    <p:sldId id="1567" r:id="rId108"/>
    <p:sldId id="1744" r:id="rId109"/>
    <p:sldId id="1568" r:id="rId110"/>
    <p:sldId id="1569" r:id="rId111"/>
    <p:sldId id="1745" r:id="rId112"/>
    <p:sldId id="1746" r:id="rId113"/>
    <p:sldId id="1747" r:id="rId114"/>
    <p:sldId id="1570" r:id="rId115"/>
    <p:sldId id="1571" r:id="rId116"/>
    <p:sldId id="1751" r:id="rId117"/>
    <p:sldId id="1752" r:id="rId118"/>
    <p:sldId id="1572" r:id="rId119"/>
    <p:sldId id="1573" r:id="rId120"/>
    <p:sldId id="1748" r:id="rId121"/>
    <p:sldId id="1593" r:id="rId122"/>
    <p:sldId id="1749" r:id="rId123"/>
    <p:sldId id="1647" r:id="rId124"/>
    <p:sldId id="1594" r:id="rId125"/>
    <p:sldId id="1595" r:id="rId126"/>
    <p:sldId id="1596" r:id="rId127"/>
    <p:sldId id="1574" r:id="rId128"/>
    <p:sldId id="1576" r:id="rId129"/>
    <p:sldId id="1577" r:id="rId130"/>
    <p:sldId id="1648" r:id="rId131"/>
    <p:sldId id="1578" r:id="rId132"/>
    <p:sldId id="1579" r:id="rId133"/>
    <p:sldId id="1580" r:id="rId134"/>
    <p:sldId id="1581" r:id="rId135"/>
    <p:sldId id="1582" r:id="rId136"/>
    <p:sldId id="1689" r:id="rId137"/>
    <p:sldId id="1690" r:id="rId138"/>
    <p:sldId id="1700" r:id="rId139"/>
    <p:sldId id="1585" r:id="rId140"/>
    <p:sldId id="1586" r:id="rId141"/>
    <p:sldId id="1556" r:id="rId142"/>
    <p:sldId id="1591" r:id="rId143"/>
    <p:sldId id="1590" r:id="rId144"/>
    <p:sldId id="1557" r:id="rId145"/>
    <p:sldId id="1558" r:id="rId146"/>
    <p:sldId id="1584" r:id="rId147"/>
    <p:sldId id="1583" r:id="rId148"/>
    <p:sldId id="1587" r:id="rId149"/>
    <p:sldId id="1588" r:id="rId150"/>
    <p:sldId id="1552" r:id="rId151"/>
    <p:sldId id="1553" r:id="rId152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9373"/>
    <p:restoredTop sz="94694"/>
  </p:normalViewPr>
  <p:slideViewPr>
    <p:cSldViewPr>
      <p:cViewPr>
        <p:scale>
          <a:sx n="106" d="100"/>
          <a:sy n="106" d="100"/>
        </p:scale>
        <p:origin x="1496" y="504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presProps" Target="presProps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viewProps" Target="viewProps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theme" Target="theme/theme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notesMaster" Target="notesMasters/notesMaster1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handoutMaster" Target="handoutMasters/handoutMaster1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C6DFAEB2-D31D-CB44-B3F9-880D0FF7037D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B3380ACD-ACC6-EB48-B1B7-0181056D3A8E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AA00E335-8A04-D846-A631-427A8355A3D4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442F9508-4C22-B648-9391-933CAC8ACFE4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66C5A99A-5B4A-C943-B1BF-5C06C5D2C02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810CF247-A096-CB4A-A1FA-4AB9B31ED0ED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EAB8A8D5-FEAF-0743-A59C-3CA09346A6FD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110CC80C-7467-D84A-86E9-C2F7C56AE51C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61214078-8424-9D44-BD0D-96FD1C724176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3B042F65-39F3-C84D-ADA0-708EAB8014EE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D1ED413B-997A-984A-AEA1-32F1E919863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6455E56F-211C-0D4D-BD25-59C1BF0023B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810937278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03092511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54330844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717453697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90071135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21870635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00302665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235200374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47440444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03308549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62467657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CAA8B1E6-4442-D146-8B94-BB7A23FE653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35AC7091-3D53-3B4B-B2D5-828F4F926FF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6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2" descr="Screen shot 2013-08-28 at 12.04.38 PM.png">
            <a:extLst>
              <a:ext uri="{FF2B5EF4-FFF2-40B4-BE49-F238E27FC236}">
                <a16:creationId xmlns:a16="http://schemas.microsoft.com/office/drawing/2014/main" id="{EFDAC5C0-149A-2945-A6C2-449D4E88353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C41B589B-D89E-2545-8F63-ED0E010B641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ea typeface="MS PGothic" pitchFamily="34" charset="-128"/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ea typeface="MS PGothic" pitchFamily="34" charset="-128"/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ea typeface="MS PGothic" pitchFamily="34" charset="-128"/>
                <a:cs typeface="+mn-cs"/>
              </a:rPr>
              <a:t>http://</a:t>
            </a:r>
            <a:r>
              <a:rPr lang="en-US" dirty="0" err="1">
                <a:ea typeface="MS PGothic" pitchFamily="34" charset="-128"/>
                <a:cs typeface="+mn-cs"/>
              </a:rPr>
              <a:t>www.ece.iastate.edu</a:t>
            </a:r>
            <a:r>
              <a:rPr lang="en-US" dirty="0">
                <a:ea typeface="MS PGothic" pitchFamily="34" charset="-128"/>
                <a:cs typeface="+mn-cs"/>
              </a:rPr>
              <a:t>/~</a:t>
            </a:r>
            <a:r>
              <a:rPr lang="en-US" dirty="0" err="1">
                <a:ea typeface="MS PGothic" pitchFamily="34" charset="-128"/>
                <a:cs typeface="+mn-cs"/>
              </a:rPr>
              <a:t>alexs</a:t>
            </a:r>
            <a:r>
              <a:rPr lang="en-US" dirty="0">
                <a:ea typeface="MS PGothic" pitchFamily="34" charset="-128"/>
                <a:cs typeface="+mn-cs"/>
              </a:rPr>
              <a:t>/classes/</a:t>
            </a:r>
          </a:p>
        </p:txBody>
      </p:sp>
      <p:sp>
        <p:nvSpPr>
          <p:cNvPr id="4099" name="Rectangle 4">
            <a:extLst>
              <a:ext uri="{FF2B5EF4-FFF2-40B4-BE49-F238E27FC236}">
                <a16:creationId xmlns:a16="http://schemas.microsoft.com/office/drawing/2014/main" id="{09371AB3-1720-5542-9C6A-F443E80FF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err="1"/>
              <a:t>CprE</a:t>
            </a:r>
            <a:r>
              <a:rPr lang="en-US" altLang="en-US" sz="3600" dirty="0"/>
              <a:t> 2810: </a:t>
            </a:r>
            <a:br>
              <a:rPr lang="en-US" altLang="en-US" sz="3600" dirty="0"/>
            </a:br>
            <a:r>
              <a:rPr lang="en-US" altLang="en-US" sz="3600" dirty="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Line 4">
            <a:extLst>
              <a:ext uri="{FF2B5EF4-FFF2-40B4-BE49-F238E27FC236}">
                <a16:creationId xmlns:a16="http://schemas.microsoft.com/office/drawing/2014/main" id="{05D47175-5F97-BD44-8FC5-409A3718BC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2539" y="3376614"/>
            <a:ext cx="8905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4" name="Freeform 5">
            <a:extLst>
              <a:ext uri="{FF2B5EF4-FFF2-40B4-BE49-F238E27FC236}">
                <a16:creationId xmlns:a16="http://schemas.microsoft.com/office/drawing/2014/main" id="{FB5583EF-760B-DE47-BEB7-BA36B3BDCBED}"/>
              </a:ext>
            </a:extLst>
          </p:cNvPr>
          <p:cNvSpPr>
            <a:spLocks/>
          </p:cNvSpPr>
          <p:nvPr/>
        </p:nvSpPr>
        <p:spPr bwMode="auto">
          <a:xfrm>
            <a:off x="465137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5" name="Freeform 7">
            <a:extLst>
              <a:ext uri="{FF2B5EF4-FFF2-40B4-BE49-F238E27FC236}">
                <a16:creationId xmlns:a16="http://schemas.microsoft.com/office/drawing/2014/main" id="{5F2BDDB9-D42A-4C40-A918-16109A790EC0}"/>
              </a:ext>
            </a:extLst>
          </p:cNvPr>
          <p:cNvSpPr>
            <a:spLocks/>
          </p:cNvSpPr>
          <p:nvPr/>
        </p:nvSpPr>
        <p:spPr bwMode="auto">
          <a:xfrm>
            <a:off x="4991101" y="3322639"/>
            <a:ext cx="104775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8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2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2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8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1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1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16" name="Freeform 9">
            <a:extLst>
              <a:ext uri="{FF2B5EF4-FFF2-40B4-BE49-F238E27FC236}">
                <a16:creationId xmlns:a16="http://schemas.microsoft.com/office/drawing/2014/main" id="{7CBB1A54-8F5F-3C40-900F-F39B601C1336}"/>
              </a:ext>
            </a:extLst>
          </p:cNvPr>
          <p:cNvSpPr>
            <a:spLocks/>
          </p:cNvSpPr>
          <p:nvPr/>
        </p:nvSpPr>
        <p:spPr bwMode="auto">
          <a:xfrm>
            <a:off x="595312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7" name="Freeform 11">
            <a:extLst>
              <a:ext uri="{FF2B5EF4-FFF2-40B4-BE49-F238E27FC236}">
                <a16:creationId xmlns:a16="http://schemas.microsoft.com/office/drawing/2014/main" id="{2F363F54-2D9A-914F-A7F0-327BE9762824}"/>
              </a:ext>
            </a:extLst>
          </p:cNvPr>
          <p:cNvSpPr>
            <a:spLocks/>
          </p:cNvSpPr>
          <p:nvPr/>
        </p:nvSpPr>
        <p:spPr bwMode="auto">
          <a:xfrm>
            <a:off x="6292850" y="3325814"/>
            <a:ext cx="103188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9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3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3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9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2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2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18" name="Freeform 13">
            <a:extLst>
              <a:ext uri="{FF2B5EF4-FFF2-40B4-BE49-F238E27FC236}">
                <a16:creationId xmlns:a16="http://schemas.microsoft.com/office/drawing/2014/main" id="{D9C483F6-FAA1-CD40-A5AC-3340B52698E2}"/>
              </a:ext>
            </a:extLst>
          </p:cNvPr>
          <p:cNvSpPr>
            <a:spLocks/>
          </p:cNvSpPr>
          <p:nvPr/>
        </p:nvSpPr>
        <p:spPr bwMode="auto">
          <a:xfrm>
            <a:off x="4011614" y="3376614"/>
            <a:ext cx="2922587" cy="661987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9" name="Title 1">
            <a:extLst>
              <a:ext uri="{FF2B5EF4-FFF2-40B4-BE49-F238E27FC236}">
                <a16:creationId xmlns:a16="http://schemas.microsoft.com/office/drawing/2014/main" id="{B0163B0B-B767-4840-B64D-D3B54670DD8B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simple memory element with NOT Gates</a:t>
            </a:r>
          </a:p>
        </p:txBody>
      </p:sp>
      <p:sp>
        <p:nvSpPr>
          <p:cNvPr id="13320" name="Rectangle 96">
            <a:extLst>
              <a:ext uri="{FF2B5EF4-FFF2-40B4-BE49-F238E27FC236}">
                <a16:creationId xmlns:a16="http://schemas.microsoft.com/office/drawing/2014/main" id="{A96140B7-B5E9-9648-80BC-9F59241A81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76" y="2944814"/>
            <a:ext cx="20161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21" name="Rectangle 96">
            <a:extLst>
              <a:ext uri="{FF2B5EF4-FFF2-40B4-BE49-F238E27FC236}">
                <a16:creationId xmlns:a16="http://schemas.microsoft.com/office/drawing/2014/main" id="{3FCDC9E2-FA6F-F745-97D0-9883B9F7B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1" y="2971800"/>
            <a:ext cx="2016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3322" name="Group 13">
            <a:extLst>
              <a:ext uri="{FF2B5EF4-FFF2-40B4-BE49-F238E27FC236}">
                <a16:creationId xmlns:a16="http://schemas.microsoft.com/office/drawing/2014/main" id="{E316CA0B-7615-C348-9A8B-80C8D3D12000}"/>
              </a:ext>
            </a:extLst>
          </p:cNvPr>
          <p:cNvGrpSpPr>
            <a:grpSpLocks/>
          </p:cNvGrpSpPr>
          <p:nvPr/>
        </p:nvGrpSpPr>
        <p:grpSpPr bwMode="auto">
          <a:xfrm>
            <a:off x="5418138" y="2735264"/>
            <a:ext cx="207962" cy="611187"/>
            <a:chOff x="4544115" y="2382920"/>
            <a:chExt cx="208101" cy="611924"/>
          </a:xfrm>
        </p:grpSpPr>
        <p:sp>
          <p:nvSpPr>
            <p:cNvPr id="13323" name="Rectangle 96">
              <a:extLst>
                <a:ext uri="{FF2B5EF4-FFF2-40B4-BE49-F238E27FC236}">
                  <a16:creationId xmlns:a16="http://schemas.microsoft.com/office/drawing/2014/main" id="{B90705C0-18B5-9C46-8CC2-99E5D6093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0238" y="2625512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324" name="Rectangle 96">
              <a:extLst>
                <a:ext uri="{FF2B5EF4-FFF2-40B4-BE49-F238E27FC236}">
                  <a16:creationId xmlns:a16="http://schemas.microsoft.com/office/drawing/2014/main" id="{0DB81779-DC96-7F43-9054-14F08E4FD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4115" y="2382920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_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473" name="Picture 76" descr="Screen shot 2014-03-27 at 3.33.50 PM.png">
            <a:extLst>
              <a:ext uri="{FF2B5EF4-FFF2-40B4-BE49-F238E27FC236}">
                <a16:creationId xmlns:a16="http://schemas.microsoft.com/office/drawing/2014/main" id="{2D89D7BC-C3BF-D84B-9608-0A01FB556BB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1417639"/>
            <a:ext cx="3587750" cy="2478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4" name="Title 1">
            <a:extLst>
              <a:ext uri="{FF2B5EF4-FFF2-40B4-BE49-F238E27FC236}">
                <a16:creationId xmlns:a16="http://schemas.microsoft.com/office/drawing/2014/main" id="{E5BC8322-4C1B-1147-AD00-7C5D9624A66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4419600" cy="1143000"/>
          </a:xfrm>
        </p:spPr>
        <p:txBody>
          <a:bodyPr/>
          <a:lstStyle/>
          <a:p>
            <a:r>
              <a:rPr lang="en-US" altLang="en-US" sz="3200"/>
              <a:t>Basic Latch </a:t>
            </a:r>
            <a:br>
              <a:rPr lang="en-US" altLang="en-US" sz="3200"/>
            </a:br>
            <a:r>
              <a:rPr lang="en-US" altLang="en-US" sz="2800"/>
              <a:t>(</a:t>
            </a:r>
            <a:r>
              <a:rPr lang="en-US" altLang="en-US" sz="2400"/>
              <a:t>with NOR Gates)</a:t>
            </a:r>
          </a:p>
        </p:txBody>
      </p:sp>
      <p:pic>
        <p:nvPicPr>
          <p:cNvPr id="105475" name="Picture 2" descr="Screen shot 2013-10-21 at 2.59.24 PM.png">
            <a:extLst>
              <a:ext uri="{FF2B5EF4-FFF2-40B4-BE49-F238E27FC236}">
                <a16:creationId xmlns:a16="http://schemas.microsoft.com/office/drawing/2014/main" id="{95A045F0-97F6-0E4D-9994-93D7C1F3D6A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7926" y="1447801"/>
            <a:ext cx="4003675" cy="2601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5476" name="Group 85">
            <a:extLst>
              <a:ext uri="{FF2B5EF4-FFF2-40B4-BE49-F238E27FC236}">
                <a16:creationId xmlns:a16="http://schemas.microsoft.com/office/drawing/2014/main" id="{465CA9B9-BADD-2F4E-BEB9-381BBB6DA435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4484689"/>
            <a:ext cx="2218474" cy="1275279"/>
            <a:chOff x="5176838" y="4213225"/>
            <a:chExt cx="2218473" cy="1275279"/>
          </a:xfrm>
        </p:grpSpPr>
        <p:sp>
          <p:nvSpPr>
            <p:cNvPr id="105504" name="Line 63">
              <a:extLst>
                <a:ext uri="{FF2B5EF4-FFF2-40B4-BE49-F238E27FC236}">
                  <a16:creationId xmlns:a16="http://schemas.microsoft.com/office/drawing/2014/main" id="{21B94AE6-BE2D-3647-961B-89A526797A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76838" y="4491037"/>
              <a:ext cx="14557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5" name="Line 64">
              <a:extLst>
                <a:ext uri="{FF2B5EF4-FFF2-40B4-BE49-F238E27FC236}">
                  <a16:creationId xmlns:a16="http://schemas.microsoft.com/office/drawing/2014/main" id="{E0358E4C-49D3-EC40-8CCB-8BBCE78C28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5976" y="4213225"/>
              <a:ext cx="1587" cy="121761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6" name="Rectangle 65">
              <a:extLst>
                <a:ext uri="{FF2B5EF4-FFF2-40B4-BE49-F238E27FC236}">
                  <a16:creationId xmlns:a16="http://schemas.microsoft.com/office/drawing/2014/main" id="{41B85BD9-C38F-6647-B0D9-0779C0877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1626" y="4233862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5507" name="Rectangle 66">
              <a:extLst>
                <a:ext uri="{FF2B5EF4-FFF2-40B4-BE49-F238E27FC236}">
                  <a16:creationId xmlns:a16="http://schemas.microsoft.com/office/drawing/2014/main" id="{4F335257-B511-E84E-B8A3-21FC87E84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4233862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5508" name="Rectangle 67">
              <a:extLst>
                <a:ext uri="{FF2B5EF4-FFF2-40B4-BE49-F238E27FC236}">
                  <a16:creationId xmlns:a16="http://schemas.microsoft.com/office/drawing/2014/main" id="{952BFA70-EB75-5F42-8EBF-89B6EDF5A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8851" y="4233862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5509" name="Rectangle 68">
              <a:extLst>
                <a:ext uri="{FF2B5EF4-FFF2-40B4-BE49-F238E27FC236}">
                  <a16:creationId xmlns:a16="http://schemas.microsoft.com/office/drawing/2014/main" id="{BE03FF8E-8F0A-F04E-B669-B977AC4AB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26" y="4291012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10" name="Rectangle 69">
              <a:extLst>
                <a:ext uri="{FF2B5EF4-FFF2-40B4-BE49-F238E27FC236}">
                  <a16:creationId xmlns:a16="http://schemas.microsoft.com/office/drawing/2014/main" id="{E6F1881D-8D61-F645-817B-5488AE97E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2063" y="4229100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11" name="Rectangle 70">
              <a:extLst>
                <a:ext uri="{FF2B5EF4-FFF2-40B4-BE49-F238E27FC236}">
                  <a16:creationId xmlns:a16="http://schemas.microsoft.com/office/drawing/2014/main" id="{50EFBF32-9091-CD41-AE77-63035F206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9538" y="4291012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12" name="Rectangle 71">
              <a:extLst>
                <a:ext uri="{FF2B5EF4-FFF2-40B4-BE49-F238E27FC236}">
                  <a16:creationId xmlns:a16="http://schemas.microsoft.com/office/drawing/2014/main" id="{8D799EFB-4370-0E44-B4F8-3A3201B1D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13" name="Rectangle 72">
              <a:extLst>
                <a:ext uri="{FF2B5EF4-FFF2-40B4-BE49-F238E27FC236}">
                  <a16:creationId xmlns:a16="http://schemas.microsoft.com/office/drawing/2014/main" id="{8F1942BE-2057-BE47-B303-8747451C4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14" name="Rectangle 73">
              <a:extLst>
                <a:ext uri="{FF2B5EF4-FFF2-40B4-BE49-F238E27FC236}">
                  <a16:creationId xmlns:a16="http://schemas.microsoft.com/office/drawing/2014/main" id="{11715253-2778-354E-B63F-AE5FA99C6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15" name="Rectangle 74">
              <a:extLst>
                <a:ext uri="{FF2B5EF4-FFF2-40B4-BE49-F238E27FC236}">
                  <a16:creationId xmlns:a16="http://schemas.microsoft.com/office/drawing/2014/main" id="{E20FFE1A-F13A-7048-9C12-FEC4B8D0D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16" name="Rectangle 75">
              <a:extLst>
                <a:ext uri="{FF2B5EF4-FFF2-40B4-BE49-F238E27FC236}">
                  <a16:creationId xmlns:a16="http://schemas.microsoft.com/office/drawing/2014/main" id="{615707C3-08DB-5849-95F5-EC258E610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17" name="Rectangle 76">
              <a:extLst>
                <a:ext uri="{FF2B5EF4-FFF2-40B4-BE49-F238E27FC236}">
                  <a16:creationId xmlns:a16="http://schemas.microsoft.com/office/drawing/2014/main" id="{0BA33928-BC88-BA44-BA0D-D14C51997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18" name="Rectangle 77">
              <a:extLst>
                <a:ext uri="{FF2B5EF4-FFF2-40B4-BE49-F238E27FC236}">
                  <a16:creationId xmlns:a16="http://schemas.microsoft.com/office/drawing/2014/main" id="{45343662-E095-E741-BF76-445C3B269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19" name="Rectangle 78">
              <a:extLst>
                <a:ext uri="{FF2B5EF4-FFF2-40B4-BE49-F238E27FC236}">
                  <a16:creationId xmlns:a16="http://schemas.microsoft.com/office/drawing/2014/main" id="{E41EB2A3-F963-6545-B479-5481B5626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20" name="Rectangle 79">
              <a:extLst>
                <a:ext uri="{FF2B5EF4-FFF2-40B4-BE49-F238E27FC236}">
                  <a16:creationId xmlns:a16="http://schemas.microsoft.com/office/drawing/2014/main" id="{A9B8E6DA-9A4B-3845-B2C8-F2B091B50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1" y="4575175"/>
              <a:ext cx="50975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0/1   1/0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21" name="Rectangle 80">
              <a:extLst>
                <a:ext uri="{FF2B5EF4-FFF2-40B4-BE49-F238E27FC236}">
                  <a16:creationId xmlns:a16="http://schemas.microsoft.com/office/drawing/2014/main" id="{65DB470E-08E1-D34B-BA0A-4450939A9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22" name="Rectangle 81">
              <a:extLst>
                <a:ext uri="{FF2B5EF4-FFF2-40B4-BE49-F238E27FC236}">
                  <a16:creationId xmlns:a16="http://schemas.microsoft.com/office/drawing/2014/main" id="{F25F8DE0-DA48-8A44-AAA9-81D483A1D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23" name="Rectangle 82">
              <a:extLst>
                <a:ext uri="{FF2B5EF4-FFF2-40B4-BE49-F238E27FC236}">
                  <a16:creationId xmlns:a16="http://schemas.microsoft.com/office/drawing/2014/main" id="{6AAC3A7B-C015-F843-A662-57B8CB424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24" name="Rectangle 83">
              <a:extLst>
                <a:ext uri="{FF2B5EF4-FFF2-40B4-BE49-F238E27FC236}">
                  <a16:creationId xmlns:a16="http://schemas.microsoft.com/office/drawing/2014/main" id="{4616D6EC-EC2E-BB40-B29B-45187AF7E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25" name="Rectangle 84">
              <a:extLst>
                <a:ext uri="{FF2B5EF4-FFF2-40B4-BE49-F238E27FC236}">
                  <a16:creationId xmlns:a16="http://schemas.microsoft.com/office/drawing/2014/main" id="{8990A7AC-1B3A-D645-9E58-AF415E94D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26" name="Rectangle 85">
              <a:extLst>
                <a:ext uri="{FF2B5EF4-FFF2-40B4-BE49-F238E27FC236}">
                  <a16:creationId xmlns:a16="http://schemas.microsoft.com/office/drawing/2014/main" id="{49358FC7-7AB5-E049-9F44-12FA357C4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27" name="Rectangle 178">
              <a:extLst>
                <a:ext uri="{FF2B5EF4-FFF2-40B4-BE49-F238E27FC236}">
                  <a16:creationId xmlns:a16="http://schemas.microsoft.com/office/drawing/2014/main" id="{79A1DFAD-0EC3-2841-8A6F-253203016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2738" y="4570412"/>
              <a:ext cx="7325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(no change)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grpSp>
        <p:nvGrpSpPr>
          <p:cNvPr id="105477" name="Group 86">
            <a:extLst>
              <a:ext uri="{FF2B5EF4-FFF2-40B4-BE49-F238E27FC236}">
                <a16:creationId xmlns:a16="http://schemas.microsoft.com/office/drawing/2014/main" id="{3B09028A-A565-F849-80E0-C95FF2783C99}"/>
              </a:ext>
            </a:extLst>
          </p:cNvPr>
          <p:cNvGrpSpPr>
            <a:grpSpLocks/>
          </p:cNvGrpSpPr>
          <p:nvPr/>
        </p:nvGrpSpPr>
        <p:grpSpPr bwMode="auto">
          <a:xfrm>
            <a:off x="1905000" y="4479926"/>
            <a:ext cx="2218474" cy="1275279"/>
            <a:chOff x="5176838" y="4213225"/>
            <a:chExt cx="2218473" cy="1275279"/>
          </a:xfrm>
        </p:grpSpPr>
        <p:sp>
          <p:nvSpPr>
            <p:cNvPr id="105480" name="Line 63">
              <a:extLst>
                <a:ext uri="{FF2B5EF4-FFF2-40B4-BE49-F238E27FC236}">
                  <a16:creationId xmlns:a16="http://schemas.microsoft.com/office/drawing/2014/main" id="{038BD4B7-32CD-1A4E-9E28-07F264E3F6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76838" y="4491037"/>
              <a:ext cx="14557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1" name="Line 64">
              <a:extLst>
                <a:ext uri="{FF2B5EF4-FFF2-40B4-BE49-F238E27FC236}">
                  <a16:creationId xmlns:a16="http://schemas.microsoft.com/office/drawing/2014/main" id="{76C11750-0F2E-4442-9FF1-6E50ACC6DC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5976" y="4213225"/>
              <a:ext cx="1587" cy="121761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2" name="Rectangle 65">
              <a:extLst>
                <a:ext uri="{FF2B5EF4-FFF2-40B4-BE49-F238E27FC236}">
                  <a16:creationId xmlns:a16="http://schemas.microsoft.com/office/drawing/2014/main" id="{38444BDF-7F2F-EA4F-883E-8BFCB6102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1626" y="4233862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5483" name="Rectangle 66">
              <a:extLst>
                <a:ext uri="{FF2B5EF4-FFF2-40B4-BE49-F238E27FC236}">
                  <a16:creationId xmlns:a16="http://schemas.microsoft.com/office/drawing/2014/main" id="{B1887603-9375-CD4B-86FB-76286A6DB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4233862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5484" name="Rectangle 67">
              <a:extLst>
                <a:ext uri="{FF2B5EF4-FFF2-40B4-BE49-F238E27FC236}">
                  <a16:creationId xmlns:a16="http://schemas.microsoft.com/office/drawing/2014/main" id="{F15C6E93-0F04-2042-AC0A-D5256CDEC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8851" y="4233862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5485" name="Rectangle 68">
              <a:extLst>
                <a:ext uri="{FF2B5EF4-FFF2-40B4-BE49-F238E27FC236}">
                  <a16:creationId xmlns:a16="http://schemas.microsoft.com/office/drawing/2014/main" id="{4245AA28-EF6C-444F-9F68-65F55C56B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26" y="4291012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86" name="Rectangle 69">
              <a:extLst>
                <a:ext uri="{FF2B5EF4-FFF2-40B4-BE49-F238E27FC236}">
                  <a16:creationId xmlns:a16="http://schemas.microsoft.com/office/drawing/2014/main" id="{D3BEDA4B-EAC6-1143-AD8B-3FD0D4ECC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2063" y="4229100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87" name="Rectangle 70">
              <a:extLst>
                <a:ext uri="{FF2B5EF4-FFF2-40B4-BE49-F238E27FC236}">
                  <a16:creationId xmlns:a16="http://schemas.microsoft.com/office/drawing/2014/main" id="{4F6D7244-8503-AD4F-9161-C6E519C6D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9538" y="4291012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88" name="Rectangle 71">
              <a:extLst>
                <a:ext uri="{FF2B5EF4-FFF2-40B4-BE49-F238E27FC236}">
                  <a16:creationId xmlns:a16="http://schemas.microsoft.com/office/drawing/2014/main" id="{2611F5FD-0744-8D45-93B0-96A8389AC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89" name="Rectangle 72">
              <a:extLst>
                <a:ext uri="{FF2B5EF4-FFF2-40B4-BE49-F238E27FC236}">
                  <a16:creationId xmlns:a16="http://schemas.microsoft.com/office/drawing/2014/main" id="{59134D04-7109-CE4D-8556-CAE9CC67F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90" name="Rectangle 73">
              <a:extLst>
                <a:ext uri="{FF2B5EF4-FFF2-40B4-BE49-F238E27FC236}">
                  <a16:creationId xmlns:a16="http://schemas.microsoft.com/office/drawing/2014/main" id="{9866AB86-EB17-F94B-9DE7-951173C58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91" name="Rectangle 74">
              <a:extLst>
                <a:ext uri="{FF2B5EF4-FFF2-40B4-BE49-F238E27FC236}">
                  <a16:creationId xmlns:a16="http://schemas.microsoft.com/office/drawing/2014/main" id="{C7AE1C08-320F-0E4B-8961-98BC48A9F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92" name="Rectangle 75">
              <a:extLst>
                <a:ext uri="{FF2B5EF4-FFF2-40B4-BE49-F238E27FC236}">
                  <a16:creationId xmlns:a16="http://schemas.microsoft.com/office/drawing/2014/main" id="{79E54970-55D1-F948-B0C8-35962BFB5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93" name="Rectangle 76">
              <a:extLst>
                <a:ext uri="{FF2B5EF4-FFF2-40B4-BE49-F238E27FC236}">
                  <a16:creationId xmlns:a16="http://schemas.microsoft.com/office/drawing/2014/main" id="{320AF847-A731-8140-9528-0DF8DED01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94" name="Rectangle 77">
              <a:extLst>
                <a:ext uri="{FF2B5EF4-FFF2-40B4-BE49-F238E27FC236}">
                  <a16:creationId xmlns:a16="http://schemas.microsoft.com/office/drawing/2014/main" id="{C8AB77C9-C773-394F-95E6-4276464E8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95" name="Rectangle 78">
              <a:extLst>
                <a:ext uri="{FF2B5EF4-FFF2-40B4-BE49-F238E27FC236}">
                  <a16:creationId xmlns:a16="http://schemas.microsoft.com/office/drawing/2014/main" id="{7F556791-F9E5-6240-8916-1FA7460F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96" name="Rectangle 79">
              <a:extLst>
                <a:ext uri="{FF2B5EF4-FFF2-40B4-BE49-F238E27FC236}">
                  <a16:creationId xmlns:a16="http://schemas.microsoft.com/office/drawing/2014/main" id="{27F3DFE8-14DF-E34B-97D2-C0A3FE8A4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1" y="4575175"/>
              <a:ext cx="50975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0/1   1/0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97" name="Rectangle 80">
              <a:extLst>
                <a:ext uri="{FF2B5EF4-FFF2-40B4-BE49-F238E27FC236}">
                  <a16:creationId xmlns:a16="http://schemas.microsoft.com/office/drawing/2014/main" id="{15F90595-AE2A-3A4D-85B9-C0F0F3867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98" name="Rectangle 81">
              <a:extLst>
                <a:ext uri="{FF2B5EF4-FFF2-40B4-BE49-F238E27FC236}">
                  <a16:creationId xmlns:a16="http://schemas.microsoft.com/office/drawing/2014/main" id="{BADBBB48-22E1-3B4E-AE7F-B37E12D8A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499" name="Rectangle 82">
              <a:extLst>
                <a:ext uri="{FF2B5EF4-FFF2-40B4-BE49-F238E27FC236}">
                  <a16:creationId xmlns:a16="http://schemas.microsoft.com/office/drawing/2014/main" id="{6B41D38A-A965-0848-AFC0-E78893EFF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00" name="Rectangle 83">
              <a:extLst>
                <a:ext uri="{FF2B5EF4-FFF2-40B4-BE49-F238E27FC236}">
                  <a16:creationId xmlns:a16="http://schemas.microsoft.com/office/drawing/2014/main" id="{19A24379-3577-7744-83C4-A705E73BE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01" name="Rectangle 84">
              <a:extLst>
                <a:ext uri="{FF2B5EF4-FFF2-40B4-BE49-F238E27FC236}">
                  <a16:creationId xmlns:a16="http://schemas.microsoft.com/office/drawing/2014/main" id="{84AC1E10-4586-C341-B373-20695F004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02" name="Rectangle 85">
              <a:extLst>
                <a:ext uri="{FF2B5EF4-FFF2-40B4-BE49-F238E27FC236}">
                  <a16:creationId xmlns:a16="http://schemas.microsoft.com/office/drawing/2014/main" id="{5086F517-086C-3A4D-B926-5BBE42F56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5503" name="Rectangle 178">
              <a:extLst>
                <a:ext uri="{FF2B5EF4-FFF2-40B4-BE49-F238E27FC236}">
                  <a16:creationId xmlns:a16="http://schemas.microsoft.com/office/drawing/2014/main" id="{DFD5E725-155B-1E4D-96E1-4E7CDF3FC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2738" y="4570412"/>
              <a:ext cx="7325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(no change)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sp>
        <p:nvSpPr>
          <p:cNvPr id="105478" name="Title 1">
            <a:extLst>
              <a:ext uri="{FF2B5EF4-FFF2-40B4-BE49-F238E27FC236}">
                <a16:creationId xmlns:a16="http://schemas.microsoft.com/office/drawing/2014/main" id="{F70588E6-5C5E-ED4F-A163-13CBBF65F929}"/>
              </a:ext>
            </a:extLst>
          </p:cNvPr>
          <p:cNvSpPr txBox="1">
            <a:spLocks/>
          </p:cNvSpPr>
          <p:nvPr/>
        </p:nvSpPr>
        <p:spPr bwMode="auto">
          <a:xfrm>
            <a:off x="5657850" y="0"/>
            <a:ext cx="441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Basic Latch </a:t>
            </a:r>
            <a:br>
              <a:rPr lang="en-US" altLang="en-US" sz="3200"/>
            </a:br>
            <a:r>
              <a:rPr lang="en-US" altLang="en-US" sz="2800"/>
              <a:t>(</a:t>
            </a:r>
            <a:r>
              <a:rPr lang="en-US" altLang="en-US"/>
              <a:t>with NAND Gates)</a:t>
            </a:r>
          </a:p>
        </p:txBody>
      </p:sp>
      <p:cxnSp>
        <p:nvCxnSpPr>
          <p:cNvPr id="105479" name="Straight Connector 75">
            <a:extLst>
              <a:ext uri="{FF2B5EF4-FFF2-40B4-BE49-F238E27FC236}">
                <a16:creationId xmlns:a16="http://schemas.microsoft.com/office/drawing/2014/main" id="{9F9BF01E-ED77-6C44-8B5A-7BCF57F505D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486400" y="280988"/>
            <a:ext cx="0" cy="5662612"/>
          </a:xfrm>
          <a:prstGeom prst="line">
            <a:avLst/>
          </a:prstGeom>
          <a:noFill/>
          <a:ln w="38100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497" name="Picture 76" descr="Screen shot 2014-03-27 at 3.33.50 PM.png">
            <a:extLst>
              <a:ext uri="{FF2B5EF4-FFF2-40B4-BE49-F238E27FC236}">
                <a16:creationId xmlns:a16="http://schemas.microsoft.com/office/drawing/2014/main" id="{81F1D283-5601-774A-89B7-3A6BE05297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1417639"/>
            <a:ext cx="3587750" cy="2478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498" name="Title 1">
            <a:extLst>
              <a:ext uri="{FF2B5EF4-FFF2-40B4-BE49-F238E27FC236}">
                <a16:creationId xmlns:a16="http://schemas.microsoft.com/office/drawing/2014/main" id="{D777383B-0220-5D4C-9A9B-D4F0E1293BC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4419600" cy="1143000"/>
          </a:xfrm>
        </p:spPr>
        <p:txBody>
          <a:bodyPr/>
          <a:lstStyle/>
          <a:p>
            <a:r>
              <a:rPr lang="en-US" altLang="en-US" sz="3200"/>
              <a:t>Basic Latch </a:t>
            </a:r>
            <a:br>
              <a:rPr lang="en-US" altLang="en-US" sz="3200"/>
            </a:br>
            <a:r>
              <a:rPr lang="en-US" altLang="en-US" sz="2800"/>
              <a:t>(</a:t>
            </a:r>
            <a:r>
              <a:rPr lang="en-US" altLang="en-US" sz="2400"/>
              <a:t>with NOR Gates)</a:t>
            </a:r>
          </a:p>
        </p:txBody>
      </p:sp>
      <p:pic>
        <p:nvPicPr>
          <p:cNvPr id="106499" name="Picture 2" descr="Screen shot 2013-10-21 at 2.59.24 PM.png">
            <a:extLst>
              <a:ext uri="{FF2B5EF4-FFF2-40B4-BE49-F238E27FC236}">
                <a16:creationId xmlns:a16="http://schemas.microsoft.com/office/drawing/2014/main" id="{0FE79C4E-8B60-B74B-A616-F4FFDE81674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7926" y="1447801"/>
            <a:ext cx="4003675" cy="2601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6500" name="Group 85">
            <a:extLst>
              <a:ext uri="{FF2B5EF4-FFF2-40B4-BE49-F238E27FC236}">
                <a16:creationId xmlns:a16="http://schemas.microsoft.com/office/drawing/2014/main" id="{721FD361-D77C-2548-A293-5BEB1F571F9D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4484689"/>
            <a:ext cx="2218474" cy="1275279"/>
            <a:chOff x="5176838" y="4213225"/>
            <a:chExt cx="2218473" cy="1275279"/>
          </a:xfrm>
        </p:grpSpPr>
        <p:sp>
          <p:nvSpPr>
            <p:cNvPr id="106536" name="Line 63">
              <a:extLst>
                <a:ext uri="{FF2B5EF4-FFF2-40B4-BE49-F238E27FC236}">
                  <a16:creationId xmlns:a16="http://schemas.microsoft.com/office/drawing/2014/main" id="{4BF53F5B-0EDA-2949-8785-565E50A1E8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76838" y="4491037"/>
              <a:ext cx="14557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7" name="Line 64">
              <a:extLst>
                <a:ext uri="{FF2B5EF4-FFF2-40B4-BE49-F238E27FC236}">
                  <a16:creationId xmlns:a16="http://schemas.microsoft.com/office/drawing/2014/main" id="{68C9801D-DC4F-3C46-A879-67320A2267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5976" y="4213225"/>
              <a:ext cx="1587" cy="121761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8" name="Rectangle 65">
              <a:extLst>
                <a:ext uri="{FF2B5EF4-FFF2-40B4-BE49-F238E27FC236}">
                  <a16:creationId xmlns:a16="http://schemas.microsoft.com/office/drawing/2014/main" id="{05DA29FB-237B-FC42-AD08-F68F709C2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1626" y="4233862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6539" name="Rectangle 66">
              <a:extLst>
                <a:ext uri="{FF2B5EF4-FFF2-40B4-BE49-F238E27FC236}">
                  <a16:creationId xmlns:a16="http://schemas.microsoft.com/office/drawing/2014/main" id="{03274E5D-454C-DA4B-92CD-E4D64BB8E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4233862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6540" name="Rectangle 67">
              <a:extLst>
                <a:ext uri="{FF2B5EF4-FFF2-40B4-BE49-F238E27FC236}">
                  <a16:creationId xmlns:a16="http://schemas.microsoft.com/office/drawing/2014/main" id="{204D1659-2E36-E241-9A2C-4EA6F1508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8851" y="4233862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6541" name="Rectangle 68">
              <a:extLst>
                <a:ext uri="{FF2B5EF4-FFF2-40B4-BE49-F238E27FC236}">
                  <a16:creationId xmlns:a16="http://schemas.microsoft.com/office/drawing/2014/main" id="{706CA37A-A98C-C347-B46D-25F2CE098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26" y="4291012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42" name="Rectangle 69">
              <a:extLst>
                <a:ext uri="{FF2B5EF4-FFF2-40B4-BE49-F238E27FC236}">
                  <a16:creationId xmlns:a16="http://schemas.microsoft.com/office/drawing/2014/main" id="{679FB6D3-95B3-6B4E-A951-EA6D30C41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2063" y="4229100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43" name="Rectangle 70">
              <a:extLst>
                <a:ext uri="{FF2B5EF4-FFF2-40B4-BE49-F238E27FC236}">
                  <a16:creationId xmlns:a16="http://schemas.microsoft.com/office/drawing/2014/main" id="{B10972FE-18F9-2C49-A14D-7B6185EF5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9538" y="4291012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44" name="Rectangle 71">
              <a:extLst>
                <a:ext uri="{FF2B5EF4-FFF2-40B4-BE49-F238E27FC236}">
                  <a16:creationId xmlns:a16="http://schemas.microsoft.com/office/drawing/2014/main" id="{AB7E8F49-8988-D549-AB67-8E5F2AE90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45" name="Rectangle 72">
              <a:extLst>
                <a:ext uri="{FF2B5EF4-FFF2-40B4-BE49-F238E27FC236}">
                  <a16:creationId xmlns:a16="http://schemas.microsoft.com/office/drawing/2014/main" id="{FF23A675-8B0D-7142-93EA-BDC904EEA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46" name="Rectangle 73">
              <a:extLst>
                <a:ext uri="{FF2B5EF4-FFF2-40B4-BE49-F238E27FC236}">
                  <a16:creationId xmlns:a16="http://schemas.microsoft.com/office/drawing/2014/main" id="{4143C1A4-704A-4940-8282-3BF1535FE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47" name="Rectangle 74">
              <a:extLst>
                <a:ext uri="{FF2B5EF4-FFF2-40B4-BE49-F238E27FC236}">
                  <a16:creationId xmlns:a16="http://schemas.microsoft.com/office/drawing/2014/main" id="{854B641B-E7B1-3049-A9C5-8B7D49262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48" name="Rectangle 75">
              <a:extLst>
                <a:ext uri="{FF2B5EF4-FFF2-40B4-BE49-F238E27FC236}">
                  <a16:creationId xmlns:a16="http://schemas.microsoft.com/office/drawing/2014/main" id="{09F7E495-8B5D-B442-9AC7-8124C20FD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49" name="Rectangle 76">
              <a:extLst>
                <a:ext uri="{FF2B5EF4-FFF2-40B4-BE49-F238E27FC236}">
                  <a16:creationId xmlns:a16="http://schemas.microsoft.com/office/drawing/2014/main" id="{E519C39C-4323-CB41-BDB6-AEC24186D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50" name="Rectangle 77">
              <a:extLst>
                <a:ext uri="{FF2B5EF4-FFF2-40B4-BE49-F238E27FC236}">
                  <a16:creationId xmlns:a16="http://schemas.microsoft.com/office/drawing/2014/main" id="{D50C2D7B-6491-2F4F-A322-67EB78EFF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51" name="Rectangle 78">
              <a:extLst>
                <a:ext uri="{FF2B5EF4-FFF2-40B4-BE49-F238E27FC236}">
                  <a16:creationId xmlns:a16="http://schemas.microsoft.com/office/drawing/2014/main" id="{129B3085-7976-B64E-B0BB-A104D040B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52" name="Rectangle 79">
              <a:extLst>
                <a:ext uri="{FF2B5EF4-FFF2-40B4-BE49-F238E27FC236}">
                  <a16:creationId xmlns:a16="http://schemas.microsoft.com/office/drawing/2014/main" id="{B580C459-2661-3146-9AD7-D0EDEF266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1" y="4575175"/>
              <a:ext cx="50975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0/1   1/0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53" name="Rectangle 80">
              <a:extLst>
                <a:ext uri="{FF2B5EF4-FFF2-40B4-BE49-F238E27FC236}">
                  <a16:creationId xmlns:a16="http://schemas.microsoft.com/office/drawing/2014/main" id="{5EF91454-39A2-A144-9BFF-34A44290E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54" name="Rectangle 81">
              <a:extLst>
                <a:ext uri="{FF2B5EF4-FFF2-40B4-BE49-F238E27FC236}">
                  <a16:creationId xmlns:a16="http://schemas.microsoft.com/office/drawing/2014/main" id="{6599DF4F-58CF-214F-A1AF-66015B7F8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55" name="Rectangle 82">
              <a:extLst>
                <a:ext uri="{FF2B5EF4-FFF2-40B4-BE49-F238E27FC236}">
                  <a16:creationId xmlns:a16="http://schemas.microsoft.com/office/drawing/2014/main" id="{3449AD51-DB42-8945-B3FB-EA91A691F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56" name="Rectangle 83">
              <a:extLst>
                <a:ext uri="{FF2B5EF4-FFF2-40B4-BE49-F238E27FC236}">
                  <a16:creationId xmlns:a16="http://schemas.microsoft.com/office/drawing/2014/main" id="{8678D85A-275D-834B-9B14-340E83E18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57" name="Rectangle 84">
              <a:extLst>
                <a:ext uri="{FF2B5EF4-FFF2-40B4-BE49-F238E27FC236}">
                  <a16:creationId xmlns:a16="http://schemas.microsoft.com/office/drawing/2014/main" id="{705A3278-9104-4349-8723-A776586FE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58" name="Rectangle 85">
              <a:extLst>
                <a:ext uri="{FF2B5EF4-FFF2-40B4-BE49-F238E27FC236}">
                  <a16:creationId xmlns:a16="http://schemas.microsoft.com/office/drawing/2014/main" id="{321473B1-52B4-0B4A-BEB6-5F3EC86B7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59" name="Rectangle 178">
              <a:extLst>
                <a:ext uri="{FF2B5EF4-FFF2-40B4-BE49-F238E27FC236}">
                  <a16:creationId xmlns:a16="http://schemas.microsoft.com/office/drawing/2014/main" id="{1C61207D-7F9D-5A47-86CE-AB16D5FB9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2738" y="4570412"/>
              <a:ext cx="7325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(no change)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grpSp>
        <p:nvGrpSpPr>
          <p:cNvPr id="106501" name="Group 86">
            <a:extLst>
              <a:ext uri="{FF2B5EF4-FFF2-40B4-BE49-F238E27FC236}">
                <a16:creationId xmlns:a16="http://schemas.microsoft.com/office/drawing/2014/main" id="{6FCF520E-400D-9B4F-9BD1-97D249D4E8A3}"/>
              </a:ext>
            </a:extLst>
          </p:cNvPr>
          <p:cNvGrpSpPr>
            <a:grpSpLocks/>
          </p:cNvGrpSpPr>
          <p:nvPr/>
        </p:nvGrpSpPr>
        <p:grpSpPr bwMode="auto">
          <a:xfrm>
            <a:off x="1905000" y="4479926"/>
            <a:ext cx="2218474" cy="1275279"/>
            <a:chOff x="5176838" y="4213225"/>
            <a:chExt cx="2218473" cy="1275279"/>
          </a:xfrm>
        </p:grpSpPr>
        <p:sp>
          <p:nvSpPr>
            <p:cNvPr id="106512" name="Line 63">
              <a:extLst>
                <a:ext uri="{FF2B5EF4-FFF2-40B4-BE49-F238E27FC236}">
                  <a16:creationId xmlns:a16="http://schemas.microsoft.com/office/drawing/2014/main" id="{070022FE-AFE7-0349-825E-C347D644C9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76838" y="4491037"/>
              <a:ext cx="14557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3" name="Line 64">
              <a:extLst>
                <a:ext uri="{FF2B5EF4-FFF2-40B4-BE49-F238E27FC236}">
                  <a16:creationId xmlns:a16="http://schemas.microsoft.com/office/drawing/2014/main" id="{A44C085F-F942-BA4F-AB63-4CF48D8E7B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5976" y="4213225"/>
              <a:ext cx="1587" cy="121761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4" name="Rectangle 65">
              <a:extLst>
                <a:ext uri="{FF2B5EF4-FFF2-40B4-BE49-F238E27FC236}">
                  <a16:creationId xmlns:a16="http://schemas.microsoft.com/office/drawing/2014/main" id="{AAA5A0A9-38D5-D347-895B-9D5441833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1626" y="4233862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6515" name="Rectangle 66">
              <a:extLst>
                <a:ext uri="{FF2B5EF4-FFF2-40B4-BE49-F238E27FC236}">
                  <a16:creationId xmlns:a16="http://schemas.microsoft.com/office/drawing/2014/main" id="{65763B34-1170-8944-A44F-D2C70F19A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4233862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6516" name="Rectangle 67">
              <a:extLst>
                <a:ext uri="{FF2B5EF4-FFF2-40B4-BE49-F238E27FC236}">
                  <a16:creationId xmlns:a16="http://schemas.microsoft.com/office/drawing/2014/main" id="{002E3553-70F0-594F-9657-E40352274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8851" y="4233862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6517" name="Rectangle 68">
              <a:extLst>
                <a:ext uri="{FF2B5EF4-FFF2-40B4-BE49-F238E27FC236}">
                  <a16:creationId xmlns:a16="http://schemas.microsoft.com/office/drawing/2014/main" id="{6C31EE7E-017A-F748-A32F-AB4591261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26" y="4291012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18" name="Rectangle 69">
              <a:extLst>
                <a:ext uri="{FF2B5EF4-FFF2-40B4-BE49-F238E27FC236}">
                  <a16:creationId xmlns:a16="http://schemas.microsoft.com/office/drawing/2014/main" id="{DAF19BA5-2340-3B45-A82B-08D9F5FEE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2063" y="4229100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19" name="Rectangle 70">
              <a:extLst>
                <a:ext uri="{FF2B5EF4-FFF2-40B4-BE49-F238E27FC236}">
                  <a16:creationId xmlns:a16="http://schemas.microsoft.com/office/drawing/2014/main" id="{39B72972-AE08-1C41-BEBB-D0CA376B0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9538" y="4291012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20" name="Rectangle 71">
              <a:extLst>
                <a:ext uri="{FF2B5EF4-FFF2-40B4-BE49-F238E27FC236}">
                  <a16:creationId xmlns:a16="http://schemas.microsoft.com/office/drawing/2014/main" id="{9054B803-C7BD-F645-AC5C-8F90C803E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21" name="Rectangle 72">
              <a:extLst>
                <a:ext uri="{FF2B5EF4-FFF2-40B4-BE49-F238E27FC236}">
                  <a16:creationId xmlns:a16="http://schemas.microsoft.com/office/drawing/2014/main" id="{AD2E789A-8F90-7644-AE0D-A9F046F33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22" name="Rectangle 73">
              <a:extLst>
                <a:ext uri="{FF2B5EF4-FFF2-40B4-BE49-F238E27FC236}">
                  <a16:creationId xmlns:a16="http://schemas.microsoft.com/office/drawing/2014/main" id="{74F78F60-F033-2048-B174-69450F90F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23" name="Rectangle 74">
              <a:extLst>
                <a:ext uri="{FF2B5EF4-FFF2-40B4-BE49-F238E27FC236}">
                  <a16:creationId xmlns:a16="http://schemas.microsoft.com/office/drawing/2014/main" id="{9BB5102F-60E3-3943-989C-B5833051C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24" name="Rectangle 75">
              <a:extLst>
                <a:ext uri="{FF2B5EF4-FFF2-40B4-BE49-F238E27FC236}">
                  <a16:creationId xmlns:a16="http://schemas.microsoft.com/office/drawing/2014/main" id="{93CA68AF-1C19-2744-91E7-E70F890EA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25" name="Rectangle 76">
              <a:extLst>
                <a:ext uri="{FF2B5EF4-FFF2-40B4-BE49-F238E27FC236}">
                  <a16:creationId xmlns:a16="http://schemas.microsoft.com/office/drawing/2014/main" id="{22C56318-0D01-6444-B4BB-FF9294726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26" name="Rectangle 77">
              <a:extLst>
                <a:ext uri="{FF2B5EF4-FFF2-40B4-BE49-F238E27FC236}">
                  <a16:creationId xmlns:a16="http://schemas.microsoft.com/office/drawing/2014/main" id="{743AB7BA-C62E-A04F-877F-62C6E2D7A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27" name="Rectangle 78">
              <a:extLst>
                <a:ext uri="{FF2B5EF4-FFF2-40B4-BE49-F238E27FC236}">
                  <a16:creationId xmlns:a16="http://schemas.microsoft.com/office/drawing/2014/main" id="{080BC14A-72C0-A949-BFE2-F6AE802DB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28" name="Rectangle 79">
              <a:extLst>
                <a:ext uri="{FF2B5EF4-FFF2-40B4-BE49-F238E27FC236}">
                  <a16:creationId xmlns:a16="http://schemas.microsoft.com/office/drawing/2014/main" id="{C30E1665-990F-5440-9907-448DAF37C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1" y="4575175"/>
              <a:ext cx="50975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0/1   1/0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29" name="Rectangle 80">
              <a:extLst>
                <a:ext uri="{FF2B5EF4-FFF2-40B4-BE49-F238E27FC236}">
                  <a16:creationId xmlns:a16="http://schemas.microsoft.com/office/drawing/2014/main" id="{BC484CFA-05FD-CD48-975D-D00B8284A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30" name="Rectangle 81">
              <a:extLst>
                <a:ext uri="{FF2B5EF4-FFF2-40B4-BE49-F238E27FC236}">
                  <a16:creationId xmlns:a16="http://schemas.microsoft.com/office/drawing/2014/main" id="{34A5433F-28AB-4B4D-957E-13991DE5C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31" name="Rectangle 82">
              <a:extLst>
                <a:ext uri="{FF2B5EF4-FFF2-40B4-BE49-F238E27FC236}">
                  <a16:creationId xmlns:a16="http://schemas.microsoft.com/office/drawing/2014/main" id="{26746A1F-B338-A047-A7FF-98369205D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32" name="Rectangle 83">
              <a:extLst>
                <a:ext uri="{FF2B5EF4-FFF2-40B4-BE49-F238E27FC236}">
                  <a16:creationId xmlns:a16="http://schemas.microsoft.com/office/drawing/2014/main" id="{216BC7C4-83F3-AB45-812F-9C5B33103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33" name="Rectangle 84">
              <a:extLst>
                <a:ext uri="{FF2B5EF4-FFF2-40B4-BE49-F238E27FC236}">
                  <a16:creationId xmlns:a16="http://schemas.microsoft.com/office/drawing/2014/main" id="{8E631C23-F923-B248-AEE0-EB1A2129F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34" name="Rectangle 85">
              <a:extLst>
                <a:ext uri="{FF2B5EF4-FFF2-40B4-BE49-F238E27FC236}">
                  <a16:creationId xmlns:a16="http://schemas.microsoft.com/office/drawing/2014/main" id="{2E99A96E-0DF4-FD4A-AE8A-2646C0249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6535" name="Rectangle 178">
              <a:extLst>
                <a:ext uri="{FF2B5EF4-FFF2-40B4-BE49-F238E27FC236}">
                  <a16:creationId xmlns:a16="http://schemas.microsoft.com/office/drawing/2014/main" id="{1BD42293-D007-9E44-9C3A-EC0AAA82D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2738" y="4570412"/>
              <a:ext cx="7325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(no change)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sp>
        <p:nvSpPr>
          <p:cNvPr id="106502" name="Title 1">
            <a:extLst>
              <a:ext uri="{FF2B5EF4-FFF2-40B4-BE49-F238E27FC236}">
                <a16:creationId xmlns:a16="http://schemas.microsoft.com/office/drawing/2014/main" id="{8DF8FFD2-B6B1-3A46-BDF2-7FCF540EF15A}"/>
              </a:ext>
            </a:extLst>
          </p:cNvPr>
          <p:cNvSpPr txBox="1">
            <a:spLocks/>
          </p:cNvSpPr>
          <p:nvPr/>
        </p:nvSpPr>
        <p:spPr bwMode="auto">
          <a:xfrm>
            <a:off x="5657850" y="0"/>
            <a:ext cx="441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Basic Latch </a:t>
            </a:r>
            <a:br>
              <a:rPr lang="en-US" altLang="en-US" sz="3200"/>
            </a:br>
            <a:r>
              <a:rPr lang="en-US" altLang="en-US" sz="2800"/>
              <a:t>(</a:t>
            </a:r>
            <a:r>
              <a:rPr lang="en-US" altLang="en-US"/>
              <a:t>with NAND Gates)</a:t>
            </a:r>
          </a:p>
        </p:txBody>
      </p:sp>
      <p:cxnSp>
        <p:nvCxnSpPr>
          <p:cNvPr id="106503" name="Straight Connector 75">
            <a:extLst>
              <a:ext uri="{FF2B5EF4-FFF2-40B4-BE49-F238E27FC236}">
                <a16:creationId xmlns:a16="http://schemas.microsoft.com/office/drawing/2014/main" id="{406F73EB-D37B-FB40-B5A7-6D38EA5412C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486400" y="280988"/>
            <a:ext cx="0" cy="5662612"/>
          </a:xfrm>
          <a:prstGeom prst="line">
            <a:avLst/>
          </a:prstGeom>
          <a:noFill/>
          <a:ln w="38100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6504" name="TextBox 80">
            <a:extLst>
              <a:ext uri="{FF2B5EF4-FFF2-40B4-BE49-F238E27FC236}">
                <a16:creationId xmlns:a16="http://schemas.microsoft.com/office/drawing/2014/main" id="{DC890455-EFC0-9E4A-AE77-A357D0FE7D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4724400"/>
            <a:ext cx="7112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Latch</a:t>
            </a:r>
          </a:p>
        </p:txBody>
      </p:sp>
      <p:sp>
        <p:nvSpPr>
          <p:cNvPr id="106505" name="TextBox 81">
            <a:extLst>
              <a:ext uri="{FF2B5EF4-FFF2-40B4-BE49-F238E27FC236}">
                <a16:creationId xmlns:a16="http://schemas.microsoft.com/office/drawing/2014/main" id="{32CBA63F-1858-5348-8B4E-A81737530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9351" y="4984750"/>
            <a:ext cx="6969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Reset</a:t>
            </a:r>
          </a:p>
        </p:txBody>
      </p:sp>
      <p:sp>
        <p:nvSpPr>
          <p:cNvPr id="106506" name="TextBox 82">
            <a:extLst>
              <a:ext uri="{FF2B5EF4-FFF2-40B4-BE49-F238E27FC236}">
                <a16:creationId xmlns:a16="http://schemas.microsoft.com/office/drawing/2014/main" id="{81B49484-1972-7240-9C2B-23B7292215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72526" y="5232400"/>
            <a:ext cx="4794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Set</a:t>
            </a:r>
          </a:p>
        </p:txBody>
      </p:sp>
      <p:sp>
        <p:nvSpPr>
          <p:cNvPr id="106507" name="TextBox 83">
            <a:extLst>
              <a:ext uri="{FF2B5EF4-FFF2-40B4-BE49-F238E27FC236}">
                <a16:creationId xmlns:a16="http://schemas.microsoft.com/office/drawing/2014/main" id="{BAE21BC9-2D55-474D-8A89-1B73A1CFDC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1" y="5483225"/>
            <a:ext cx="13001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Undesirable</a:t>
            </a:r>
          </a:p>
        </p:txBody>
      </p:sp>
      <p:sp>
        <p:nvSpPr>
          <p:cNvPr id="106508" name="TextBox 130">
            <a:extLst>
              <a:ext uri="{FF2B5EF4-FFF2-40B4-BE49-F238E27FC236}">
                <a16:creationId xmlns:a16="http://schemas.microsoft.com/office/drawing/2014/main" id="{BCCE873C-9D5C-124E-8C08-7A78D51C80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5763" y="4719638"/>
            <a:ext cx="7112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Latch</a:t>
            </a:r>
          </a:p>
        </p:txBody>
      </p:sp>
      <p:sp>
        <p:nvSpPr>
          <p:cNvPr id="106509" name="TextBox 131">
            <a:extLst>
              <a:ext uri="{FF2B5EF4-FFF2-40B4-BE49-F238E27FC236}">
                <a16:creationId xmlns:a16="http://schemas.microsoft.com/office/drawing/2014/main" id="{1C2D216F-4377-6945-A0E2-8B2DBC919F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2113" y="4979989"/>
            <a:ext cx="6969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Reset</a:t>
            </a:r>
          </a:p>
        </p:txBody>
      </p:sp>
      <p:sp>
        <p:nvSpPr>
          <p:cNvPr id="106510" name="TextBox 132">
            <a:extLst>
              <a:ext uri="{FF2B5EF4-FFF2-40B4-BE49-F238E27FC236}">
                <a16:creationId xmlns:a16="http://schemas.microsoft.com/office/drawing/2014/main" id="{CE74BEFB-A280-C740-B3C8-11EEBBABA1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3701" y="5227638"/>
            <a:ext cx="4794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Set</a:t>
            </a:r>
          </a:p>
        </p:txBody>
      </p:sp>
      <p:sp>
        <p:nvSpPr>
          <p:cNvPr id="106511" name="TextBox 133">
            <a:extLst>
              <a:ext uri="{FF2B5EF4-FFF2-40B4-BE49-F238E27FC236}">
                <a16:creationId xmlns:a16="http://schemas.microsoft.com/office/drawing/2014/main" id="{AA0AA710-9F86-5D4E-BBF5-560F118A6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1" y="5478464"/>
            <a:ext cx="13001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Undesirable</a:t>
            </a: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521" name="Picture 76" descr="Screen shot 2014-03-27 at 3.33.50 PM.png">
            <a:extLst>
              <a:ext uri="{FF2B5EF4-FFF2-40B4-BE49-F238E27FC236}">
                <a16:creationId xmlns:a16="http://schemas.microsoft.com/office/drawing/2014/main" id="{02D74A93-4E77-2546-A7B6-F03AD51AC75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1417639"/>
            <a:ext cx="3587750" cy="2478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2" name="Title 1">
            <a:extLst>
              <a:ext uri="{FF2B5EF4-FFF2-40B4-BE49-F238E27FC236}">
                <a16:creationId xmlns:a16="http://schemas.microsoft.com/office/drawing/2014/main" id="{F77A57BA-E324-1049-AEBB-1F5EF3AB9B2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4419600" cy="1143000"/>
          </a:xfrm>
        </p:spPr>
        <p:txBody>
          <a:bodyPr/>
          <a:lstStyle/>
          <a:p>
            <a:r>
              <a:rPr lang="en-US" altLang="en-US" sz="3200"/>
              <a:t>Basic Latch </a:t>
            </a:r>
            <a:br>
              <a:rPr lang="en-US" altLang="en-US" sz="3200"/>
            </a:br>
            <a:r>
              <a:rPr lang="en-US" altLang="en-US" sz="2800"/>
              <a:t>(</a:t>
            </a:r>
            <a:r>
              <a:rPr lang="en-US" altLang="en-US" sz="2400"/>
              <a:t>with NOR Gates)</a:t>
            </a:r>
          </a:p>
        </p:txBody>
      </p:sp>
      <p:pic>
        <p:nvPicPr>
          <p:cNvPr id="107523" name="Picture 2" descr="Screen shot 2013-10-21 at 2.59.24 PM.png">
            <a:extLst>
              <a:ext uri="{FF2B5EF4-FFF2-40B4-BE49-F238E27FC236}">
                <a16:creationId xmlns:a16="http://schemas.microsoft.com/office/drawing/2014/main" id="{81999EED-9F63-C140-A9B6-2098D913CB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7926" y="1447801"/>
            <a:ext cx="4003675" cy="2601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7524" name="Group 85">
            <a:extLst>
              <a:ext uri="{FF2B5EF4-FFF2-40B4-BE49-F238E27FC236}">
                <a16:creationId xmlns:a16="http://schemas.microsoft.com/office/drawing/2014/main" id="{ED7957EA-A4B0-C744-8771-0D2CB97D0E1D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4484689"/>
            <a:ext cx="2218474" cy="1275279"/>
            <a:chOff x="5176838" y="4213225"/>
            <a:chExt cx="2218473" cy="1275279"/>
          </a:xfrm>
        </p:grpSpPr>
        <p:sp>
          <p:nvSpPr>
            <p:cNvPr id="107563" name="Line 63">
              <a:extLst>
                <a:ext uri="{FF2B5EF4-FFF2-40B4-BE49-F238E27FC236}">
                  <a16:creationId xmlns:a16="http://schemas.microsoft.com/office/drawing/2014/main" id="{2A15445A-36D4-FA41-913F-C3440AB28D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76838" y="4491037"/>
              <a:ext cx="14557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4" name="Line 64">
              <a:extLst>
                <a:ext uri="{FF2B5EF4-FFF2-40B4-BE49-F238E27FC236}">
                  <a16:creationId xmlns:a16="http://schemas.microsoft.com/office/drawing/2014/main" id="{674E04EF-0030-714D-870B-81618B6BF5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5976" y="4213225"/>
              <a:ext cx="1587" cy="121761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5" name="Rectangle 65">
              <a:extLst>
                <a:ext uri="{FF2B5EF4-FFF2-40B4-BE49-F238E27FC236}">
                  <a16:creationId xmlns:a16="http://schemas.microsoft.com/office/drawing/2014/main" id="{D331BCF2-4EC7-354C-ADEA-A436474FA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1626" y="4233862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7566" name="Rectangle 66">
              <a:extLst>
                <a:ext uri="{FF2B5EF4-FFF2-40B4-BE49-F238E27FC236}">
                  <a16:creationId xmlns:a16="http://schemas.microsoft.com/office/drawing/2014/main" id="{163BE462-51AF-134C-B9BB-2F5932F11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4233862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7567" name="Rectangle 67">
              <a:extLst>
                <a:ext uri="{FF2B5EF4-FFF2-40B4-BE49-F238E27FC236}">
                  <a16:creationId xmlns:a16="http://schemas.microsoft.com/office/drawing/2014/main" id="{3CA6FD8C-6948-4342-AC5A-7D2328829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8851" y="4233862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7568" name="Rectangle 68">
              <a:extLst>
                <a:ext uri="{FF2B5EF4-FFF2-40B4-BE49-F238E27FC236}">
                  <a16:creationId xmlns:a16="http://schemas.microsoft.com/office/drawing/2014/main" id="{B42C889C-EE9E-6942-A5D5-04549CFD5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26" y="4291012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69" name="Rectangle 69">
              <a:extLst>
                <a:ext uri="{FF2B5EF4-FFF2-40B4-BE49-F238E27FC236}">
                  <a16:creationId xmlns:a16="http://schemas.microsoft.com/office/drawing/2014/main" id="{97B7CBBC-2762-674F-9820-B265EC090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2063" y="4229100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0" name="Rectangle 70">
              <a:extLst>
                <a:ext uri="{FF2B5EF4-FFF2-40B4-BE49-F238E27FC236}">
                  <a16:creationId xmlns:a16="http://schemas.microsoft.com/office/drawing/2014/main" id="{A8027778-D8CE-0C4B-8D21-45E729996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9538" y="4291012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1" name="Rectangle 71">
              <a:extLst>
                <a:ext uri="{FF2B5EF4-FFF2-40B4-BE49-F238E27FC236}">
                  <a16:creationId xmlns:a16="http://schemas.microsoft.com/office/drawing/2014/main" id="{B20CB245-F6AC-EB49-9A4B-88B1CBA8A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2" name="Rectangle 72">
              <a:extLst>
                <a:ext uri="{FF2B5EF4-FFF2-40B4-BE49-F238E27FC236}">
                  <a16:creationId xmlns:a16="http://schemas.microsoft.com/office/drawing/2014/main" id="{46DC28BC-0EF3-5F4D-A08C-E0A459167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3" name="Rectangle 73">
              <a:extLst>
                <a:ext uri="{FF2B5EF4-FFF2-40B4-BE49-F238E27FC236}">
                  <a16:creationId xmlns:a16="http://schemas.microsoft.com/office/drawing/2014/main" id="{547DCAA3-4973-4F4B-8519-DD556978C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4" name="Rectangle 74">
              <a:extLst>
                <a:ext uri="{FF2B5EF4-FFF2-40B4-BE49-F238E27FC236}">
                  <a16:creationId xmlns:a16="http://schemas.microsoft.com/office/drawing/2014/main" id="{65D5AA14-FA14-D744-AF0B-3996B54BF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5" name="Rectangle 75">
              <a:extLst>
                <a:ext uri="{FF2B5EF4-FFF2-40B4-BE49-F238E27FC236}">
                  <a16:creationId xmlns:a16="http://schemas.microsoft.com/office/drawing/2014/main" id="{13B76EB6-254A-2546-A835-1B7980F07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6" name="Rectangle 76">
              <a:extLst>
                <a:ext uri="{FF2B5EF4-FFF2-40B4-BE49-F238E27FC236}">
                  <a16:creationId xmlns:a16="http://schemas.microsoft.com/office/drawing/2014/main" id="{FD23825E-DE59-F84F-B293-ABFEE3D3C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7" name="Rectangle 77">
              <a:extLst>
                <a:ext uri="{FF2B5EF4-FFF2-40B4-BE49-F238E27FC236}">
                  <a16:creationId xmlns:a16="http://schemas.microsoft.com/office/drawing/2014/main" id="{AB62F49A-6AF9-7C4E-ADF0-165F33A5E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8" name="Rectangle 78">
              <a:extLst>
                <a:ext uri="{FF2B5EF4-FFF2-40B4-BE49-F238E27FC236}">
                  <a16:creationId xmlns:a16="http://schemas.microsoft.com/office/drawing/2014/main" id="{24FE978A-8C7C-3945-99D2-F001D21CB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9" name="Rectangle 79">
              <a:extLst>
                <a:ext uri="{FF2B5EF4-FFF2-40B4-BE49-F238E27FC236}">
                  <a16:creationId xmlns:a16="http://schemas.microsoft.com/office/drawing/2014/main" id="{91C815C7-045A-4D4A-A2B5-8927A186C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1" y="4575175"/>
              <a:ext cx="50975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0/1   1/0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80" name="Rectangle 80">
              <a:extLst>
                <a:ext uri="{FF2B5EF4-FFF2-40B4-BE49-F238E27FC236}">
                  <a16:creationId xmlns:a16="http://schemas.microsoft.com/office/drawing/2014/main" id="{19C91EEB-1053-E746-AAC3-3BD0C48AC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81" name="Rectangle 81">
              <a:extLst>
                <a:ext uri="{FF2B5EF4-FFF2-40B4-BE49-F238E27FC236}">
                  <a16:creationId xmlns:a16="http://schemas.microsoft.com/office/drawing/2014/main" id="{C74F18A0-CB96-C64B-B41C-437D93206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82" name="Rectangle 82">
              <a:extLst>
                <a:ext uri="{FF2B5EF4-FFF2-40B4-BE49-F238E27FC236}">
                  <a16:creationId xmlns:a16="http://schemas.microsoft.com/office/drawing/2014/main" id="{1DA39996-0464-7747-A8E6-882EC3CD9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83" name="Rectangle 83">
              <a:extLst>
                <a:ext uri="{FF2B5EF4-FFF2-40B4-BE49-F238E27FC236}">
                  <a16:creationId xmlns:a16="http://schemas.microsoft.com/office/drawing/2014/main" id="{6312A752-2617-6549-B078-5B8E14BF7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84" name="Rectangle 84">
              <a:extLst>
                <a:ext uri="{FF2B5EF4-FFF2-40B4-BE49-F238E27FC236}">
                  <a16:creationId xmlns:a16="http://schemas.microsoft.com/office/drawing/2014/main" id="{B6BE8BF1-4ABF-9342-BC26-532AB9697B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85" name="Rectangle 85">
              <a:extLst>
                <a:ext uri="{FF2B5EF4-FFF2-40B4-BE49-F238E27FC236}">
                  <a16:creationId xmlns:a16="http://schemas.microsoft.com/office/drawing/2014/main" id="{54CFCBAE-13BD-3D47-9862-1547A9A12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86" name="Rectangle 178">
              <a:extLst>
                <a:ext uri="{FF2B5EF4-FFF2-40B4-BE49-F238E27FC236}">
                  <a16:creationId xmlns:a16="http://schemas.microsoft.com/office/drawing/2014/main" id="{98BAFA88-79FD-C040-A9CD-A5052C2AF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2738" y="4570412"/>
              <a:ext cx="7325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(no change)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grpSp>
        <p:nvGrpSpPr>
          <p:cNvPr id="107525" name="Group 86">
            <a:extLst>
              <a:ext uri="{FF2B5EF4-FFF2-40B4-BE49-F238E27FC236}">
                <a16:creationId xmlns:a16="http://schemas.microsoft.com/office/drawing/2014/main" id="{58713BB6-4844-A249-9C85-D3BFB30E9D5C}"/>
              </a:ext>
            </a:extLst>
          </p:cNvPr>
          <p:cNvGrpSpPr>
            <a:grpSpLocks/>
          </p:cNvGrpSpPr>
          <p:nvPr/>
        </p:nvGrpSpPr>
        <p:grpSpPr bwMode="auto">
          <a:xfrm>
            <a:off x="1905000" y="4479926"/>
            <a:ext cx="2218474" cy="1275279"/>
            <a:chOff x="5176838" y="4213225"/>
            <a:chExt cx="2218473" cy="1275279"/>
          </a:xfrm>
        </p:grpSpPr>
        <p:sp>
          <p:nvSpPr>
            <p:cNvPr id="107539" name="Line 63">
              <a:extLst>
                <a:ext uri="{FF2B5EF4-FFF2-40B4-BE49-F238E27FC236}">
                  <a16:creationId xmlns:a16="http://schemas.microsoft.com/office/drawing/2014/main" id="{F67CD14D-2339-F145-90B6-8882D051D4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76838" y="4491037"/>
              <a:ext cx="14557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0" name="Line 64">
              <a:extLst>
                <a:ext uri="{FF2B5EF4-FFF2-40B4-BE49-F238E27FC236}">
                  <a16:creationId xmlns:a16="http://schemas.microsoft.com/office/drawing/2014/main" id="{BD02B4D2-ABC1-7C4C-B671-1027C347FF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5976" y="4213225"/>
              <a:ext cx="1587" cy="121761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1" name="Rectangle 65">
              <a:extLst>
                <a:ext uri="{FF2B5EF4-FFF2-40B4-BE49-F238E27FC236}">
                  <a16:creationId xmlns:a16="http://schemas.microsoft.com/office/drawing/2014/main" id="{854A39B3-2057-7D46-B0F0-1ACEEF031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1626" y="4233862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7542" name="Rectangle 66">
              <a:extLst>
                <a:ext uri="{FF2B5EF4-FFF2-40B4-BE49-F238E27FC236}">
                  <a16:creationId xmlns:a16="http://schemas.microsoft.com/office/drawing/2014/main" id="{8B048744-1C13-9940-B3D3-E3F56BC7F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4233862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7543" name="Rectangle 67">
              <a:extLst>
                <a:ext uri="{FF2B5EF4-FFF2-40B4-BE49-F238E27FC236}">
                  <a16:creationId xmlns:a16="http://schemas.microsoft.com/office/drawing/2014/main" id="{332351F8-EDD9-B944-972F-287C15568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8851" y="4233862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7544" name="Rectangle 68">
              <a:extLst>
                <a:ext uri="{FF2B5EF4-FFF2-40B4-BE49-F238E27FC236}">
                  <a16:creationId xmlns:a16="http://schemas.microsoft.com/office/drawing/2014/main" id="{3AED4CE1-67D2-E94D-8341-C5B27B52B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26" y="4291012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45" name="Rectangle 69">
              <a:extLst>
                <a:ext uri="{FF2B5EF4-FFF2-40B4-BE49-F238E27FC236}">
                  <a16:creationId xmlns:a16="http://schemas.microsoft.com/office/drawing/2014/main" id="{F6821A9A-EDD2-7040-9B39-BAF5F195B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2063" y="4229100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46" name="Rectangle 70">
              <a:extLst>
                <a:ext uri="{FF2B5EF4-FFF2-40B4-BE49-F238E27FC236}">
                  <a16:creationId xmlns:a16="http://schemas.microsoft.com/office/drawing/2014/main" id="{7E5AC15A-CB8D-5949-BCB2-5E9F396F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9538" y="4291012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47" name="Rectangle 71">
              <a:extLst>
                <a:ext uri="{FF2B5EF4-FFF2-40B4-BE49-F238E27FC236}">
                  <a16:creationId xmlns:a16="http://schemas.microsoft.com/office/drawing/2014/main" id="{7C9AD0E0-F9AD-E145-B2F2-F8940A279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48" name="Rectangle 72">
              <a:extLst>
                <a:ext uri="{FF2B5EF4-FFF2-40B4-BE49-F238E27FC236}">
                  <a16:creationId xmlns:a16="http://schemas.microsoft.com/office/drawing/2014/main" id="{367A2CA3-E5C8-EA49-8408-1B8AAE593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49" name="Rectangle 73">
              <a:extLst>
                <a:ext uri="{FF2B5EF4-FFF2-40B4-BE49-F238E27FC236}">
                  <a16:creationId xmlns:a16="http://schemas.microsoft.com/office/drawing/2014/main" id="{418EE055-4EC1-2145-AF29-1C7B6C68D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0" name="Rectangle 74">
              <a:extLst>
                <a:ext uri="{FF2B5EF4-FFF2-40B4-BE49-F238E27FC236}">
                  <a16:creationId xmlns:a16="http://schemas.microsoft.com/office/drawing/2014/main" id="{626BAEBA-69C2-E54E-A38E-9C71554B3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1" name="Rectangle 75">
              <a:extLst>
                <a:ext uri="{FF2B5EF4-FFF2-40B4-BE49-F238E27FC236}">
                  <a16:creationId xmlns:a16="http://schemas.microsoft.com/office/drawing/2014/main" id="{6B741276-D018-ED4B-8A9A-05C220909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2" name="Rectangle 76">
              <a:extLst>
                <a:ext uri="{FF2B5EF4-FFF2-40B4-BE49-F238E27FC236}">
                  <a16:creationId xmlns:a16="http://schemas.microsoft.com/office/drawing/2014/main" id="{C2202ACE-0F6B-CD48-8603-EAF667ED9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3" name="Rectangle 77">
              <a:extLst>
                <a:ext uri="{FF2B5EF4-FFF2-40B4-BE49-F238E27FC236}">
                  <a16:creationId xmlns:a16="http://schemas.microsoft.com/office/drawing/2014/main" id="{F7EA9710-43C9-5A47-9186-EB69E8CF7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4" name="Rectangle 78">
              <a:extLst>
                <a:ext uri="{FF2B5EF4-FFF2-40B4-BE49-F238E27FC236}">
                  <a16:creationId xmlns:a16="http://schemas.microsoft.com/office/drawing/2014/main" id="{0056FD93-6DF8-924A-B88A-B5A0C000C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5" name="Rectangle 79">
              <a:extLst>
                <a:ext uri="{FF2B5EF4-FFF2-40B4-BE49-F238E27FC236}">
                  <a16:creationId xmlns:a16="http://schemas.microsoft.com/office/drawing/2014/main" id="{C5027E1E-2D69-754D-A81A-3A669AE7A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1" y="4575175"/>
              <a:ext cx="50975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0/1   1/0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6" name="Rectangle 80">
              <a:extLst>
                <a:ext uri="{FF2B5EF4-FFF2-40B4-BE49-F238E27FC236}">
                  <a16:creationId xmlns:a16="http://schemas.microsoft.com/office/drawing/2014/main" id="{7B0064A0-B811-D34C-A6FA-7BA71FE20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7" name="Rectangle 81">
              <a:extLst>
                <a:ext uri="{FF2B5EF4-FFF2-40B4-BE49-F238E27FC236}">
                  <a16:creationId xmlns:a16="http://schemas.microsoft.com/office/drawing/2014/main" id="{9CFD890A-D453-BF4A-9BF6-54CE78FBA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8" name="Rectangle 82">
              <a:extLst>
                <a:ext uri="{FF2B5EF4-FFF2-40B4-BE49-F238E27FC236}">
                  <a16:creationId xmlns:a16="http://schemas.microsoft.com/office/drawing/2014/main" id="{7C952167-B875-0C4C-B7C2-10716F3DA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9" name="Rectangle 83">
              <a:extLst>
                <a:ext uri="{FF2B5EF4-FFF2-40B4-BE49-F238E27FC236}">
                  <a16:creationId xmlns:a16="http://schemas.microsoft.com/office/drawing/2014/main" id="{1B67D362-C8D0-CC42-960B-2563155C3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60" name="Rectangle 84">
              <a:extLst>
                <a:ext uri="{FF2B5EF4-FFF2-40B4-BE49-F238E27FC236}">
                  <a16:creationId xmlns:a16="http://schemas.microsoft.com/office/drawing/2014/main" id="{37E15CD2-7BA5-FC42-86AD-016081D98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61" name="Rectangle 85">
              <a:extLst>
                <a:ext uri="{FF2B5EF4-FFF2-40B4-BE49-F238E27FC236}">
                  <a16:creationId xmlns:a16="http://schemas.microsoft.com/office/drawing/2014/main" id="{F206B7B3-DBF3-8D43-88B2-E7D3F2D4E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62" name="Rectangle 178">
              <a:extLst>
                <a:ext uri="{FF2B5EF4-FFF2-40B4-BE49-F238E27FC236}">
                  <a16:creationId xmlns:a16="http://schemas.microsoft.com/office/drawing/2014/main" id="{7FD59E3F-24A5-7342-9644-A8123F205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2738" y="4570412"/>
              <a:ext cx="7325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(no change)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sp>
        <p:nvSpPr>
          <p:cNvPr id="107526" name="Title 1">
            <a:extLst>
              <a:ext uri="{FF2B5EF4-FFF2-40B4-BE49-F238E27FC236}">
                <a16:creationId xmlns:a16="http://schemas.microsoft.com/office/drawing/2014/main" id="{30C42040-71E4-484B-81F3-FA4576272925}"/>
              </a:ext>
            </a:extLst>
          </p:cNvPr>
          <p:cNvSpPr txBox="1">
            <a:spLocks/>
          </p:cNvSpPr>
          <p:nvPr/>
        </p:nvSpPr>
        <p:spPr bwMode="auto">
          <a:xfrm>
            <a:off x="5657850" y="0"/>
            <a:ext cx="441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Basic Latch </a:t>
            </a:r>
            <a:br>
              <a:rPr lang="en-US" altLang="en-US" sz="3200"/>
            </a:br>
            <a:r>
              <a:rPr lang="en-US" altLang="en-US" sz="2800"/>
              <a:t>(</a:t>
            </a:r>
            <a:r>
              <a:rPr lang="en-US" altLang="en-US"/>
              <a:t>with NAND Gates)</a:t>
            </a:r>
          </a:p>
        </p:txBody>
      </p:sp>
      <p:cxnSp>
        <p:nvCxnSpPr>
          <p:cNvPr id="107527" name="Straight Connector 75">
            <a:extLst>
              <a:ext uri="{FF2B5EF4-FFF2-40B4-BE49-F238E27FC236}">
                <a16:creationId xmlns:a16="http://schemas.microsoft.com/office/drawing/2014/main" id="{E60CAB6B-E417-8D48-B4E5-936D8879573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486400" y="280988"/>
            <a:ext cx="0" cy="5662612"/>
          </a:xfrm>
          <a:prstGeom prst="line">
            <a:avLst/>
          </a:prstGeom>
          <a:noFill/>
          <a:ln w="38100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7528" name="TextBox 80">
            <a:extLst>
              <a:ext uri="{FF2B5EF4-FFF2-40B4-BE49-F238E27FC236}">
                <a16:creationId xmlns:a16="http://schemas.microsoft.com/office/drawing/2014/main" id="{66F722A8-DE56-1740-B102-B6A57B5545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4724400"/>
            <a:ext cx="7112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Latch</a:t>
            </a:r>
          </a:p>
        </p:txBody>
      </p:sp>
      <p:sp>
        <p:nvSpPr>
          <p:cNvPr id="107529" name="TextBox 81">
            <a:extLst>
              <a:ext uri="{FF2B5EF4-FFF2-40B4-BE49-F238E27FC236}">
                <a16:creationId xmlns:a16="http://schemas.microsoft.com/office/drawing/2014/main" id="{0EBCA34E-6E39-FB42-A2D1-66D8E5238F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9351" y="4984750"/>
            <a:ext cx="6969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Reset</a:t>
            </a:r>
          </a:p>
        </p:txBody>
      </p:sp>
      <p:sp>
        <p:nvSpPr>
          <p:cNvPr id="107530" name="TextBox 82">
            <a:extLst>
              <a:ext uri="{FF2B5EF4-FFF2-40B4-BE49-F238E27FC236}">
                <a16:creationId xmlns:a16="http://schemas.microsoft.com/office/drawing/2014/main" id="{33090CDA-24A7-FF48-9F62-197AC5B7FD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72526" y="5232400"/>
            <a:ext cx="4794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Set</a:t>
            </a:r>
          </a:p>
        </p:txBody>
      </p:sp>
      <p:sp>
        <p:nvSpPr>
          <p:cNvPr id="107531" name="TextBox 83">
            <a:extLst>
              <a:ext uri="{FF2B5EF4-FFF2-40B4-BE49-F238E27FC236}">
                <a16:creationId xmlns:a16="http://schemas.microsoft.com/office/drawing/2014/main" id="{5144D33E-F02F-4B40-8959-B0C9F17B3A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1" y="5483225"/>
            <a:ext cx="13001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Undesirable</a:t>
            </a:r>
          </a:p>
        </p:txBody>
      </p:sp>
      <p:sp>
        <p:nvSpPr>
          <p:cNvPr id="107532" name="TextBox 130">
            <a:extLst>
              <a:ext uri="{FF2B5EF4-FFF2-40B4-BE49-F238E27FC236}">
                <a16:creationId xmlns:a16="http://schemas.microsoft.com/office/drawing/2014/main" id="{77E15EB9-8EF2-8C48-BA05-58239A89BB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5763" y="4719638"/>
            <a:ext cx="7112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Latch</a:t>
            </a:r>
          </a:p>
        </p:txBody>
      </p:sp>
      <p:sp>
        <p:nvSpPr>
          <p:cNvPr id="107533" name="TextBox 131">
            <a:extLst>
              <a:ext uri="{FF2B5EF4-FFF2-40B4-BE49-F238E27FC236}">
                <a16:creationId xmlns:a16="http://schemas.microsoft.com/office/drawing/2014/main" id="{78BBE893-6332-144C-9E26-229ACF4199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2113" y="4979989"/>
            <a:ext cx="6969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Reset</a:t>
            </a:r>
          </a:p>
        </p:txBody>
      </p:sp>
      <p:sp>
        <p:nvSpPr>
          <p:cNvPr id="107534" name="TextBox 132">
            <a:extLst>
              <a:ext uri="{FF2B5EF4-FFF2-40B4-BE49-F238E27FC236}">
                <a16:creationId xmlns:a16="http://schemas.microsoft.com/office/drawing/2014/main" id="{7A89FCAA-3534-7746-BA42-991158A1EE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3701" y="5227638"/>
            <a:ext cx="4794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Set</a:t>
            </a:r>
          </a:p>
        </p:txBody>
      </p:sp>
      <p:sp>
        <p:nvSpPr>
          <p:cNvPr id="107535" name="TextBox 133">
            <a:extLst>
              <a:ext uri="{FF2B5EF4-FFF2-40B4-BE49-F238E27FC236}">
                <a16:creationId xmlns:a16="http://schemas.microsoft.com/office/drawing/2014/main" id="{439655F5-B99F-D24E-A303-3B7277BA7A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1" y="5478464"/>
            <a:ext cx="13001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Undesirable</a:t>
            </a:r>
          </a:p>
        </p:txBody>
      </p:sp>
      <p:sp>
        <p:nvSpPr>
          <p:cNvPr id="107536" name="TextBox 77">
            <a:extLst>
              <a:ext uri="{FF2B5EF4-FFF2-40B4-BE49-F238E27FC236}">
                <a16:creationId xmlns:a16="http://schemas.microsoft.com/office/drawing/2014/main" id="{922280BA-8DB1-FD44-BDC7-25C03B81CF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6042025"/>
            <a:ext cx="8053388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two characteristic tables are the same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(except for the last row, which is the undesirable configuration).</a:t>
            </a:r>
          </a:p>
        </p:txBody>
      </p:sp>
      <p:sp>
        <p:nvSpPr>
          <p:cNvPr id="107537" name="Rectangle 9">
            <a:extLst>
              <a:ext uri="{FF2B5EF4-FFF2-40B4-BE49-F238E27FC236}">
                <a16:creationId xmlns:a16="http://schemas.microsoft.com/office/drawing/2014/main" id="{2E27BDBA-E88D-024C-951B-97A666F05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7488" y="5529263"/>
            <a:ext cx="546100" cy="220662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7538" name="Rectangle 9">
            <a:extLst>
              <a:ext uri="{FF2B5EF4-FFF2-40B4-BE49-F238E27FC236}">
                <a16:creationId xmlns:a16="http://schemas.microsoft.com/office/drawing/2014/main" id="{46CD6EE0-ECDC-0B45-B10D-99BDEB3269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9813" y="5534026"/>
            <a:ext cx="546100" cy="2190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Rectangle 3">
            <a:extLst>
              <a:ext uri="{FF2B5EF4-FFF2-40B4-BE49-F238E27FC236}">
                <a16:creationId xmlns:a16="http://schemas.microsoft.com/office/drawing/2014/main" id="{F203571B-873E-E441-BD51-10BFA0161DE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5334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The basic latch with NAND gates also suffers form oscillation problems, similar to the basic latch implemented with NOR gates.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Try to do this analysis on your own.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628A3848-A510-4C47-B271-444D118E630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9163" y="9525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Oscillations and Undesirable States</a:t>
            </a: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Rectangle 3">
            <a:extLst>
              <a:ext uri="{FF2B5EF4-FFF2-40B4-BE49-F238E27FC236}">
                <a16:creationId xmlns:a16="http://schemas.microsoft.com/office/drawing/2014/main" id="{833CDF12-26BC-B947-B9A1-0C7F37835D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Gated SR Latch</a:t>
            </a:r>
          </a:p>
        </p:txBody>
      </p: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65BC6EEF-E6A3-164A-91ED-35A3C91B159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Motivation</a:t>
            </a:r>
          </a:p>
        </p:txBody>
      </p:sp>
      <p:sp>
        <p:nvSpPr>
          <p:cNvPr id="110594" name="Rectangle 3">
            <a:extLst>
              <a:ext uri="{FF2B5EF4-FFF2-40B4-BE49-F238E27FC236}">
                <a16:creationId xmlns:a16="http://schemas.microsoft.com/office/drawing/2014/main" id="{61C59F47-1D82-7947-949C-A4872490F99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/>
              <a:t>The basic latch changes its state when the input signals change.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It is hard to control when these input signals will change and thus it is hard to know when the latch may change its state.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We want to have something like an Enable input.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 this case it is called the “Clock” input because it is desirable for the state changes to be synchronized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TextBox 125">
            <a:extLst>
              <a:ext uri="{FF2B5EF4-FFF2-40B4-BE49-F238E27FC236}">
                <a16:creationId xmlns:a16="http://schemas.microsoft.com/office/drawing/2014/main" id="{A6E0EB6D-10F0-2045-95EE-E8CCF1BB74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5226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5.5a from the textbook ]</a:t>
            </a:r>
          </a:p>
        </p:txBody>
      </p:sp>
      <p:sp>
        <p:nvSpPr>
          <p:cNvPr id="111618" name="Title 1">
            <a:extLst>
              <a:ext uri="{FF2B5EF4-FFF2-40B4-BE49-F238E27FC236}">
                <a16:creationId xmlns:a16="http://schemas.microsoft.com/office/drawing/2014/main" id="{224C5A4A-6261-474A-8AFB-3CC75213985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for the </a:t>
            </a:r>
            <a:r>
              <a:rPr lang="en-US" altLang="en-US" sz="3200">
                <a:solidFill>
                  <a:srgbClr val="FF0000"/>
                </a:solidFill>
              </a:rPr>
              <a:t>Gated</a:t>
            </a:r>
            <a:r>
              <a:rPr lang="en-US" altLang="en-US" sz="3200"/>
              <a:t> SR Latch</a:t>
            </a:r>
          </a:p>
        </p:txBody>
      </p:sp>
      <p:grpSp>
        <p:nvGrpSpPr>
          <p:cNvPr id="111619" name="Group 4">
            <a:extLst>
              <a:ext uri="{FF2B5EF4-FFF2-40B4-BE49-F238E27FC236}">
                <a16:creationId xmlns:a16="http://schemas.microsoft.com/office/drawing/2014/main" id="{75454BA8-CDF4-E84D-AC66-557C16E980DB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2057401"/>
            <a:ext cx="6324600" cy="3051175"/>
            <a:chOff x="1600200" y="2057400"/>
            <a:chExt cx="6324600" cy="3051175"/>
          </a:xfrm>
        </p:grpSpPr>
        <p:pic>
          <p:nvPicPr>
            <p:cNvPr id="111620" name="Picture 1" descr="Screen shot 2013-10-21 at 1.11.22 PM.png">
              <a:extLst>
                <a:ext uri="{FF2B5EF4-FFF2-40B4-BE49-F238E27FC236}">
                  <a16:creationId xmlns:a16="http://schemas.microsoft.com/office/drawing/2014/main" id="{179E9345-A7A3-5E44-8684-54B49154941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0200" y="2057400"/>
              <a:ext cx="6324600" cy="3051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621" name="Rectangle 6">
              <a:extLst>
                <a:ext uri="{FF2B5EF4-FFF2-40B4-BE49-F238E27FC236}">
                  <a16:creationId xmlns:a16="http://schemas.microsoft.com/office/drawing/2014/main" id="{1B8FBB4E-F037-1F45-8A15-A24F26C4A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7200" y="2253343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1622" name="Rectangle 7">
              <a:extLst>
                <a:ext uri="{FF2B5EF4-FFF2-40B4-BE49-F238E27FC236}">
                  <a16:creationId xmlns:a16="http://schemas.microsoft.com/office/drawing/2014/main" id="{CB46FD90-508B-CD4E-A2B6-F65C61408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1000" y="4724400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41" name="Group 5">
            <a:extLst>
              <a:ext uri="{FF2B5EF4-FFF2-40B4-BE49-F238E27FC236}">
                <a16:creationId xmlns:a16="http://schemas.microsoft.com/office/drawing/2014/main" id="{01839501-AD07-6F41-A297-090FC2592374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2057401"/>
            <a:ext cx="6324600" cy="3051175"/>
            <a:chOff x="1600200" y="2057400"/>
            <a:chExt cx="6324600" cy="3051175"/>
          </a:xfrm>
        </p:grpSpPr>
        <p:pic>
          <p:nvPicPr>
            <p:cNvPr id="112645" name="Picture 1" descr="Screen shot 2013-10-21 at 1.11.22 PM.png">
              <a:extLst>
                <a:ext uri="{FF2B5EF4-FFF2-40B4-BE49-F238E27FC236}">
                  <a16:creationId xmlns:a16="http://schemas.microsoft.com/office/drawing/2014/main" id="{C478D691-9149-2E4B-8F43-C5D6A67AAB5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0200" y="2057400"/>
              <a:ext cx="6324600" cy="3051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646" name="Rectangle 7">
              <a:extLst>
                <a:ext uri="{FF2B5EF4-FFF2-40B4-BE49-F238E27FC236}">
                  <a16:creationId xmlns:a16="http://schemas.microsoft.com/office/drawing/2014/main" id="{117FB957-2874-1D44-A686-566B80818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7200" y="2253343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647" name="Rectangle 8">
              <a:extLst>
                <a:ext uri="{FF2B5EF4-FFF2-40B4-BE49-F238E27FC236}">
                  <a16:creationId xmlns:a16="http://schemas.microsoft.com/office/drawing/2014/main" id="{4DD18F14-AAEE-5741-B364-0374FF59F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1000" y="4724400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2642" name="Title 1">
            <a:extLst>
              <a:ext uri="{FF2B5EF4-FFF2-40B4-BE49-F238E27FC236}">
                <a16:creationId xmlns:a16="http://schemas.microsoft.com/office/drawing/2014/main" id="{BC8669CF-1DB2-CF4B-9CCE-D6C7FEC63D5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for the Gated SR Latch</a:t>
            </a:r>
          </a:p>
        </p:txBody>
      </p:sp>
      <p:sp>
        <p:nvSpPr>
          <p:cNvPr id="112643" name="Rectangle 1">
            <a:extLst>
              <a:ext uri="{FF2B5EF4-FFF2-40B4-BE49-F238E27FC236}">
                <a16:creationId xmlns:a16="http://schemas.microsoft.com/office/drawing/2014/main" id="{2C8858CD-8E3E-7447-A237-B8F8EFE17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1905000"/>
            <a:ext cx="1828800" cy="3505200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2644" name="TextBox 2">
            <a:extLst>
              <a:ext uri="{FF2B5EF4-FFF2-40B4-BE49-F238E27FC236}">
                <a16:creationId xmlns:a16="http://schemas.microsoft.com/office/drawing/2014/main" id="{F912F262-716F-5942-AE00-D9C558F971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5715001"/>
            <a:ext cx="240322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is the “gate”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of the gated latch</a:t>
            </a:r>
          </a:p>
        </p:txBody>
      </p: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665" name="Group 5">
            <a:extLst>
              <a:ext uri="{FF2B5EF4-FFF2-40B4-BE49-F238E27FC236}">
                <a16:creationId xmlns:a16="http://schemas.microsoft.com/office/drawing/2014/main" id="{4EA3D20F-AD85-E94F-8FFC-D4D8DB4F0A99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2057401"/>
            <a:ext cx="6324600" cy="3051175"/>
            <a:chOff x="1600200" y="2057400"/>
            <a:chExt cx="6324600" cy="3051175"/>
          </a:xfrm>
        </p:grpSpPr>
        <p:pic>
          <p:nvPicPr>
            <p:cNvPr id="113669" name="Picture 1" descr="Screen shot 2013-10-21 at 1.11.22 PM.png">
              <a:extLst>
                <a:ext uri="{FF2B5EF4-FFF2-40B4-BE49-F238E27FC236}">
                  <a16:creationId xmlns:a16="http://schemas.microsoft.com/office/drawing/2014/main" id="{2F2A22B1-69E9-564B-B193-79C37B18BBA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0200" y="2057400"/>
              <a:ext cx="6324600" cy="3051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3670" name="Rectangle 7">
              <a:extLst>
                <a:ext uri="{FF2B5EF4-FFF2-40B4-BE49-F238E27FC236}">
                  <a16:creationId xmlns:a16="http://schemas.microsoft.com/office/drawing/2014/main" id="{CF546817-CE35-154D-A863-CAE243C57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7200" y="2253343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671" name="Rectangle 8">
              <a:extLst>
                <a:ext uri="{FF2B5EF4-FFF2-40B4-BE49-F238E27FC236}">
                  <a16:creationId xmlns:a16="http://schemas.microsoft.com/office/drawing/2014/main" id="{A005D010-02AD-834B-96A7-3CE627BA2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1000" y="4724400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3666" name="Title 1">
            <a:extLst>
              <a:ext uri="{FF2B5EF4-FFF2-40B4-BE49-F238E27FC236}">
                <a16:creationId xmlns:a16="http://schemas.microsoft.com/office/drawing/2014/main" id="{3A2E5C8C-1C2E-5948-AB3C-7D5BDCB57345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for the Gated SR Latch</a:t>
            </a:r>
          </a:p>
        </p:txBody>
      </p:sp>
      <p:sp>
        <p:nvSpPr>
          <p:cNvPr id="113667" name="Rectangle 1">
            <a:extLst>
              <a:ext uri="{FF2B5EF4-FFF2-40B4-BE49-F238E27FC236}">
                <a16:creationId xmlns:a16="http://schemas.microsoft.com/office/drawing/2014/main" id="{0DB761B2-33CB-5F44-AC15-8D66EB26D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4350" y="1905000"/>
            <a:ext cx="1828800" cy="3505200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3668" name="TextBox 2">
            <a:extLst>
              <a:ext uri="{FF2B5EF4-FFF2-40B4-BE49-F238E27FC236}">
                <a16:creationId xmlns:a16="http://schemas.microsoft.com/office/drawing/2014/main" id="{30B3E544-85CE-B144-9BB4-4A4A2D4573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41950" y="5715001"/>
            <a:ext cx="259238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is the “snake”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of the gated latch</a:t>
            </a:r>
          </a:p>
        </p:txBody>
      </p: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689" name="Group 5">
            <a:extLst>
              <a:ext uri="{FF2B5EF4-FFF2-40B4-BE49-F238E27FC236}">
                <a16:creationId xmlns:a16="http://schemas.microsoft.com/office/drawing/2014/main" id="{FC1AF09E-40AC-FE45-AD22-4DAA8485F8F2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2057401"/>
            <a:ext cx="6324600" cy="3051175"/>
            <a:chOff x="1600200" y="2057400"/>
            <a:chExt cx="6324600" cy="3051175"/>
          </a:xfrm>
        </p:grpSpPr>
        <p:pic>
          <p:nvPicPr>
            <p:cNvPr id="114693" name="Picture 1" descr="Screen shot 2013-10-21 at 1.11.22 PM.png">
              <a:extLst>
                <a:ext uri="{FF2B5EF4-FFF2-40B4-BE49-F238E27FC236}">
                  <a16:creationId xmlns:a16="http://schemas.microsoft.com/office/drawing/2014/main" id="{C5FC81F7-3244-F741-811C-31044AD9254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0200" y="2057400"/>
              <a:ext cx="6324600" cy="3051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694" name="Rectangle 7">
              <a:extLst>
                <a:ext uri="{FF2B5EF4-FFF2-40B4-BE49-F238E27FC236}">
                  <a16:creationId xmlns:a16="http://schemas.microsoft.com/office/drawing/2014/main" id="{111FD148-EEC0-8341-A27C-FCCF35507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7200" y="2253343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695" name="Rectangle 8">
              <a:extLst>
                <a:ext uri="{FF2B5EF4-FFF2-40B4-BE49-F238E27FC236}">
                  <a16:creationId xmlns:a16="http://schemas.microsoft.com/office/drawing/2014/main" id="{A106803B-AAE6-414B-8871-F4B31F4AB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1000" y="4724400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4690" name="Title 1">
            <a:extLst>
              <a:ext uri="{FF2B5EF4-FFF2-40B4-BE49-F238E27FC236}">
                <a16:creationId xmlns:a16="http://schemas.microsoft.com/office/drawing/2014/main" id="{C9318654-9CCD-E546-AF84-83349B90A91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for the Gated SR Latch</a:t>
            </a:r>
          </a:p>
        </p:txBody>
      </p:sp>
      <p:sp>
        <p:nvSpPr>
          <p:cNvPr id="114691" name="Rectangle 4">
            <a:extLst>
              <a:ext uri="{FF2B5EF4-FFF2-40B4-BE49-F238E27FC236}">
                <a16:creationId xmlns:a16="http://schemas.microsoft.com/office/drawing/2014/main" id="{E3284293-4C9D-BA48-883E-C42A6D353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2514600"/>
            <a:ext cx="609600" cy="2362200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4692" name="TextBox 5">
            <a:extLst>
              <a:ext uri="{FF2B5EF4-FFF2-40B4-BE49-F238E27FC236}">
                <a16:creationId xmlns:a16="http://schemas.microsoft.com/office/drawing/2014/main" id="{E70DF4F3-4132-5F45-A1F1-39515699CC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9188" y="5334000"/>
            <a:ext cx="2209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outputs are complements of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each other</a:t>
            </a: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Line 4">
            <a:extLst>
              <a:ext uri="{FF2B5EF4-FFF2-40B4-BE49-F238E27FC236}">
                <a16:creationId xmlns:a16="http://schemas.microsoft.com/office/drawing/2014/main" id="{78487A38-A9ED-EB41-9B5E-D00C2EFB72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2539" y="3376614"/>
            <a:ext cx="8905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38" name="Freeform 5">
            <a:extLst>
              <a:ext uri="{FF2B5EF4-FFF2-40B4-BE49-F238E27FC236}">
                <a16:creationId xmlns:a16="http://schemas.microsoft.com/office/drawing/2014/main" id="{C9957373-C3E1-E640-89FE-02E4FA15B109}"/>
              </a:ext>
            </a:extLst>
          </p:cNvPr>
          <p:cNvSpPr>
            <a:spLocks/>
          </p:cNvSpPr>
          <p:nvPr/>
        </p:nvSpPr>
        <p:spPr bwMode="auto">
          <a:xfrm>
            <a:off x="465137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39" name="Freeform 7">
            <a:extLst>
              <a:ext uri="{FF2B5EF4-FFF2-40B4-BE49-F238E27FC236}">
                <a16:creationId xmlns:a16="http://schemas.microsoft.com/office/drawing/2014/main" id="{E86EEAEF-0AF0-FC45-8A94-AB09834A505B}"/>
              </a:ext>
            </a:extLst>
          </p:cNvPr>
          <p:cNvSpPr>
            <a:spLocks/>
          </p:cNvSpPr>
          <p:nvPr/>
        </p:nvSpPr>
        <p:spPr bwMode="auto">
          <a:xfrm>
            <a:off x="4991101" y="3322639"/>
            <a:ext cx="104775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8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2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2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8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1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1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40" name="Freeform 9">
            <a:extLst>
              <a:ext uri="{FF2B5EF4-FFF2-40B4-BE49-F238E27FC236}">
                <a16:creationId xmlns:a16="http://schemas.microsoft.com/office/drawing/2014/main" id="{E75C80A5-37B9-8047-BC11-B90BE42A9D4D}"/>
              </a:ext>
            </a:extLst>
          </p:cNvPr>
          <p:cNvSpPr>
            <a:spLocks/>
          </p:cNvSpPr>
          <p:nvPr/>
        </p:nvSpPr>
        <p:spPr bwMode="auto">
          <a:xfrm>
            <a:off x="595312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1" name="Freeform 11">
            <a:extLst>
              <a:ext uri="{FF2B5EF4-FFF2-40B4-BE49-F238E27FC236}">
                <a16:creationId xmlns:a16="http://schemas.microsoft.com/office/drawing/2014/main" id="{C98C7BAF-EEFB-A041-B08A-B511B61FDBBF}"/>
              </a:ext>
            </a:extLst>
          </p:cNvPr>
          <p:cNvSpPr>
            <a:spLocks/>
          </p:cNvSpPr>
          <p:nvPr/>
        </p:nvSpPr>
        <p:spPr bwMode="auto">
          <a:xfrm>
            <a:off x="6292850" y="3325814"/>
            <a:ext cx="103188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9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3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3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9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2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2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42" name="Freeform 13">
            <a:extLst>
              <a:ext uri="{FF2B5EF4-FFF2-40B4-BE49-F238E27FC236}">
                <a16:creationId xmlns:a16="http://schemas.microsoft.com/office/drawing/2014/main" id="{BEF4D828-322A-054E-88B5-4D809C5481B0}"/>
              </a:ext>
            </a:extLst>
          </p:cNvPr>
          <p:cNvSpPr>
            <a:spLocks/>
          </p:cNvSpPr>
          <p:nvPr/>
        </p:nvSpPr>
        <p:spPr bwMode="auto">
          <a:xfrm>
            <a:off x="4011614" y="3376614"/>
            <a:ext cx="2922587" cy="661987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3" name="Title 1">
            <a:extLst>
              <a:ext uri="{FF2B5EF4-FFF2-40B4-BE49-F238E27FC236}">
                <a16:creationId xmlns:a16="http://schemas.microsoft.com/office/drawing/2014/main" id="{535EB4F9-BF53-CF47-A241-A0B196FD7AC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simple memory element with NOT Gates</a:t>
            </a:r>
          </a:p>
        </p:txBody>
      </p:sp>
      <p:sp>
        <p:nvSpPr>
          <p:cNvPr id="14344" name="Rectangle 96">
            <a:extLst>
              <a:ext uri="{FF2B5EF4-FFF2-40B4-BE49-F238E27FC236}">
                <a16:creationId xmlns:a16="http://schemas.microsoft.com/office/drawing/2014/main" id="{2C4B381B-E774-134E-93B0-CDA6132B7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75" y="2944813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345" name="Rectangle 96">
            <a:extLst>
              <a:ext uri="{FF2B5EF4-FFF2-40B4-BE49-F238E27FC236}">
                <a16:creationId xmlns:a16="http://schemas.microsoft.com/office/drawing/2014/main" id="{06337E71-AE08-3D49-9D01-8D8DFDCA18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1" y="2971800"/>
            <a:ext cx="2016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4346" name="Group 13">
            <a:extLst>
              <a:ext uri="{FF2B5EF4-FFF2-40B4-BE49-F238E27FC236}">
                <a16:creationId xmlns:a16="http://schemas.microsoft.com/office/drawing/2014/main" id="{BBF0FA65-63B8-CF4E-8C46-D7114E6BF191}"/>
              </a:ext>
            </a:extLst>
          </p:cNvPr>
          <p:cNvGrpSpPr>
            <a:grpSpLocks/>
          </p:cNvGrpSpPr>
          <p:nvPr/>
        </p:nvGrpSpPr>
        <p:grpSpPr bwMode="auto">
          <a:xfrm>
            <a:off x="5418138" y="2735264"/>
            <a:ext cx="207962" cy="611187"/>
            <a:chOff x="4544115" y="2382920"/>
            <a:chExt cx="208101" cy="611924"/>
          </a:xfrm>
        </p:grpSpPr>
        <p:sp>
          <p:nvSpPr>
            <p:cNvPr id="14347" name="Rectangle 96">
              <a:extLst>
                <a:ext uri="{FF2B5EF4-FFF2-40B4-BE49-F238E27FC236}">
                  <a16:creationId xmlns:a16="http://schemas.microsoft.com/office/drawing/2014/main" id="{0A90CEC3-3A32-CE45-B08A-B18020E3B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0238" y="2625512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8" name="Rectangle 96">
              <a:extLst>
                <a:ext uri="{FF2B5EF4-FFF2-40B4-BE49-F238E27FC236}">
                  <a16:creationId xmlns:a16="http://schemas.microsoft.com/office/drawing/2014/main" id="{9DC51F44-9C58-8248-8299-DA2A9B655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4115" y="2382920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_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3" name="Picture 3" descr="Screen shot 2013-10-21 at 1.11.30 PM.png">
            <a:extLst>
              <a:ext uri="{FF2B5EF4-FFF2-40B4-BE49-F238E27FC236}">
                <a16:creationId xmlns:a16="http://schemas.microsoft.com/office/drawing/2014/main" id="{151E4C77-1DF5-CB45-8A8B-72AD83734D8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9788" y="2057401"/>
            <a:ext cx="4114800" cy="278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4" name="TextBox 125">
            <a:extLst>
              <a:ext uri="{FF2B5EF4-FFF2-40B4-BE49-F238E27FC236}">
                <a16:creationId xmlns:a16="http://schemas.microsoft.com/office/drawing/2014/main" id="{F4C3AB04-E705-324B-BC17-E35E141713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69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5.5a-b from the textbook ]</a:t>
            </a:r>
          </a:p>
        </p:txBody>
      </p:sp>
      <p:sp>
        <p:nvSpPr>
          <p:cNvPr id="115715" name="Title 1">
            <a:extLst>
              <a:ext uri="{FF2B5EF4-FFF2-40B4-BE49-F238E27FC236}">
                <a16:creationId xmlns:a16="http://schemas.microsoft.com/office/drawing/2014/main" id="{631E8566-9FD9-604C-993F-91B671014DC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and Characteristic Table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for the Gated SR Latch</a:t>
            </a:r>
          </a:p>
        </p:txBody>
      </p:sp>
      <p:grpSp>
        <p:nvGrpSpPr>
          <p:cNvPr id="115716" name="Group 5">
            <a:extLst>
              <a:ext uri="{FF2B5EF4-FFF2-40B4-BE49-F238E27FC236}">
                <a16:creationId xmlns:a16="http://schemas.microsoft.com/office/drawing/2014/main" id="{1231B711-1EA3-4D40-A866-3BFE3664BF89}"/>
              </a:ext>
            </a:extLst>
          </p:cNvPr>
          <p:cNvGrpSpPr>
            <a:grpSpLocks/>
          </p:cNvGrpSpPr>
          <p:nvPr/>
        </p:nvGrpSpPr>
        <p:grpSpPr bwMode="auto">
          <a:xfrm>
            <a:off x="990601" y="2286001"/>
            <a:ext cx="4695825" cy="2265363"/>
            <a:chOff x="76200" y="2286000"/>
            <a:chExt cx="4695825" cy="2265363"/>
          </a:xfrm>
        </p:grpSpPr>
        <p:pic>
          <p:nvPicPr>
            <p:cNvPr id="115717" name="Picture 1" descr="Screen shot 2013-10-21 at 1.11.22 PM.png">
              <a:extLst>
                <a:ext uri="{FF2B5EF4-FFF2-40B4-BE49-F238E27FC236}">
                  <a16:creationId xmlns:a16="http://schemas.microsoft.com/office/drawing/2014/main" id="{2216577F-1C14-DD4E-AA9F-135961D7832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" y="2286000"/>
              <a:ext cx="4695825" cy="2265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18" name="Rectangle 7">
              <a:extLst>
                <a:ext uri="{FF2B5EF4-FFF2-40B4-BE49-F238E27FC236}">
                  <a16:creationId xmlns:a16="http://schemas.microsoft.com/office/drawing/2014/main" id="{7F2BE7AB-26D1-C142-A92C-084CD2E6B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200" y="2362200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19" name="Rectangle 8">
              <a:extLst>
                <a:ext uri="{FF2B5EF4-FFF2-40B4-BE49-F238E27FC236}">
                  <a16:creationId xmlns:a16="http://schemas.microsoft.com/office/drawing/2014/main" id="{F47CFBCE-EF86-A24A-AD44-B1079BE80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200" y="4234542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737" name="Group 10">
            <a:extLst>
              <a:ext uri="{FF2B5EF4-FFF2-40B4-BE49-F238E27FC236}">
                <a16:creationId xmlns:a16="http://schemas.microsoft.com/office/drawing/2014/main" id="{A06CC605-E5B8-0B43-8EF7-F967C21DF1FF}"/>
              </a:ext>
            </a:extLst>
          </p:cNvPr>
          <p:cNvGrpSpPr>
            <a:grpSpLocks/>
          </p:cNvGrpSpPr>
          <p:nvPr/>
        </p:nvGrpSpPr>
        <p:grpSpPr bwMode="auto">
          <a:xfrm>
            <a:off x="990601" y="2286001"/>
            <a:ext cx="4695825" cy="2265363"/>
            <a:chOff x="76200" y="2286000"/>
            <a:chExt cx="4695825" cy="2265363"/>
          </a:xfrm>
        </p:grpSpPr>
        <p:pic>
          <p:nvPicPr>
            <p:cNvPr id="116746" name="Picture 1" descr="Screen shot 2013-10-21 at 1.11.22 PM.png">
              <a:extLst>
                <a:ext uri="{FF2B5EF4-FFF2-40B4-BE49-F238E27FC236}">
                  <a16:creationId xmlns:a16="http://schemas.microsoft.com/office/drawing/2014/main" id="{E8963F7A-0366-E243-A7DF-0CEAE78AF8A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" y="2286000"/>
              <a:ext cx="4695825" cy="2265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6747" name="Rectangle 12">
              <a:extLst>
                <a:ext uri="{FF2B5EF4-FFF2-40B4-BE49-F238E27FC236}">
                  <a16:creationId xmlns:a16="http://schemas.microsoft.com/office/drawing/2014/main" id="{17DB9359-02B8-3B45-B0CF-D23CCB587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200" y="2362200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48" name="Rectangle 13">
              <a:extLst>
                <a:ext uri="{FF2B5EF4-FFF2-40B4-BE49-F238E27FC236}">
                  <a16:creationId xmlns:a16="http://schemas.microsoft.com/office/drawing/2014/main" id="{6AFE9CE6-18EC-D241-8020-B482D2FC1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200" y="4234542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pic>
        <p:nvPicPr>
          <p:cNvPr id="116738" name="Picture 3" descr="Screen shot 2013-10-21 at 1.11.30 PM.png">
            <a:extLst>
              <a:ext uri="{FF2B5EF4-FFF2-40B4-BE49-F238E27FC236}">
                <a16:creationId xmlns:a16="http://schemas.microsoft.com/office/drawing/2014/main" id="{02BC1DB3-958C-234B-A4D7-4051D19AC5A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9788" y="2057401"/>
            <a:ext cx="4114800" cy="278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39" name="TextBox 125">
            <a:extLst>
              <a:ext uri="{FF2B5EF4-FFF2-40B4-BE49-F238E27FC236}">
                <a16:creationId xmlns:a16="http://schemas.microsoft.com/office/drawing/2014/main" id="{B71D8510-8781-DA49-9B22-8EE38E6C15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69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5.5a-b from the textbook ]</a:t>
            </a:r>
          </a:p>
        </p:txBody>
      </p:sp>
      <p:sp>
        <p:nvSpPr>
          <p:cNvPr id="116740" name="Title 1">
            <a:extLst>
              <a:ext uri="{FF2B5EF4-FFF2-40B4-BE49-F238E27FC236}">
                <a16:creationId xmlns:a16="http://schemas.microsoft.com/office/drawing/2014/main" id="{C0253745-A5DC-6E4A-B1A6-B7C5964ECC6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and Characteristic Table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for the Gated SR Latch</a:t>
            </a:r>
          </a:p>
        </p:txBody>
      </p:sp>
      <p:sp>
        <p:nvSpPr>
          <p:cNvPr id="116741" name="TextBox 1">
            <a:extLst>
              <a:ext uri="{FF2B5EF4-FFF2-40B4-BE49-F238E27FC236}">
                <a16:creationId xmlns:a16="http://schemas.microsoft.com/office/drawing/2014/main" id="{2331170A-2B66-DB4A-B527-6FB5A640D3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3036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6742" name="TextBox 5">
            <a:extLst>
              <a:ext uri="{FF2B5EF4-FFF2-40B4-BE49-F238E27FC236}">
                <a16:creationId xmlns:a16="http://schemas.microsoft.com/office/drawing/2014/main" id="{A09AE1FE-4F83-8044-A3F9-D7B5B7AE2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23177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6743" name="TextBox 6">
            <a:extLst>
              <a:ext uri="{FF2B5EF4-FFF2-40B4-BE49-F238E27FC236}">
                <a16:creationId xmlns:a16="http://schemas.microsoft.com/office/drawing/2014/main" id="{12C1D994-6AEB-CC4B-AD98-EA5B4A52B2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11514" y="41529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6744" name="TextBox 1">
            <a:extLst>
              <a:ext uri="{FF2B5EF4-FFF2-40B4-BE49-F238E27FC236}">
                <a16:creationId xmlns:a16="http://schemas.microsoft.com/office/drawing/2014/main" id="{35E10FC7-8F3F-6C48-8470-6DF8665632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2264" y="5410201"/>
            <a:ext cx="814228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When Clk = 0 this circuit holds the previous output values,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regardless of the current inputs S and R because S’ and R’ are 0. </a:t>
            </a:r>
          </a:p>
        </p:txBody>
      </p:sp>
      <p:sp>
        <p:nvSpPr>
          <p:cNvPr id="116745" name="Rectangle 9">
            <a:extLst>
              <a:ext uri="{FF2B5EF4-FFF2-40B4-BE49-F238E27FC236}">
                <a16:creationId xmlns:a16="http://schemas.microsoft.com/office/drawing/2014/main" id="{03B70E3C-6A5E-9348-BF51-1CC59C4E30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6814" y="2709864"/>
            <a:ext cx="371475" cy="33813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761" name="Group 10">
            <a:extLst>
              <a:ext uri="{FF2B5EF4-FFF2-40B4-BE49-F238E27FC236}">
                <a16:creationId xmlns:a16="http://schemas.microsoft.com/office/drawing/2014/main" id="{C9A66964-4506-F845-9E83-AB506A998C28}"/>
              </a:ext>
            </a:extLst>
          </p:cNvPr>
          <p:cNvGrpSpPr>
            <a:grpSpLocks/>
          </p:cNvGrpSpPr>
          <p:nvPr/>
        </p:nvGrpSpPr>
        <p:grpSpPr bwMode="auto">
          <a:xfrm>
            <a:off x="990601" y="2286001"/>
            <a:ext cx="4695825" cy="2265363"/>
            <a:chOff x="76200" y="2286000"/>
            <a:chExt cx="4695825" cy="2265363"/>
          </a:xfrm>
        </p:grpSpPr>
        <p:pic>
          <p:nvPicPr>
            <p:cNvPr id="117770" name="Picture 1" descr="Screen shot 2013-10-21 at 1.11.22 PM.png">
              <a:extLst>
                <a:ext uri="{FF2B5EF4-FFF2-40B4-BE49-F238E27FC236}">
                  <a16:creationId xmlns:a16="http://schemas.microsoft.com/office/drawing/2014/main" id="{743D5718-7A2B-ED4C-B0E3-295B41B2A59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" y="2286000"/>
              <a:ext cx="4695825" cy="2265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771" name="Rectangle 12">
              <a:extLst>
                <a:ext uri="{FF2B5EF4-FFF2-40B4-BE49-F238E27FC236}">
                  <a16:creationId xmlns:a16="http://schemas.microsoft.com/office/drawing/2014/main" id="{E9E9FAC0-BF59-8B46-8182-5345945F4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200" y="2362200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7772" name="Rectangle 13">
              <a:extLst>
                <a:ext uri="{FF2B5EF4-FFF2-40B4-BE49-F238E27FC236}">
                  <a16:creationId xmlns:a16="http://schemas.microsoft.com/office/drawing/2014/main" id="{5A2B21DC-3A4A-2A45-A054-3DB2A2233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200" y="4234542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pic>
        <p:nvPicPr>
          <p:cNvPr id="117762" name="Picture 3" descr="Screen shot 2013-10-21 at 1.11.30 PM.png">
            <a:extLst>
              <a:ext uri="{FF2B5EF4-FFF2-40B4-BE49-F238E27FC236}">
                <a16:creationId xmlns:a16="http://schemas.microsoft.com/office/drawing/2014/main" id="{CE060798-CA41-A245-B7F3-A2CABEBB562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9788" y="2057401"/>
            <a:ext cx="4114800" cy="278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7763" name="TextBox 125">
            <a:extLst>
              <a:ext uri="{FF2B5EF4-FFF2-40B4-BE49-F238E27FC236}">
                <a16:creationId xmlns:a16="http://schemas.microsoft.com/office/drawing/2014/main" id="{5A57FED1-FE29-F441-BB00-F31ED61853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69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5.5a-b from the textbook ]</a:t>
            </a:r>
          </a:p>
        </p:txBody>
      </p:sp>
      <p:sp>
        <p:nvSpPr>
          <p:cNvPr id="117764" name="Title 1">
            <a:extLst>
              <a:ext uri="{FF2B5EF4-FFF2-40B4-BE49-F238E27FC236}">
                <a16:creationId xmlns:a16="http://schemas.microsoft.com/office/drawing/2014/main" id="{7C937C34-EA63-C244-BDE1-B74118FBA0A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and Characteristic Table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for the Gated SR Latch</a:t>
            </a:r>
          </a:p>
        </p:txBody>
      </p:sp>
      <p:sp>
        <p:nvSpPr>
          <p:cNvPr id="117765" name="TextBox 1">
            <a:extLst>
              <a:ext uri="{FF2B5EF4-FFF2-40B4-BE49-F238E27FC236}">
                <a16:creationId xmlns:a16="http://schemas.microsoft.com/office/drawing/2014/main" id="{BB480F99-9F3C-4F47-8D5E-9EA37FA3EB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3036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66" name="TextBox 1">
            <a:extLst>
              <a:ext uri="{FF2B5EF4-FFF2-40B4-BE49-F238E27FC236}">
                <a16:creationId xmlns:a16="http://schemas.microsoft.com/office/drawing/2014/main" id="{E41DA982-1FCD-4441-B03E-6176B9AC25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4900" y="5410201"/>
            <a:ext cx="65786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When Clk = 1 this circuit behaves like a basic latch.</a:t>
            </a:r>
          </a:p>
        </p:txBody>
      </p:sp>
      <p:sp>
        <p:nvSpPr>
          <p:cNvPr id="117767" name="Rectangle 9">
            <a:extLst>
              <a:ext uri="{FF2B5EF4-FFF2-40B4-BE49-F238E27FC236}">
                <a16:creationId xmlns:a16="http://schemas.microsoft.com/office/drawing/2014/main" id="{3EDBF97D-C5BC-FB43-AC80-3F328F832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6814" y="3124201"/>
            <a:ext cx="371475" cy="1490663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7768" name="TextBox 5">
            <a:extLst>
              <a:ext uri="{FF2B5EF4-FFF2-40B4-BE49-F238E27FC236}">
                <a16:creationId xmlns:a16="http://schemas.microsoft.com/office/drawing/2014/main" id="{5E82F135-9DCA-DE44-93BA-3D847A0281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3414" y="2317751"/>
            <a:ext cx="4079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R</a:t>
            </a:r>
          </a:p>
        </p:txBody>
      </p:sp>
      <p:sp>
        <p:nvSpPr>
          <p:cNvPr id="117769" name="TextBox 6">
            <a:extLst>
              <a:ext uri="{FF2B5EF4-FFF2-40B4-BE49-F238E27FC236}">
                <a16:creationId xmlns:a16="http://schemas.microsoft.com/office/drawing/2014/main" id="{A5A5D4D1-EB5C-4149-B45B-D9449CAF7B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25" y="4152901"/>
            <a:ext cx="3571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S</a:t>
            </a:r>
          </a:p>
        </p:txBody>
      </p: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85" name="Group 11">
            <a:extLst>
              <a:ext uri="{FF2B5EF4-FFF2-40B4-BE49-F238E27FC236}">
                <a16:creationId xmlns:a16="http://schemas.microsoft.com/office/drawing/2014/main" id="{262B3ADE-042A-C84B-A1DF-0B036DD282FA}"/>
              </a:ext>
            </a:extLst>
          </p:cNvPr>
          <p:cNvGrpSpPr>
            <a:grpSpLocks/>
          </p:cNvGrpSpPr>
          <p:nvPr/>
        </p:nvGrpSpPr>
        <p:grpSpPr bwMode="auto">
          <a:xfrm>
            <a:off x="990601" y="2286001"/>
            <a:ext cx="4695825" cy="2265363"/>
            <a:chOff x="76200" y="2286000"/>
            <a:chExt cx="4695825" cy="2265363"/>
          </a:xfrm>
        </p:grpSpPr>
        <p:pic>
          <p:nvPicPr>
            <p:cNvPr id="118795" name="Picture 1" descr="Screen shot 2013-10-21 at 1.11.22 PM.png">
              <a:extLst>
                <a:ext uri="{FF2B5EF4-FFF2-40B4-BE49-F238E27FC236}">
                  <a16:creationId xmlns:a16="http://schemas.microsoft.com/office/drawing/2014/main" id="{12116547-FB56-1445-A3EE-367547A9F0E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" y="2286000"/>
              <a:ext cx="4695825" cy="2265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8796" name="Rectangle 13">
              <a:extLst>
                <a:ext uri="{FF2B5EF4-FFF2-40B4-BE49-F238E27FC236}">
                  <a16:creationId xmlns:a16="http://schemas.microsoft.com/office/drawing/2014/main" id="{1B35F6A4-D497-174A-8AAC-4DC8245BD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200" y="2362200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8797" name="Rectangle 14">
              <a:extLst>
                <a:ext uri="{FF2B5EF4-FFF2-40B4-BE49-F238E27FC236}">
                  <a16:creationId xmlns:a16="http://schemas.microsoft.com/office/drawing/2014/main" id="{9F75A4FE-0597-144E-B420-9E2E49820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200" y="4234542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pic>
        <p:nvPicPr>
          <p:cNvPr id="118786" name="Picture 3" descr="Screen shot 2013-10-21 at 1.11.30 PM.png">
            <a:extLst>
              <a:ext uri="{FF2B5EF4-FFF2-40B4-BE49-F238E27FC236}">
                <a16:creationId xmlns:a16="http://schemas.microsoft.com/office/drawing/2014/main" id="{1C545C77-31C0-F241-91B3-27DFF542F03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9788" y="2057401"/>
            <a:ext cx="4114800" cy="278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7" name="TextBox 125">
            <a:extLst>
              <a:ext uri="{FF2B5EF4-FFF2-40B4-BE49-F238E27FC236}">
                <a16:creationId xmlns:a16="http://schemas.microsoft.com/office/drawing/2014/main" id="{1002E3DC-5842-C246-8055-2E229FDF08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69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5.5a-b from the textbook ]</a:t>
            </a:r>
          </a:p>
        </p:txBody>
      </p:sp>
      <p:sp>
        <p:nvSpPr>
          <p:cNvPr id="118788" name="Title 1">
            <a:extLst>
              <a:ext uri="{FF2B5EF4-FFF2-40B4-BE49-F238E27FC236}">
                <a16:creationId xmlns:a16="http://schemas.microsoft.com/office/drawing/2014/main" id="{1012E783-F2EB-354A-A379-5AFA6A35B6C1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and Characteristic Table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for the Gated SR Latch</a:t>
            </a:r>
          </a:p>
        </p:txBody>
      </p:sp>
      <p:sp>
        <p:nvSpPr>
          <p:cNvPr id="118789" name="TextBox 1">
            <a:extLst>
              <a:ext uri="{FF2B5EF4-FFF2-40B4-BE49-F238E27FC236}">
                <a16:creationId xmlns:a16="http://schemas.microsoft.com/office/drawing/2014/main" id="{08209D2F-D608-8D4C-9123-241F9F9693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3036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8790" name="TextBox 5">
            <a:extLst>
              <a:ext uri="{FF2B5EF4-FFF2-40B4-BE49-F238E27FC236}">
                <a16:creationId xmlns:a16="http://schemas.microsoft.com/office/drawing/2014/main" id="{16618A0C-5D75-7644-9160-C51693947A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3414" y="2317751"/>
            <a:ext cx="4079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R</a:t>
            </a:r>
          </a:p>
        </p:txBody>
      </p:sp>
      <p:sp>
        <p:nvSpPr>
          <p:cNvPr id="118791" name="TextBox 6">
            <a:extLst>
              <a:ext uri="{FF2B5EF4-FFF2-40B4-BE49-F238E27FC236}">
                <a16:creationId xmlns:a16="http://schemas.microsoft.com/office/drawing/2014/main" id="{88321106-6BF4-F54E-90EA-30A5E75085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25" y="4152901"/>
            <a:ext cx="3571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S</a:t>
            </a:r>
          </a:p>
        </p:txBody>
      </p:sp>
      <p:sp>
        <p:nvSpPr>
          <p:cNvPr id="118792" name="TextBox 1">
            <a:extLst>
              <a:ext uri="{FF2B5EF4-FFF2-40B4-BE49-F238E27FC236}">
                <a16:creationId xmlns:a16="http://schemas.microsoft.com/office/drawing/2014/main" id="{AFA9286B-6F38-2648-AE3C-98E3BD766A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4900" y="5410201"/>
            <a:ext cx="65786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When Clk = 1 this circuit behaves like a basic latch.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As if this part in gray were not even there.</a:t>
            </a:r>
          </a:p>
        </p:txBody>
      </p:sp>
      <p:sp>
        <p:nvSpPr>
          <p:cNvPr id="118793" name="Rectangle 9">
            <a:extLst>
              <a:ext uri="{FF2B5EF4-FFF2-40B4-BE49-F238E27FC236}">
                <a16:creationId xmlns:a16="http://schemas.microsoft.com/office/drawing/2014/main" id="{19134A57-CA7E-8148-8ABA-DFD20B69D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6814" y="3124201"/>
            <a:ext cx="371475" cy="1490663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E7901D8-F2CA-014E-99C8-9CE5CE0B4683}"/>
              </a:ext>
            </a:extLst>
          </p:cNvPr>
          <p:cNvSpPr/>
          <p:nvPr/>
        </p:nvSpPr>
        <p:spPr bwMode="auto">
          <a:xfrm>
            <a:off x="1019175" y="2146301"/>
            <a:ext cx="2166938" cy="2784475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09" name="Picture 2" descr="Screen shot 2013-10-21 at 1.11.56 PM.png">
            <a:extLst>
              <a:ext uri="{FF2B5EF4-FFF2-40B4-BE49-F238E27FC236}">
                <a16:creationId xmlns:a16="http://schemas.microsoft.com/office/drawing/2014/main" id="{DD49C543-A8CB-0D40-8300-FF9B0EE711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2209800"/>
            <a:ext cx="3581400" cy="240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10" name="TextBox 125">
            <a:extLst>
              <a:ext uri="{FF2B5EF4-FFF2-40B4-BE49-F238E27FC236}">
                <a16:creationId xmlns:a16="http://schemas.microsoft.com/office/drawing/2014/main" id="{B9ED808D-D56B-C143-8F09-C53BF53C12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6670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5.5a,c from the textbook ]</a:t>
            </a:r>
          </a:p>
        </p:txBody>
      </p:sp>
      <p:sp>
        <p:nvSpPr>
          <p:cNvPr id="119811" name="Title 1">
            <a:extLst>
              <a:ext uri="{FF2B5EF4-FFF2-40B4-BE49-F238E27FC236}">
                <a16:creationId xmlns:a16="http://schemas.microsoft.com/office/drawing/2014/main" id="{14E5AE38-3093-1C49-B129-72570F42FA1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and Graphical Symbol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for the Gated SR Latch</a:t>
            </a:r>
          </a:p>
        </p:txBody>
      </p:sp>
      <p:grpSp>
        <p:nvGrpSpPr>
          <p:cNvPr id="119812" name="Group 5">
            <a:extLst>
              <a:ext uri="{FF2B5EF4-FFF2-40B4-BE49-F238E27FC236}">
                <a16:creationId xmlns:a16="http://schemas.microsoft.com/office/drawing/2014/main" id="{6ADBE8F8-6E19-0044-B9B8-A4110C2721AE}"/>
              </a:ext>
            </a:extLst>
          </p:cNvPr>
          <p:cNvGrpSpPr>
            <a:grpSpLocks/>
          </p:cNvGrpSpPr>
          <p:nvPr/>
        </p:nvGrpSpPr>
        <p:grpSpPr bwMode="auto">
          <a:xfrm>
            <a:off x="1066801" y="2438400"/>
            <a:ext cx="4695825" cy="2319338"/>
            <a:chOff x="152400" y="2438400"/>
            <a:chExt cx="4695825" cy="2318657"/>
          </a:xfrm>
        </p:grpSpPr>
        <p:pic>
          <p:nvPicPr>
            <p:cNvPr id="119813" name="Picture 1" descr="Screen shot 2013-10-21 at 1.11.22 PM.png">
              <a:extLst>
                <a:ext uri="{FF2B5EF4-FFF2-40B4-BE49-F238E27FC236}">
                  <a16:creationId xmlns:a16="http://schemas.microsoft.com/office/drawing/2014/main" id="{9B6868E8-D575-6040-AD42-F39D0DB9BED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2438400"/>
              <a:ext cx="4695825" cy="2265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9814" name="Rectangle 7">
              <a:extLst>
                <a:ext uri="{FF2B5EF4-FFF2-40B4-BE49-F238E27FC236}">
                  <a16:creationId xmlns:a16="http://schemas.microsoft.com/office/drawing/2014/main" id="{FA0FF695-874E-194B-9D5C-17944EEF5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400" y="2438400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9815" name="Rectangle 8">
              <a:extLst>
                <a:ext uri="{FF2B5EF4-FFF2-40B4-BE49-F238E27FC236}">
                  <a16:creationId xmlns:a16="http://schemas.microsoft.com/office/drawing/2014/main" id="{54DEA44F-DAC6-5741-9E86-062B13277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400" y="4452257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extBox 125">
            <a:extLst>
              <a:ext uri="{FF2B5EF4-FFF2-40B4-BE49-F238E27FC236}">
                <a16:creationId xmlns:a16="http://schemas.microsoft.com/office/drawing/2014/main" id="{75035AE0-1C50-B44A-992A-3353FE066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5.5c from the textbook ]</a:t>
            </a:r>
          </a:p>
        </p:txBody>
      </p:sp>
      <p:sp>
        <p:nvSpPr>
          <p:cNvPr id="120834" name="Title 1">
            <a:extLst>
              <a:ext uri="{FF2B5EF4-FFF2-40B4-BE49-F238E27FC236}">
                <a16:creationId xmlns:a16="http://schemas.microsoft.com/office/drawing/2014/main" id="{D32ABEAB-612A-8246-8E17-F6D16394ADE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Timing Diagram for the Gated SR Latch</a:t>
            </a:r>
          </a:p>
        </p:txBody>
      </p:sp>
      <p:grpSp>
        <p:nvGrpSpPr>
          <p:cNvPr id="120836" name="Group 5">
            <a:extLst>
              <a:ext uri="{FF2B5EF4-FFF2-40B4-BE49-F238E27FC236}">
                <a16:creationId xmlns:a16="http://schemas.microsoft.com/office/drawing/2014/main" id="{AC9BF5EC-5F59-5540-8246-B25DD015E1FF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685801"/>
            <a:ext cx="3790950" cy="1958975"/>
            <a:chOff x="152400" y="783772"/>
            <a:chExt cx="3790950" cy="1959428"/>
          </a:xfrm>
        </p:grpSpPr>
        <p:pic>
          <p:nvPicPr>
            <p:cNvPr id="120837" name="Picture 4" descr="Screen shot 2013-10-21 at 1.11.22 PM.png">
              <a:extLst>
                <a:ext uri="{FF2B5EF4-FFF2-40B4-BE49-F238E27FC236}">
                  <a16:creationId xmlns:a16="http://schemas.microsoft.com/office/drawing/2014/main" id="{731DD179-5B30-D046-9C66-AB0152AFDF8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838200"/>
              <a:ext cx="3790950" cy="182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0838" name="Rectangle 7">
              <a:extLst>
                <a:ext uri="{FF2B5EF4-FFF2-40B4-BE49-F238E27FC236}">
                  <a16:creationId xmlns:a16="http://schemas.microsoft.com/office/drawing/2014/main" id="{BC4C0C9E-017B-5A43-9276-37C22EB02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5515" y="783772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0839" name="Rectangle 8">
              <a:extLst>
                <a:ext uri="{FF2B5EF4-FFF2-40B4-BE49-F238E27FC236}">
                  <a16:creationId xmlns:a16="http://schemas.microsoft.com/office/drawing/2014/main" id="{65466F01-A33B-3B45-B397-26B3AEF21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2438400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pic>
        <p:nvPicPr>
          <p:cNvPr id="2" name="Picture 1" descr="Screen shot 2013-10-21 at 1.11.42 PM.png">
            <a:extLst>
              <a:ext uri="{FF2B5EF4-FFF2-40B4-BE49-F238E27FC236}">
                <a16:creationId xmlns:a16="http://schemas.microsoft.com/office/drawing/2014/main" id="{0356B68A-C56C-F136-A949-41E5E42BF1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3384" y="2340046"/>
            <a:ext cx="6248400" cy="406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055863-2389-041B-D804-8745718AF3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extBox 125">
            <a:extLst>
              <a:ext uri="{FF2B5EF4-FFF2-40B4-BE49-F238E27FC236}">
                <a16:creationId xmlns:a16="http://schemas.microsoft.com/office/drawing/2014/main" id="{6A0B18C3-39A9-9A58-89E6-808A34346F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5.5c from the textbook ]</a:t>
            </a:r>
          </a:p>
        </p:txBody>
      </p:sp>
      <p:sp>
        <p:nvSpPr>
          <p:cNvPr id="120834" name="Title 1">
            <a:extLst>
              <a:ext uri="{FF2B5EF4-FFF2-40B4-BE49-F238E27FC236}">
                <a16:creationId xmlns:a16="http://schemas.microsoft.com/office/drawing/2014/main" id="{BC2D05AD-8409-BCE9-AF53-2FAC3D6E168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Timing Diagram for the Gated SR Latch</a:t>
            </a:r>
          </a:p>
        </p:txBody>
      </p:sp>
      <p:pic>
        <p:nvPicPr>
          <p:cNvPr id="120835" name="Picture 1" descr="Screen shot 2013-10-21 at 1.11.42 PM.png">
            <a:extLst>
              <a:ext uri="{FF2B5EF4-FFF2-40B4-BE49-F238E27FC236}">
                <a16:creationId xmlns:a16="http://schemas.microsoft.com/office/drawing/2014/main" id="{6E29364F-7331-43F4-6FF9-294D88733F7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3384" y="2340046"/>
            <a:ext cx="6248400" cy="406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0836" name="Group 5">
            <a:extLst>
              <a:ext uri="{FF2B5EF4-FFF2-40B4-BE49-F238E27FC236}">
                <a16:creationId xmlns:a16="http://schemas.microsoft.com/office/drawing/2014/main" id="{460E5A31-1FF6-1D97-C916-2FD3064E4BA8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685801"/>
            <a:ext cx="3790950" cy="1958975"/>
            <a:chOff x="152400" y="783772"/>
            <a:chExt cx="3790950" cy="1959428"/>
          </a:xfrm>
        </p:grpSpPr>
        <p:pic>
          <p:nvPicPr>
            <p:cNvPr id="120837" name="Picture 4" descr="Screen shot 2013-10-21 at 1.11.22 PM.png">
              <a:extLst>
                <a:ext uri="{FF2B5EF4-FFF2-40B4-BE49-F238E27FC236}">
                  <a16:creationId xmlns:a16="http://schemas.microsoft.com/office/drawing/2014/main" id="{F753A8F7-206D-38F7-6133-04809D4BFD3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838200"/>
              <a:ext cx="3790950" cy="182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0838" name="Rectangle 7">
              <a:extLst>
                <a:ext uri="{FF2B5EF4-FFF2-40B4-BE49-F238E27FC236}">
                  <a16:creationId xmlns:a16="http://schemas.microsoft.com/office/drawing/2014/main" id="{85EF9409-910B-B208-8F88-346B8AC8B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5515" y="783772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0839" name="Rectangle 8">
              <a:extLst>
                <a:ext uri="{FF2B5EF4-FFF2-40B4-BE49-F238E27FC236}">
                  <a16:creationId xmlns:a16="http://schemas.microsoft.com/office/drawing/2014/main" id="{075520BE-FBDC-A9E0-C674-19F9C6434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2438400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cxnSp>
        <p:nvCxnSpPr>
          <p:cNvPr id="2" name="Straight Connector 2">
            <a:extLst>
              <a:ext uri="{FF2B5EF4-FFF2-40B4-BE49-F238E27FC236}">
                <a16:creationId xmlns:a16="http://schemas.microsoft.com/office/drawing/2014/main" id="{08816EAF-0898-98C1-6439-800D5D2D149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507552" y="2975212"/>
            <a:ext cx="762000" cy="0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" name="Straight Connector 7">
            <a:extLst>
              <a:ext uri="{FF2B5EF4-FFF2-40B4-BE49-F238E27FC236}">
                <a16:creationId xmlns:a16="http://schemas.microsoft.com/office/drawing/2014/main" id="{7789F43D-725E-5111-88B1-3A51DAC1F76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525864" y="2971800"/>
            <a:ext cx="761168" cy="0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" name="Straight Connector 7">
            <a:extLst>
              <a:ext uri="{FF2B5EF4-FFF2-40B4-BE49-F238E27FC236}">
                <a16:creationId xmlns:a16="http://schemas.microsoft.com/office/drawing/2014/main" id="{B963C8EB-14F4-D961-C8B2-539A4A9041E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477000" y="2971800"/>
            <a:ext cx="761168" cy="0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" name="Straight Connector 7">
            <a:extLst>
              <a:ext uri="{FF2B5EF4-FFF2-40B4-BE49-F238E27FC236}">
                <a16:creationId xmlns:a16="http://schemas.microsoft.com/office/drawing/2014/main" id="{9CE18865-4156-82A0-57BB-B190CD94B9D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67600" y="2971800"/>
            <a:ext cx="761168" cy="0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" name="Straight Connector 7">
            <a:extLst>
              <a:ext uri="{FF2B5EF4-FFF2-40B4-BE49-F238E27FC236}">
                <a16:creationId xmlns:a16="http://schemas.microsoft.com/office/drawing/2014/main" id="{CADF1CA9-2EE8-950A-FA81-507A531D2F8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58200" y="2971800"/>
            <a:ext cx="761168" cy="0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" name="Straight Connector 7">
            <a:extLst>
              <a:ext uri="{FF2B5EF4-FFF2-40B4-BE49-F238E27FC236}">
                <a16:creationId xmlns:a16="http://schemas.microsoft.com/office/drawing/2014/main" id="{58CB7FE9-2533-56A3-B641-421190393D8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466560" y="2971800"/>
            <a:ext cx="266785" cy="0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6" name="TextBox 20">
            <a:extLst>
              <a:ext uri="{FF2B5EF4-FFF2-40B4-BE49-F238E27FC236}">
                <a16:creationId xmlns:a16="http://schemas.microsoft.com/office/drawing/2014/main" id="{B22CC36A-689D-AC4D-3C11-3C07D1285E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4800600"/>
            <a:ext cx="2842445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The outputs Q and Q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cannot change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in these intervals.</a:t>
            </a:r>
          </a:p>
        </p:txBody>
      </p:sp>
      <p:cxnSp>
        <p:nvCxnSpPr>
          <p:cNvPr id="27" name="Straight Connector 7">
            <a:extLst>
              <a:ext uri="{FF2B5EF4-FFF2-40B4-BE49-F238E27FC236}">
                <a16:creationId xmlns:a16="http://schemas.microsoft.com/office/drawing/2014/main" id="{9FCFC12E-CE60-3307-C8F8-69FB40CC865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48000" y="4808621"/>
            <a:ext cx="266785" cy="0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427197922"/>
      </p:ext>
    </p:extLst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9F0452-41C3-DFFA-67BA-FFD4F24EF6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extBox 125">
            <a:extLst>
              <a:ext uri="{FF2B5EF4-FFF2-40B4-BE49-F238E27FC236}">
                <a16:creationId xmlns:a16="http://schemas.microsoft.com/office/drawing/2014/main" id="{7819545F-C13A-DE1A-FDFC-92946411AC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5.5c from the textbook ]</a:t>
            </a:r>
          </a:p>
        </p:txBody>
      </p:sp>
      <p:sp>
        <p:nvSpPr>
          <p:cNvPr id="120834" name="Title 1">
            <a:extLst>
              <a:ext uri="{FF2B5EF4-FFF2-40B4-BE49-F238E27FC236}">
                <a16:creationId xmlns:a16="http://schemas.microsoft.com/office/drawing/2014/main" id="{05A8E16B-A552-4827-4BC7-7EDD41D49B0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Timing Diagram for the Gated SR Latch</a:t>
            </a:r>
          </a:p>
        </p:txBody>
      </p:sp>
      <p:pic>
        <p:nvPicPr>
          <p:cNvPr id="120835" name="Picture 1" descr="Screen shot 2013-10-21 at 1.11.42 PM.png">
            <a:extLst>
              <a:ext uri="{FF2B5EF4-FFF2-40B4-BE49-F238E27FC236}">
                <a16:creationId xmlns:a16="http://schemas.microsoft.com/office/drawing/2014/main" id="{98CCDF44-FF22-5185-E238-8495EC2AC53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3384" y="2340046"/>
            <a:ext cx="6248400" cy="406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0836" name="Group 5">
            <a:extLst>
              <a:ext uri="{FF2B5EF4-FFF2-40B4-BE49-F238E27FC236}">
                <a16:creationId xmlns:a16="http://schemas.microsoft.com/office/drawing/2014/main" id="{AFBCE5BA-5074-77E8-EE2C-7861106AF5A6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685801"/>
            <a:ext cx="3790950" cy="1958975"/>
            <a:chOff x="152400" y="783772"/>
            <a:chExt cx="3790950" cy="1959428"/>
          </a:xfrm>
        </p:grpSpPr>
        <p:pic>
          <p:nvPicPr>
            <p:cNvPr id="120837" name="Picture 4" descr="Screen shot 2013-10-21 at 1.11.22 PM.png">
              <a:extLst>
                <a:ext uri="{FF2B5EF4-FFF2-40B4-BE49-F238E27FC236}">
                  <a16:creationId xmlns:a16="http://schemas.microsoft.com/office/drawing/2014/main" id="{9F0101CF-E1E4-B8EF-E440-B193DD40636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838200"/>
              <a:ext cx="3790950" cy="182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0838" name="Rectangle 7">
              <a:extLst>
                <a:ext uri="{FF2B5EF4-FFF2-40B4-BE49-F238E27FC236}">
                  <a16:creationId xmlns:a16="http://schemas.microsoft.com/office/drawing/2014/main" id="{6807DC93-7226-0033-E2C7-022AFC4F6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5515" y="783772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0839" name="Rectangle 8">
              <a:extLst>
                <a:ext uri="{FF2B5EF4-FFF2-40B4-BE49-F238E27FC236}">
                  <a16:creationId xmlns:a16="http://schemas.microsoft.com/office/drawing/2014/main" id="{5B84A8E6-1AD0-D446-2716-390E8265F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2438400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cxnSp>
        <p:nvCxnSpPr>
          <p:cNvPr id="25" name="Straight Connector 7">
            <a:extLst>
              <a:ext uri="{FF2B5EF4-FFF2-40B4-BE49-F238E27FC236}">
                <a16:creationId xmlns:a16="http://schemas.microsoft.com/office/drawing/2014/main" id="{7410D84D-6F9F-77E8-A61F-D41458B8C82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219368" y="2590800"/>
            <a:ext cx="266785" cy="0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6" name="TextBox 20">
            <a:extLst>
              <a:ext uri="{FF2B5EF4-FFF2-40B4-BE49-F238E27FC236}">
                <a16:creationId xmlns:a16="http://schemas.microsoft.com/office/drawing/2014/main" id="{11925015-A749-E258-EB91-F21609CF15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4800600"/>
            <a:ext cx="2842445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The outputs Q and Q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may change only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in these intervals.</a:t>
            </a:r>
          </a:p>
        </p:txBody>
      </p:sp>
      <p:cxnSp>
        <p:nvCxnSpPr>
          <p:cNvPr id="27" name="Straight Connector 7">
            <a:extLst>
              <a:ext uri="{FF2B5EF4-FFF2-40B4-BE49-F238E27FC236}">
                <a16:creationId xmlns:a16="http://schemas.microsoft.com/office/drawing/2014/main" id="{5BE8EBBD-4B2B-5E85-8BA8-B25510859C6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48000" y="4808621"/>
            <a:ext cx="266785" cy="0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" name="Straight Connector 7">
            <a:extLst>
              <a:ext uri="{FF2B5EF4-FFF2-40B4-BE49-F238E27FC236}">
                <a16:creationId xmlns:a16="http://schemas.microsoft.com/office/drawing/2014/main" id="{EF2FEF7F-0CB4-6491-2FE6-38EB5EEAE4D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29600" y="2590800"/>
            <a:ext cx="266785" cy="0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" name="Straight Connector 7">
            <a:extLst>
              <a:ext uri="{FF2B5EF4-FFF2-40B4-BE49-F238E27FC236}">
                <a16:creationId xmlns:a16="http://schemas.microsoft.com/office/drawing/2014/main" id="{424CE108-97C0-8063-407C-AF02101B321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38168" y="2590800"/>
            <a:ext cx="266785" cy="0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2663556C-1E2B-932C-CB21-347910AAEBC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248400" y="2590800"/>
            <a:ext cx="266785" cy="0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" name="Straight Connector 7">
            <a:extLst>
              <a:ext uri="{FF2B5EF4-FFF2-40B4-BE49-F238E27FC236}">
                <a16:creationId xmlns:a16="http://schemas.microsoft.com/office/drawing/2014/main" id="{30155AED-9384-7E75-50D4-7FD4568D885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257800" y="2590800"/>
            <a:ext cx="266785" cy="0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198765198"/>
      </p:ext>
    </p:extLst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TextBox 125">
            <a:extLst>
              <a:ext uri="{FF2B5EF4-FFF2-40B4-BE49-F238E27FC236}">
                <a16:creationId xmlns:a16="http://schemas.microsoft.com/office/drawing/2014/main" id="{DFAE0F97-33F2-2A40-90C5-7EFFE5C30F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5.6 from the textbook ]</a:t>
            </a:r>
          </a:p>
        </p:txBody>
      </p:sp>
      <p:sp>
        <p:nvSpPr>
          <p:cNvPr id="121858" name="Title 1">
            <a:extLst>
              <a:ext uri="{FF2B5EF4-FFF2-40B4-BE49-F238E27FC236}">
                <a16:creationId xmlns:a16="http://schemas.microsoft.com/office/drawing/2014/main" id="{937ADEC2-F3BB-0448-A0AE-14A6C3ABE931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Gated SR latch with NAND gates</a:t>
            </a:r>
          </a:p>
        </p:txBody>
      </p:sp>
      <p:grpSp>
        <p:nvGrpSpPr>
          <p:cNvPr id="121859" name="Group 1">
            <a:extLst>
              <a:ext uri="{FF2B5EF4-FFF2-40B4-BE49-F238E27FC236}">
                <a16:creationId xmlns:a16="http://schemas.microsoft.com/office/drawing/2014/main" id="{486D429F-4BA7-EA49-8C75-FD15822FCFBE}"/>
              </a:ext>
            </a:extLst>
          </p:cNvPr>
          <p:cNvGrpSpPr>
            <a:grpSpLocks/>
          </p:cNvGrpSpPr>
          <p:nvPr/>
        </p:nvGrpSpPr>
        <p:grpSpPr bwMode="auto">
          <a:xfrm>
            <a:off x="3516314" y="2466976"/>
            <a:ext cx="4027487" cy="2182971"/>
            <a:chOff x="2601913" y="2466975"/>
            <a:chExt cx="4027487" cy="2182971"/>
          </a:xfrm>
        </p:grpSpPr>
        <p:sp>
          <p:nvSpPr>
            <p:cNvPr id="121860" name="Line 4">
              <a:extLst>
                <a:ext uri="{FF2B5EF4-FFF2-40B4-BE49-F238E27FC236}">
                  <a16:creationId xmlns:a16="http://schemas.microsoft.com/office/drawing/2014/main" id="{A4BB0D62-57BB-894B-95E2-999D849AC4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3713" y="3536950"/>
              <a:ext cx="2508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61" name="Line 5">
              <a:extLst>
                <a:ext uri="{FF2B5EF4-FFF2-40B4-BE49-F238E27FC236}">
                  <a16:creationId xmlns:a16="http://schemas.microsoft.com/office/drawing/2014/main" id="{876E2261-0B1D-B443-B613-D91E7A3A9E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2900363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62" name="Line 6">
              <a:extLst>
                <a:ext uri="{FF2B5EF4-FFF2-40B4-BE49-F238E27FC236}">
                  <a16:creationId xmlns:a16="http://schemas.microsoft.com/office/drawing/2014/main" id="{4C9DCB19-02FD-CA44-B606-40617CE3CB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4175125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63" name="Freeform 7">
              <a:extLst>
                <a:ext uri="{FF2B5EF4-FFF2-40B4-BE49-F238E27FC236}">
                  <a16:creationId xmlns:a16="http://schemas.microsoft.com/office/drawing/2014/main" id="{7AE1B926-CE46-F141-BDC6-96106FD9C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3059113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64" name="Freeform 8">
              <a:extLst>
                <a:ext uri="{FF2B5EF4-FFF2-40B4-BE49-F238E27FC236}">
                  <a16:creationId xmlns:a16="http://schemas.microsoft.com/office/drawing/2014/main" id="{5CAAC0F6-0E2C-124B-91CA-25E83AC5F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2898775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65" name="Freeform 10">
              <a:extLst>
                <a:ext uri="{FF2B5EF4-FFF2-40B4-BE49-F238E27FC236}">
                  <a16:creationId xmlns:a16="http://schemas.microsoft.com/office/drawing/2014/main" id="{841D6D93-2C70-B54E-9845-D17357986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25" y="2871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866" name="Freeform 11">
              <a:extLst>
                <a:ext uri="{FF2B5EF4-FFF2-40B4-BE49-F238E27FC236}">
                  <a16:creationId xmlns:a16="http://schemas.microsoft.com/office/drawing/2014/main" id="{E6515A80-9A2E-1145-94F2-153635E84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7575" y="4152900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867" name="Line 13">
              <a:extLst>
                <a:ext uri="{FF2B5EF4-FFF2-40B4-BE49-F238E27FC236}">
                  <a16:creationId xmlns:a16="http://schemas.microsoft.com/office/drawing/2014/main" id="{C0A85085-202C-D445-B174-7A0BFEECE1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6100" y="4335463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68" name="Line 14">
              <a:extLst>
                <a:ext uri="{FF2B5EF4-FFF2-40B4-BE49-F238E27FC236}">
                  <a16:creationId xmlns:a16="http://schemas.microsoft.com/office/drawing/2014/main" id="{47A8862A-0186-0145-992C-2C26742311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84538" y="2898775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69" name="Freeform 18">
              <a:extLst>
                <a:ext uri="{FF2B5EF4-FFF2-40B4-BE49-F238E27FC236}">
                  <a16:creationId xmlns:a16="http://schemas.microsoft.com/office/drawing/2014/main" id="{2022B1B6-4C3C-6C4C-B902-D13422B2E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449421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870" name="Line 19">
              <a:extLst>
                <a:ext uri="{FF2B5EF4-FFF2-40B4-BE49-F238E27FC236}">
                  <a16:creationId xmlns:a16="http://schemas.microsoft.com/office/drawing/2014/main" id="{1039DA34-166D-3742-906C-F1011BB79A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449421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71" name="Freeform 20">
              <a:extLst>
                <a:ext uri="{FF2B5EF4-FFF2-40B4-BE49-F238E27FC236}">
                  <a16:creationId xmlns:a16="http://schemas.microsoft.com/office/drawing/2014/main" id="{8B8ACD6F-8B91-8947-A160-66C57EBA8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417512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872" name="Line 21">
              <a:extLst>
                <a:ext uri="{FF2B5EF4-FFF2-40B4-BE49-F238E27FC236}">
                  <a16:creationId xmlns:a16="http://schemas.microsoft.com/office/drawing/2014/main" id="{CA2195F2-3953-8D47-A5AE-AF13193EA5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41751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73" name="Line 25">
              <a:extLst>
                <a:ext uri="{FF2B5EF4-FFF2-40B4-BE49-F238E27FC236}">
                  <a16:creationId xmlns:a16="http://schemas.microsoft.com/office/drawing/2014/main" id="{E5269653-295D-E347-BA49-DD48F2175F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19800" y="417512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74" name="Rectangle 26">
              <a:extLst>
                <a:ext uri="{FF2B5EF4-FFF2-40B4-BE49-F238E27FC236}">
                  <a16:creationId xmlns:a16="http://schemas.microsoft.com/office/drawing/2014/main" id="{FDFB00A5-52B0-354E-891B-9C8ED3CD4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2466975"/>
              <a:ext cx="16511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75" name="Rectangle 27">
              <a:extLst>
                <a:ext uri="{FF2B5EF4-FFF2-40B4-BE49-F238E27FC236}">
                  <a16:creationId xmlns:a16="http://schemas.microsoft.com/office/drawing/2014/main" id="{B8DB615D-C2C1-544E-9E79-E02B4F513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4403725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76" name="Freeform 29">
              <a:extLst>
                <a:ext uri="{FF2B5EF4-FFF2-40B4-BE49-F238E27FC236}">
                  <a16:creationId xmlns:a16="http://schemas.microsoft.com/office/drawing/2014/main" id="{5E2E3D41-B5D7-5B4F-8F86-B4DE380EF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275138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77" name="Freeform 34">
              <a:extLst>
                <a:ext uri="{FF2B5EF4-FFF2-40B4-BE49-F238E27FC236}">
                  <a16:creationId xmlns:a16="http://schemas.microsoft.com/office/drawing/2014/main" id="{65857ADE-FEF9-2845-BDAB-1625BE706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4111625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78" name="Line 35">
              <a:extLst>
                <a:ext uri="{FF2B5EF4-FFF2-40B4-BE49-F238E27FC236}">
                  <a16:creationId xmlns:a16="http://schemas.microsoft.com/office/drawing/2014/main" id="{2C6652C2-75EB-4544-A96D-88FA091158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401637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79" name="Freeform 40">
              <a:extLst>
                <a:ext uri="{FF2B5EF4-FFF2-40B4-BE49-F238E27FC236}">
                  <a16:creationId xmlns:a16="http://schemas.microsoft.com/office/drawing/2014/main" id="{841CAB68-33EF-1E4D-B4E5-5A6D78FD9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2838450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880" name="Line 41">
              <a:extLst>
                <a:ext uri="{FF2B5EF4-FFF2-40B4-BE49-F238E27FC236}">
                  <a16:creationId xmlns:a16="http://schemas.microsoft.com/office/drawing/2014/main" id="{99A18609-77F1-3E43-8DBB-F3D5F69455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6100" y="2740025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81" name="Line 42">
              <a:extLst>
                <a:ext uri="{FF2B5EF4-FFF2-40B4-BE49-F238E27FC236}">
                  <a16:creationId xmlns:a16="http://schemas.microsoft.com/office/drawing/2014/main" id="{FBABC48F-1810-DA43-A758-ACC4EF9C22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3059113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82" name="Freeform 44">
              <a:extLst>
                <a:ext uri="{FF2B5EF4-FFF2-40B4-BE49-F238E27FC236}">
                  <a16:creationId xmlns:a16="http://schemas.microsoft.com/office/drawing/2014/main" id="{D3B19A03-7695-D540-A1F7-9B8B86B2A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289877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883" name="Line 45">
              <a:extLst>
                <a:ext uri="{FF2B5EF4-FFF2-40B4-BE49-F238E27FC236}">
                  <a16:creationId xmlns:a16="http://schemas.microsoft.com/office/drawing/2014/main" id="{650EDA69-1E73-A543-9C2C-90281F63D7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28987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84" name="Freeform 46">
              <a:extLst>
                <a:ext uri="{FF2B5EF4-FFF2-40B4-BE49-F238E27FC236}">
                  <a16:creationId xmlns:a16="http://schemas.microsoft.com/office/drawing/2014/main" id="{FA8DCC3F-1B56-4C4F-AFFF-9510F6146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255746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885" name="Line 47">
              <a:extLst>
                <a:ext uri="{FF2B5EF4-FFF2-40B4-BE49-F238E27FC236}">
                  <a16:creationId xmlns:a16="http://schemas.microsoft.com/office/drawing/2014/main" id="{30EBB1BA-B1A7-A648-A9DC-57A3771C49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255746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86" name="Freeform 51">
              <a:extLst>
                <a:ext uri="{FF2B5EF4-FFF2-40B4-BE49-F238E27FC236}">
                  <a16:creationId xmlns:a16="http://schemas.microsoft.com/office/drawing/2014/main" id="{F82DD0A2-C902-2342-9915-79226F810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3" y="2678113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87" name="Rectangle 52">
              <a:extLst>
                <a:ext uri="{FF2B5EF4-FFF2-40B4-BE49-F238E27FC236}">
                  <a16:creationId xmlns:a16="http://schemas.microsoft.com/office/drawing/2014/main" id="{9A7FB7E2-7461-C545-8CF4-BB3189FCA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913" y="3435350"/>
              <a:ext cx="3478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88" name="Line 53">
              <a:extLst>
                <a:ext uri="{FF2B5EF4-FFF2-40B4-BE49-F238E27FC236}">
                  <a16:creationId xmlns:a16="http://schemas.microsoft.com/office/drawing/2014/main" id="{BB07238C-E025-B647-A526-2B2065D98D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07150" y="4048125"/>
              <a:ext cx="177800" cy="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89" name="Rectangle 55">
              <a:extLst>
                <a:ext uri="{FF2B5EF4-FFF2-40B4-BE49-F238E27FC236}">
                  <a16:creationId xmlns:a16="http://schemas.microsoft.com/office/drawing/2014/main" id="{C6B5DE95-3160-154C-B47E-9BA4B9604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279082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0" name="AutoShape 56">
              <a:extLst>
                <a:ext uri="{FF2B5EF4-FFF2-40B4-BE49-F238E27FC236}">
                  <a16:creationId xmlns:a16="http://schemas.microsoft.com/office/drawing/2014/main" id="{27B8F23B-8529-DB4B-B9C2-639D54CEB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24669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1" name="AutoShape 57">
              <a:extLst>
                <a:ext uri="{FF2B5EF4-FFF2-40B4-BE49-F238E27FC236}">
                  <a16:creationId xmlns:a16="http://schemas.microsoft.com/office/drawing/2014/main" id="{0A9E65DA-3588-5240-8339-D2D05C331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4065588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2" name="AutoShape 59">
              <a:extLst>
                <a:ext uri="{FF2B5EF4-FFF2-40B4-BE49-F238E27FC236}">
                  <a16:creationId xmlns:a16="http://schemas.microsoft.com/office/drawing/2014/main" id="{2E2F1AC7-2AF0-7D46-A34E-4DC4C7C9A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262572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3" name="AutoShape 61">
              <a:extLst>
                <a:ext uri="{FF2B5EF4-FFF2-40B4-BE49-F238E27FC236}">
                  <a16:creationId xmlns:a16="http://schemas.microsoft.com/office/drawing/2014/main" id="{1F1636C4-50F0-2C46-9969-F57B7B608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5" y="39020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4" name="Freeform 64">
              <a:extLst>
                <a:ext uri="{FF2B5EF4-FFF2-40B4-BE49-F238E27FC236}">
                  <a16:creationId xmlns:a16="http://schemas.microsoft.com/office/drawing/2014/main" id="{1083FE83-E0C8-3C42-9177-084341952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638" y="4149725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895" name="Freeform 65">
              <a:extLst>
                <a:ext uri="{FF2B5EF4-FFF2-40B4-BE49-F238E27FC236}">
                  <a16:creationId xmlns:a16="http://schemas.microsoft.com/office/drawing/2014/main" id="{9EE472A8-C90B-9643-A392-106EADE8A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550" y="3506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896" name="Rectangle 54">
              <a:extLst>
                <a:ext uri="{FF2B5EF4-FFF2-40B4-BE49-F238E27FC236}">
                  <a16:creationId xmlns:a16="http://schemas.microsoft.com/office/drawing/2014/main" id="{F9BE8FD8-BF57-F141-87F9-DE153AD8F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438" y="4081463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Title 1">
            <a:extLst>
              <a:ext uri="{FF2B5EF4-FFF2-40B4-BE49-F238E27FC236}">
                <a16:creationId xmlns:a16="http://schemas.microsoft.com/office/drawing/2014/main" id="{8C4EB78E-D509-F346-B5F5-80472D106DB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Gated SR latch with NAND gates</a:t>
            </a:r>
          </a:p>
        </p:txBody>
      </p:sp>
      <p:sp>
        <p:nvSpPr>
          <p:cNvPr id="122882" name="Rectangle 41">
            <a:extLst>
              <a:ext uri="{FF2B5EF4-FFF2-40B4-BE49-F238E27FC236}">
                <a16:creationId xmlns:a16="http://schemas.microsoft.com/office/drawing/2014/main" id="{4B682ADA-FD58-CF4D-B3CE-26BF68180C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1" y="1905000"/>
            <a:ext cx="1343025" cy="3505200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2883" name="TextBox 42">
            <a:extLst>
              <a:ext uri="{FF2B5EF4-FFF2-40B4-BE49-F238E27FC236}">
                <a16:creationId xmlns:a16="http://schemas.microsoft.com/office/drawing/2014/main" id="{D237AFCD-2C94-2F42-B190-9B460685B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9925" y="5578475"/>
            <a:ext cx="35052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 this case, the “gate” is constructed using NAND gates! Not AND gates.</a:t>
            </a:r>
          </a:p>
        </p:txBody>
      </p:sp>
      <p:grpSp>
        <p:nvGrpSpPr>
          <p:cNvPr id="122884" name="Group 42">
            <a:extLst>
              <a:ext uri="{FF2B5EF4-FFF2-40B4-BE49-F238E27FC236}">
                <a16:creationId xmlns:a16="http://schemas.microsoft.com/office/drawing/2014/main" id="{201ED702-F088-434C-AA37-6CF909E91557}"/>
              </a:ext>
            </a:extLst>
          </p:cNvPr>
          <p:cNvGrpSpPr>
            <a:grpSpLocks/>
          </p:cNvGrpSpPr>
          <p:nvPr/>
        </p:nvGrpSpPr>
        <p:grpSpPr bwMode="auto">
          <a:xfrm>
            <a:off x="3516314" y="2466976"/>
            <a:ext cx="4027487" cy="2182971"/>
            <a:chOff x="2601913" y="2466975"/>
            <a:chExt cx="4027487" cy="2182971"/>
          </a:xfrm>
        </p:grpSpPr>
        <p:sp>
          <p:nvSpPr>
            <p:cNvPr id="122885" name="Line 4">
              <a:extLst>
                <a:ext uri="{FF2B5EF4-FFF2-40B4-BE49-F238E27FC236}">
                  <a16:creationId xmlns:a16="http://schemas.microsoft.com/office/drawing/2014/main" id="{F0F33D64-E838-4945-A43E-C1C87F9054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3713" y="3536950"/>
              <a:ext cx="2508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86" name="Line 5">
              <a:extLst>
                <a:ext uri="{FF2B5EF4-FFF2-40B4-BE49-F238E27FC236}">
                  <a16:creationId xmlns:a16="http://schemas.microsoft.com/office/drawing/2014/main" id="{9D759424-07E3-5D4A-9B93-95255930BC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2900363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87" name="Line 6">
              <a:extLst>
                <a:ext uri="{FF2B5EF4-FFF2-40B4-BE49-F238E27FC236}">
                  <a16:creationId xmlns:a16="http://schemas.microsoft.com/office/drawing/2014/main" id="{D13243ED-8A2E-AC48-A74D-987DA3F6D4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4175125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88" name="Freeform 7">
              <a:extLst>
                <a:ext uri="{FF2B5EF4-FFF2-40B4-BE49-F238E27FC236}">
                  <a16:creationId xmlns:a16="http://schemas.microsoft.com/office/drawing/2014/main" id="{39EA24CF-B911-8545-B628-FD27DB007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3059113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89" name="Freeform 8">
              <a:extLst>
                <a:ext uri="{FF2B5EF4-FFF2-40B4-BE49-F238E27FC236}">
                  <a16:creationId xmlns:a16="http://schemas.microsoft.com/office/drawing/2014/main" id="{D8983CB1-B203-9448-9689-8135CF38E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2898775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0" name="Freeform 10">
              <a:extLst>
                <a:ext uri="{FF2B5EF4-FFF2-40B4-BE49-F238E27FC236}">
                  <a16:creationId xmlns:a16="http://schemas.microsoft.com/office/drawing/2014/main" id="{6DC40316-27BB-1740-A5FD-E32D5228B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25" y="2871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891" name="Freeform 11">
              <a:extLst>
                <a:ext uri="{FF2B5EF4-FFF2-40B4-BE49-F238E27FC236}">
                  <a16:creationId xmlns:a16="http://schemas.microsoft.com/office/drawing/2014/main" id="{59246CA9-7165-E04D-AC6C-E205444FE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7575" y="4152900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892" name="Line 13">
              <a:extLst>
                <a:ext uri="{FF2B5EF4-FFF2-40B4-BE49-F238E27FC236}">
                  <a16:creationId xmlns:a16="http://schemas.microsoft.com/office/drawing/2014/main" id="{FA29BD99-032D-F549-98D2-296AB7C516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6100" y="4335463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3" name="Line 14">
              <a:extLst>
                <a:ext uri="{FF2B5EF4-FFF2-40B4-BE49-F238E27FC236}">
                  <a16:creationId xmlns:a16="http://schemas.microsoft.com/office/drawing/2014/main" id="{C3308F04-65D7-7942-A389-AD374862A9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84538" y="2898775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4" name="Freeform 18">
              <a:extLst>
                <a:ext uri="{FF2B5EF4-FFF2-40B4-BE49-F238E27FC236}">
                  <a16:creationId xmlns:a16="http://schemas.microsoft.com/office/drawing/2014/main" id="{A65771D1-DF78-F344-AB9E-ED76855C1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449421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895" name="Line 19">
              <a:extLst>
                <a:ext uri="{FF2B5EF4-FFF2-40B4-BE49-F238E27FC236}">
                  <a16:creationId xmlns:a16="http://schemas.microsoft.com/office/drawing/2014/main" id="{FF60F8E6-6D72-7A4A-8F2C-A2112F559C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449421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6" name="Freeform 20">
              <a:extLst>
                <a:ext uri="{FF2B5EF4-FFF2-40B4-BE49-F238E27FC236}">
                  <a16:creationId xmlns:a16="http://schemas.microsoft.com/office/drawing/2014/main" id="{72D9CBA0-8807-B94E-A68B-AC80B9C95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417512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897" name="Line 21">
              <a:extLst>
                <a:ext uri="{FF2B5EF4-FFF2-40B4-BE49-F238E27FC236}">
                  <a16:creationId xmlns:a16="http://schemas.microsoft.com/office/drawing/2014/main" id="{FC980E35-0A1D-A649-A686-077BDC38B1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41751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8" name="Line 25">
              <a:extLst>
                <a:ext uri="{FF2B5EF4-FFF2-40B4-BE49-F238E27FC236}">
                  <a16:creationId xmlns:a16="http://schemas.microsoft.com/office/drawing/2014/main" id="{001857A1-1428-2143-89DE-34D60C8940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19800" y="417512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9" name="Rectangle 26">
              <a:extLst>
                <a:ext uri="{FF2B5EF4-FFF2-40B4-BE49-F238E27FC236}">
                  <a16:creationId xmlns:a16="http://schemas.microsoft.com/office/drawing/2014/main" id="{6F7F5377-4ADB-F247-9431-B1FB41FEC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2466975"/>
              <a:ext cx="16511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00" name="Rectangle 27">
              <a:extLst>
                <a:ext uri="{FF2B5EF4-FFF2-40B4-BE49-F238E27FC236}">
                  <a16:creationId xmlns:a16="http://schemas.microsoft.com/office/drawing/2014/main" id="{8ACBFCDC-051C-F34B-BAD3-BCA497AB9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4403725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01" name="Freeform 29">
              <a:extLst>
                <a:ext uri="{FF2B5EF4-FFF2-40B4-BE49-F238E27FC236}">
                  <a16:creationId xmlns:a16="http://schemas.microsoft.com/office/drawing/2014/main" id="{8FBD7FCE-BC7A-F543-8AEE-3B0D02B7B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275138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2" name="Freeform 34">
              <a:extLst>
                <a:ext uri="{FF2B5EF4-FFF2-40B4-BE49-F238E27FC236}">
                  <a16:creationId xmlns:a16="http://schemas.microsoft.com/office/drawing/2014/main" id="{4BC94EAA-2B39-E743-9E0E-D751857BB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4111625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3" name="Line 35">
              <a:extLst>
                <a:ext uri="{FF2B5EF4-FFF2-40B4-BE49-F238E27FC236}">
                  <a16:creationId xmlns:a16="http://schemas.microsoft.com/office/drawing/2014/main" id="{34CED22F-4765-E24B-A3FD-8752132440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401637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4" name="Freeform 40">
              <a:extLst>
                <a:ext uri="{FF2B5EF4-FFF2-40B4-BE49-F238E27FC236}">
                  <a16:creationId xmlns:a16="http://schemas.microsoft.com/office/drawing/2014/main" id="{0F73023B-DA40-E046-B6DD-903E12DD7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2838450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905" name="Line 41">
              <a:extLst>
                <a:ext uri="{FF2B5EF4-FFF2-40B4-BE49-F238E27FC236}">
                  <a16:creationId xmlns:a16="http://schemas.microsoft.com/office/drawing/2014/main" id="{4F0CE2B8-8FD0-3B4D-9FC0-2D60147422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6100" y="2740025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6" name="Line 42">
              <a:extLst>
                <a:ext uri="{FF2B5EF4-FFF2-40B4-BE49-F238E27FC236}">
                  <a16:creationId xmlns:a16="http://schemas.microsoft.com/office/drawing/2014/main" id="{0A4E98E6-BA30-6B47-97F2-575BE5FF7D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3059113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7" name="Freeform 44">
              <a:extLst>
                <a:ext uri="{FF2B5EF4-FFF2-40B4-BE49-F238E27FC236}">
                  <a16:creationId xmlns:a16="http://schemas.microsoft.com/office/drawing/2014/main" id="{6F6A45FF-0CE4-9949-902F-66E2C520F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289877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908" name="Line 45">
              <a:extLst>
                <a:ext uri="{FF2B5EF4-FFF2-40B4-BE49-F238E27FC236}">
                  <a16:creationId xmlns:a16="http://schemas.microsoft.com/office/drawing/2014/main" id="{0E5041AF-F6DF-CC4A-BBD4-A94C310EC5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28987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9" name="Freeform 46">
              <a:extLst>
                <a:ext uri="{FF2B5EF4-FFF2-40B4-BE49-F238E27FC236}">
                  <a16:creationId xmlns:a16="http://schemas.microsoft.com/office/drawing/2014/main" id="{165F7403-39AF-F14D-B23D-605FE477B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255746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910" name="Line 47">
              <a:extLst>
                <a:ext uri="{FF2B5EF4-FFF2-40B4-BE49-F238E27FC236}">
                  <a16:creationId xmlns:a16="http://schemas.microsoft.com/office/drawing/2014/main" id="{4C910250-4FD8-9544-A083-6576C240E5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255746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1" name="Freeform 51">
              <a:extLst>
                <a:ext uri="{FF2B5EF4-FFF2-40B4-BE49-F238E27FC236}">
                  <a16:creationId xmlns:a16="http://schemas.microsoft.com/office/drawing/2014/main" id="{785A3696-2F78-7745-BC97-61EC72211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3" y="2678113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2" name="Rectangle 52">
              <a:extLst>
                <a:ext uri="{FF2B5EF4-FFF2-40B4-BE49-F238E27FC236}">
                  <a16:creationId xmlns:a16="http://schemas.microsoft.com/office/drawing/2014/main" id="{9CEA5667-E5F0-C84C-B6FF-103C0B33D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913" y="3435350"/>
              <a:ext cx="3478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13" name="Line 53">
              <a:extLst>
                <a:ext uri="{FF2B5EF4-FFF2-40B4-BE49-F238E27FC236}">
                  <a16:creationId xmlns:a16="http://schemas.microsoft.com/office/drawing/2014/main" id="{8CF071F1-B60E-884E-9FEA-7E0B2C2DE6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07150" y="4048125"/>
              <a:ext cx="177800" cy="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4" name="Rectangle 55">
              <a:extLst>
                <a:ext uri="{FF2B5EF4-FFF2-40B4-BE49-F238E27FC236}">
                  <a16:creationId xmlns:a16="http://schemas.microsoft.com/office/drawing/2014/main" id="{B62C2D5C-5776-5F4B-A053-2B376B38B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279082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15" name="AutoShape 56">
              <a:extLst>
                <a:ext uri="{FF2B5EF4-FFF2-40B4-BE49-F238E27FC236}">
                  <a16:creationId xmlns:a16="http://schemas.microsoft.com/office/drawing/2014/main" id="{C69B7528-4E04-964B-B064-E9048AE33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24669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16" name="AutoShape 57">
              <a:extLst>
                <a:ext uri="{FF2B5EF4-FFF2-40B4-BE49-F238E27FC236}">
                  <a16:creationId xmlns:a16="http://schemas.microsoft.com/office/drawing/2014/main" id="{3FA889C8-F0EC-6F49-B89C-66ED36C41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4065588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17" name="AutoShape 59">
              <a:extLst>
                <a:ext uri="{FF2B5EF4-FFF2-40B4-BE49-F238E27FC236}">
                  <a16:creationId xmlns:a16="http://schemas.microsoft.com/office/drawing/2014/main" id="{9C0D4287-E775-B84F-B548-C78E25CEF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262572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18" name="AutoShape 61">
              <a:extLst>
                <a:ext uri="{FF2B5EF4-FFF2-40B4-BE49-F238E27FC236}">
                  <a16:creationId xmlns:a16="http://schemas.microsoft.com/office/drawing/2014/main" id="{060E87CF-73D5-844C-8B45-CFB9890BE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5" y="39020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19" name="Freeform 64">
              <a:extLst>
                <a:ext uri="{FF2B5EF4-FFF2-40B4-BE49-F238E27FC236}">
                  <a16:creationId xmlns:a16="http://schemas.microsoft.com/office/drawing/2014/main" id="{A037C60B-83C1-A844-A6D3-EDF03B63F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638" y="4149725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920" name="Freeform 65">
              <a:extLst>
                <a:ext uri="{FF2B5EF4-FFF2-40B4-BE49-F238E27FC236}">
                  <a16:creationId xmlns:a16="http://schemas.microsoft.com/office/drawing/2014/main" id="{20083269-B516-B44F-998B-2533B95E5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550" y="3506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921" name="Rectangle 54">
              <a:extLst>
                <a:ext uri="{FF2B5EF4-FFF2-40B4-BE49-F238E27FC236}">
                  <a16:creationId xmlns:a16="http://schemas.microsoft.com/office/drawing/2014/main" id="{B75F12F4-576B-D44E-8CC4-4CDBA078C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438" y="4081463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Line 4">
            <a:extLst>
              <a:ext uri="{FF2B5EF4-FFF2-40B4-BE49-F238E27FC236}">
                <a16:creationId xmlns:a16="http://schemas.microsoft.com/office/drawing/2014/main" id="{BE60DFF7-7095-0742-AB00-B58C64142D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2539" y="3376614"/>
            <a:ext cx="8905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2" name="Freeform 5">
            <a:extLst>
              <a:ext uri="{FF2B5EF4-FFF2-40B4-BE49-F238E27FC236}">
                <a16:creationId xmlns:a16="http://schemas.microsoft.com/office/drawing/2014/main" id="{0BA3BC00-9433-3D4E-A762-8D2DB0A52F11}"/>
              </a:ext>
            </a:extLst>
          </p:cNvPr>
          <p:cNvSpPr>
            <a:spLocks/>
          </p:cNvSpPr>
          <p:nvPr/>
        </p:nvSpPr>
        <p:spPr bwMode="auto">
          <a:xfrm>
            <a:off x="465137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3" name="Freeform 7">
            <a:extLst>
              <a:ext uri="{FF2B5EF4-FFF2-40B4-BE49-F238E27FC236}">
                <a16:creationId xmlns:a16="http://schemas.microsoft.com/office/drawing/2014/main" id="{A89A13D2-B5D4-E346-BE50-A7942EA7D9D0}"/>
              </a:ext>
            </a:extLst>
          </p:cNvPr>
          <p:cNvSpPr>
            <a:spLocks/>
          </p:cNvSpPr>
          <p:nvPr/>
        </p:nvSpPr>
        <p:spPr bwMode="auto">
          <a:xfrm>
            <a:off x="4991101" y="3322639"/>
            <a:ext cx="104775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8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2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2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8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1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1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64" name="Freeform 9">
            <a:extLst>
              <a:ext uri="{FF2B5EF4-FFF2-40B4-BE49-F238E27FC236}">
                <a16:creationId xmlns:a16="http://schemas.microsoft.com/office/drawing/2014/main" id="{A6302299-42BC-0842-87AB-CDAFA8E0F17E}"/>
              </a:ext>
            </a:extLst>
          </p:cNvPr>
          <p:cNvSpPr>
            <a:spLocks/>
          </p:cNvSpPr>
          <p:nvPr/>
        </p:nvSpPr>
        <p:spPr bwMode="auto">
          <a:xfrm>
            <a:off x="595312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5" name="Freeform 11">
            <a:extLst>
              <a:ext uri="{FF2B5EF4-FFF2-40B4-BE49-F238E27FC236}">
                <a16:creationId xmlns:a16="http://schemas.microsoft.com/office/drawing/2014/main" id="{2400D2B6-AE7A-084E-877B-65BD5AF6590B}"/>
              </a:ext>
            </a:extLst>
          </p:cNvPr>
          <p:cNvSpPr>
            <a:spLocks/>
          </p:cNvSpPr>
          <p:nvPr/>
        </p:nvSpPr>
        <p:spPr bwMode="auto">
          <a:xfrm>
            <a:off x="6292850" y="3325814"/>
            <a:ext cx="103188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9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3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3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9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2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2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66" name="Freeform 13">
            <a:extLst>
              <a:ext uri="{FF2B5EF4-FFF2-40B4-BE49-F238E27FC236}">
                <a16:creationId xmlns:a16="http://schemas.microsoft.com/office/drawing/2014/main" id="{429677F3-6D22-7342-ACB3-419D9A8DEBBD}"/>
              </a:ext>
            </a:extLst>
          </p:cNvPr>
          <p:cNvSpPr>
            <a:spLocks/>
          </p:cNvSpPr>
          <p:nvPr/>
        </p:nvSpPr>
        <p:spPr bwMode="auto">
          <a:xfrm>
            <a:off x="4011614" y="3376614"/>
            <a:ext cx="2922587" cy="661987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7" name="Title 1">
            <a:extLst>
              <a:ext uri="{FF2B5EF4-FFF2-40B4-BE49-F238E27FC236}">
                <a16:creationId xmlns:a16="http://schemas.microsoft.com/office/drawing/2014/main" id="{90FC3F40-D1B3-5B4A-BB97-1A49692641D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simple memory element with NOT Gates</a:t>
            </a:r>
          </a:p>
        </p:txBody>
      </p:sp>
      <p:sp>
        <p:nvSpPr>
          <p:cNvPr id="15368" name="Rectangle 96">
            <a:extLst>
              <a:ext uri="{FF2B5EF4-FFF2-40B4-BE49-F238E27FC236}">
                <a16:creationId xmlns:a16="http://schemas.microsoft.com/office/drawing/2014/main" id="{85702D57-0F16-0F43-816B-5A9A6658C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75" y="2944813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369" name="Rectangle 96">
            <a:extLst>
              <a:ext uri="{FF2B5EF4-FFF2-40B4-BE49-F238E27FC236}">
                <a16:creationId xmlns:a16="http://schemas.microsoft.com/office/drawing/2014/main" id="{7FA5CA7C-94D3-DF43-9E5E-BD7B3405F3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1" y="2971800"/>
            <a:ext cx="2016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370" name="Rectangle 96">
            <a:extLst>
              <a:ext uri="{FF2B5EF4-FFF2-40B4-BE49-F238E27FC236}">
                <a16:creationId xmlns:a16="http://schemas.microsoft.com/office/drawing/2014/main" id="{B6D95EBA-AE27-FD48-878F-310AEA125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7825" y="294322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Title 1">
            <a:extLst>
              <a:ext uri="{FF2B5EF4-FFF2-40B4-BE49-F238E27FC236}">
                <a16:creationId xmlns:a16="http://schemas.microsoft.com/office/drawing/2014/main" id="{68E7CF30-4218-6E48-8997-959D41D7D05B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Gated SR latch with NAND gates</a:t>
            </a:r>
          </a:p>
        </p:txBody>
      </p:sp>
      <p:sp>
        <p:nvSpPr>
          <p:cNvPr id="123906" name="Rectangle 41">
            <a:extLst>
              <a:ext uri="{FF2B5EF4-FFF2-40B4-BE49-F238E27FC236}">
                <a16:creationId xmlns:a16="http://schemas.microsoft.com/office/drawing/2014/main" id="{A0D8BA51-09F1-1D40-B1C0-5C0AB15A7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8450" y="1905000"/>
            <a:ext cx="1220788" cy="3505200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3907" name="TextBox 42">
            <a:extLst>
              <a:ext uri="{FF2B5EF4-FFF2-40B4-BE49-F238E27FC236}">
                <a16:creationId xmlns:a16="http://schemas.microsoft.com/office/drawing/2014/main" id="{9D7972A0-8148-764D-90BC-CFCFAF3579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5578476"/>
            <a:ext cx="35052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“snake” is also constructed with NANDs.</a:t>
            </a:r>
          </a:p>
        </p:txBody>
      </p:sp>
      <p:grpSp>
        <p:nvGrpSpPr>
          <p:cNvPr id="123908" name="Group 42">
            <a:extLst>
              <a:ext uri="{FF2B5EF4-FFF2-40B4-BE49-F238E27FC236}">
                <a16:creationId xmlns:a16="http://schemas.microsoft.com/office/drawing/2014/main" id="{79EA41AD-E418-FB45-8E41-6D83F1070ADF}"/>
              </a:ext>
            </a:extLst>
          </p:cNvPr>
          <p:cNvGrpSpPr>
            <a:grpSpLocks/>
          </p:cNvGrpSpPr>
          <p:nvPr/>
        </p:nvGrpSpPr>
        <p:grpSpPr bwMode="auto">
          <a:xfrm>
            <a:off x="3516314" y="2466976"/>
            <a:ext cx="4027487" cy="2182971"/>
            <a:chOff x="2601913" y="2466975"/>
            <a:chExt cx="4027487" cy="2182971"/>
          </a:xfrm>
        </p:grpSpPr>
        <p:sp>
          <p:nvSpPr>
            <p:cNvPr id="123909" name="Line 4">
              <a:extLst>
                <a:ext uri="{FF2B5EF4-FFF2-40B4-BE49-F238E27FC236}">
                  <a16:creationId xmlns:a16="http://schemas.microsoft.com/office/drawing/2014/main" id="{5BDAC167-EEF1-3742-BCC8-2DA056EFB7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3713" y="3536950"/>
              <a:ext cx="2508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0" name="Line 5">
              <a:extLst>
                <a:ext uri="{FF2B5EF4-FFF2-40B4-BE49-F238E27FC236}">
                  <a16:creationId xmlns:a16="http://schemas.microsoft.com/office/drawing/2014/main" id="{C826C3BD-72A2-B84F-A984-A518BA17B1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2900363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1" name="Line 6">
              <a:extLst>
                <a:ext uri="{FF2B5EF4-FFF2-40B4-BE49-F238E27FC236}">
                  <a16:creationId xmlns:a16="http://schemas.microsoft.com/office/drawing/2014/main" id="{31125555-4D1E-C74F-B83D-1C8EE105A5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4175125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2" name="Freeform 7">
              <a:extLst>
                <a:ext uri="{FF2B5EF4-FFF2-40B4-BE49-F238E27FC236}">
                  <a16:creationId xmlns:a16="http://schemas.microsoft.com/office/drawing/2014/main" id="{B01EEA3E-DA55-EE44-B7D6-EDA851A2C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3059113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3" name="Freeform 8">
              <a:extLst>
                <a:ext uri="{FF2B5EF4-FFF2-40B4-BE49-F238E27FC236}">
                  <a16:creationId xmlns:a16="http://schemas.microsoft.com/office/drawing/2014/main" id="{320D7784-111E-AC41-9DDB-01DE9CDC4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2898775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4" name="Freeform 10">
              <a:extLst>
                <a:ext uri="{FF2B5EF4-FFF2-40B4-BE49-F238E27FC236}">
                  <a16:creationId xmlns:a16="http://schemas.microsoft.com/office/drawing/2014/main" id="{C576DC89-D599-E34F-85EF-CC154F495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25" y="2871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15" name="Freeform 11">
              <a:extLst>
                <a:ext uri="{FF2B5EF4-FFF2-40B4-BE49-F238E27FC236}">
                  <a16:creationId xmlns:a16="http://schemas.microsoft.com/office/drawing/2014/main" id="{0A89BBC1-5765-5143-837E-8EED072F5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7575" y="4152900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16" name="Line 13">
              <a:extLst>
                <a:ext uri="{FF2B5EF4-FFF2-40B4-BE49-F238E27FC236}">
                  <a16:creationId xmlns:a16="http://schemas.microsoft.com/office/drawing/2014/main" id="{031DD412-19AB-6E4C-890F-B0C4783992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6100" y="4335463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7" name="Line 14">
              <a:extLst>
                <a:ext uri="{FF2B5EF4-FFF2-40B4-BE49-F238E27FC236}">
                  <a16:creationId xmlns:a16="http://schemas.microsoft.com/office/drawing/2014/main" id="{0B2888C7-559B-AE47-81AF-622B5774BD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84538" y="2898775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8" name="Freeform 18">
              <a:extLst>
                <a:ext uri="{FF2B5EF4-FFF2-40B4-BE49-F238E27FC236}">
                  <a16:creationId xmlns:a16="http://schemas.microsoft.com/office/drawing/2014/main" id="{04D21E6A-D38E-C34B-89F7-F78C74181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449421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19" name="Line 19">
              <a:extLst>
                <a:ext uri="{FF2B5EF4-FFF2-40B4-BE49-F238E27FC236}">
                  <a16:creationId xmlns:a16="http://schemas.microsoft.com/office/drawing/2014/main" id="{BFA94665-8CF3-5C42-A62C-3270EC3682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449421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0" name="Freeform 20">
              <a:extLst>
                <a:ext uri="{FF2B5EF4-FFF2-40B4-BE49-F238E27FC236}">
                  <a16:creationId xmlns:a16="http://schemas.microsoft.com/office/drawing/2014/main" id="{B7B625B1-D871-7F4B-85B0-E29BF313F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417512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21" name="Line 21">
              <a:extLst>
                <a:ext uri="{FF2B5EF4-FFF2-40B4-BE49-F238E27FC236}">
                  <a16:creationId xmlns:a16="http://schemas.microsoft.com/office/drawing/2014/main" id="{7C14FD8B-8AFF-2744-BE02-7D8970FB51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41751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2" name="Line 25">
              <a:extLst>
                <a:ext uri="{FF2B5EF4-FFF2-40B4-BE49-F238E27FC236}">
                  <a16:creationId xmlns:a16="http://schemas.microsoft.com/office/drawing/2014/main" id="{79E668B4-E6A2-3642-9AA9-95ABDF9332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19800" y="417512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3" name="Rectangle 26">
              <a:extLst>
                <a:ext uri="{FF2B5EF4-FFF2-40B4-BE49-F238E27FC236}">
                  <a16:creationId xmlns:a16="http://schemas.microsoft.com/office/drawing/2014/main" id="{6FE1D749-4F61-6744-93B8-E6ACAD513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2466975"/>
              <a:ext cx="16511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24" name="Rectangle 27">
              <a:extLst>
                <a:ext uri="{FF2B5EF4-FFF2-40B4-BE49-F238E27FC236}">
                  <a16:creationId xmlns:a16="http://schemas.microsoft.com/office/drawing/2014/main" id="{59009605-D241-5840-9795-A7F66D40F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4403725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25" name="Freeform 29">
              <a:extLst>
                <a:ext uri="{FF2B5EF4-FFF2-40B4-BE49-F238E27FC236}">
                  <a16:creationId xmlns:a16="http://schemas.microsoft.com/office/drawing/2014/main" id="{F9AE65C7-606D-424D-A246-3C7FC414D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275138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6" name="Freeform 34">
              <a:extLst>
                <a:ext uri="{FF2B5EF4-FFF2-40B4-BE49-F238E27FC236}">
                  <a16:creationId xmlns:a16="http://schemas.microsoft.com/office/drawing/2014/main" id="{801705AF-4BBF-F94F-8A6A-0793CD714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4111625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7" name="Line 35">
              <a:extLst>
                <a:ext uri="{FF2B5EF4-FFF2-40B4-BE49-F238E27FC236}">
                  <a16:creationId xmlns:a16="http://schemas.microsoft.com/office/drawing/2014/main" id="{59BA9C6F-09E5-E84C-A278-DF5D15C5F9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401637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8" name="Freeform 40">
              <a:extLst>
                <a:ext uri="{FF2B5EF4-FFF2-40B4-BE49-F238E27FC236}">
                  <a16:creationId xmlns:a16="http://schemas.microsoft.com/office/drawing/2014/main" id="{C0FCB41D-AAED-D34C-A063-9FC134755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2838450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29" name="Line 41">
              <a:extLst>
                <a:ext uri="{FF2B5EF4-FFF2-40B4-BE49-F238E27FC236}">
                  <a16:creationId xmlns:a16="http://schemas.microsoft.com/office/drawing/2014/main" id="{FEF20533-C64C-AD43-A437-6438D76D4F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6100" y="2740025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0" name="Line 42">
              <a:extLst>
                <a:ext uri="{FF2B5EF4-FFF2-40B4-BE49-F238E27FC236}">
                  <a16:creationId xmlns:a16="http://schemas.microsoft.com/office/drawing/2014/main" id="{7A3A4949-973B-BD42-9E8C-A2F6FB85CF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3059113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1" name="Freeform 44">
              <a:extLst>
                <a:ext uri="{FF2B5EF4-FFF2-40B4-BE49-F238E27FC236}">
                  <a16:creationId xmlns:a16="http://schemas.microsoft.com/office/drawing/2014/main" id="{60BE71B4-6670-8C40-B76F-6139C9FD8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289877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32" name="Line 45">
              <a:extLst>
                <a:ext uri="{FF2B5EF4-FFF2-40B4-BE49-F238E27FC236}">
                  <a16:creationId xmlns:a16="http://schemas.microsoft.com/office/drawing/2014/main" id="{567E7F6A-0125-7C4B-9BD6-E5EF06EF5A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28987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3" name="Freeform 46">
              <a:extLst>
                <a:ext uri="{FF2B5EF4-FFF2-40B4-BE49-F238E27FC236}">
                  <a16:creationId xmlns:a16="http://schemas.microsoft.com/office/drawing/2014/main" id="{52F3D498-F075-5D4D-837D-9FD05AE48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255746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34" name="Line 47">
              <a:extLst>
                <a:ext uri="{FF2B5EF4-FFF2-40B4-BE49-F238E27FC236}">
                  <a16:creationId xmlns:a16="http://schemas.microsoft.com/office/drawing/2014/main" id="{2DA3B8E2-8037-9C42-BE39-C197EFCA0E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255746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5" name="Freeform 51">
              <a:extLst>
                <a:ext uri="{FF2B5EF4-FFF2-40B4-BE49-F238E27FC236}">
                  <a16:creationId xmlns:a16="http://schemas.microsoft.com/office/drawing/2014/main" id="{7BBEC5C9-9916-9E4A-BF7B-78E9699D4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3" y="2678113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6" name="Rectangle 52">
              <a:extLst>
                <a:ext uri="{FF2B5EF4-FFF2-40B4-BE49-F238E27FC236}">
                  <a16:creationId xmlns:a16="http://schemas.microsoft.com/office/drawing/2014/main" id="{EEA7C221-6C90-D046-9960-FCF24B490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913" y="3435350"/>
              <a:ext cx="3478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7" name="Line 53">
              <a:extLst>
                <a:ext uri="{FF2B5EF4-FFF2-40B4-BE49-F238E27FC236}">
                  <a16:creationId xmlns:a16="http://schemas.microsoft.com/office/drawing/2014/main" id="{BE0524BD-132D-DD4B-A2DC-3AD40492B3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07150" y="4048125"/>
              <a:ext cx="177800" cy="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8" name="Rectangle 55">
              <a:extLst>
                <a:ext uri="{FF2B5EF4-FFF2-40B4-BE49-F238E27FC236}">
                  <a16:creationId xmlns:a16="http://schemas.microsoft.com/office/drawing/2014/main" id="{B7F74FFB-626E-2B4E-9603-3DDCC478D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279082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9" name="AutoShape 56">
              <a:extLst>
                <a:ext uri="{FF2B5EF4-FFF2-40B4-BE49-F238E27FC236}">
                  <a16:creationId xmlns:a16="http://schemas.microsoft.com/office/drawing/2014/main" id="{6A3B4B37-B483-3548-9BEC-4EF991203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24669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0" name="AutoShape 57">
              <a:extLst>
                <a:ext uri="{FF2B5EF4-FFF2-40B4-BE49-F238E27FC236}">
                  <a16:creationId xmlns:a16="http://schemas.microsoft.com/office/drawing/2014/main" id="{7FEB146D-DF79-6A4B-9193-DA83EE60C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4065588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1" name="AutoShape 59">
              <a:extLst>
                <a:ext uri="{FF2B5EF4-FFF2-40B4-BE49-F238E27FC236}">
                  <a16:creationId xmlns:a16="http://schemas.microsoft.com/office/drawing/2014/main" id="{D81DC4BD-E052-8D43-AA8E-358992350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262572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2" name="AutoShape 61">
              <a:extLst>
                <a:ext uri="{FF2B5EF4-FFF2-40B4-BE49-F238E27FC236}">
                  <a16:creationId xmlns:a16="http://schemas.microsoft.com/office/drawing/2014/main" id="{310912AF-17EB-DE4D-AFF5-2A15C1434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5" y="39020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3" name="Freeform 64">
              <a:extLst>
                <a:ext uri="{FF2B5EF4-FFF2-40B4-BE49-F238E27FC236}">
                  <a16:creationId xmlns:a16="http://schemas.microsoft.com/office/drawing/2014/main" id="{FC03B8DF-F9CD-F442-94E6-10EFE5FDD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638" y="4149725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44" name="Freeform 65">
              <a:extLst>
                <a:ext uri="{FF2B5EF4-FFF2-40B4-BE49-F238E27FC236}">
                  <a16:creationId xmlns:a16="http://schemas.microsoft.com/office/drawing/2014/main" id="{A7908FB6-B2C3-2546-AF74-A6981A7B5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550" y="3506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45" name="Rectangle 54">
              <a:extLst>
                <a:ext uri="{FF2B5EF4-FFF2-40B4-BE49-F238E27FC236}">
                  <a16:creationId xmlns:a16="http://schemas.microsoft.com/office/drawing/2014/main" id="{AA708582-95F8-F748-8A14-DB2394299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438" y="4081463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Title 1">
            <a:extLst>
              <a:ext uri="{FF2B5EF4-FFF2-40B4-BE49-F238E27FC236}">
                <a16:creationId xmlns:a16="http://schemas.microsoft.com/office/drawing/2014/main" id="{35B94377-00FD-F448-B4C6-20ECA82BA62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Gated SR latch with NAND gates</a:t>
            </a:r>
          </a:p>
        </p:txBody>
      </p:sp>
      <p:sp>
        <p:nvSpPr>
          <p:cNvPr id="124930" name="TextBox 42">
            <a:extLst>
              <a:ext uri="{FF2B5EF4-FFF2-40B4-BE49-F238E27FC236}">
                <a16:creationId xmlns:a16="http://schemas.microsoft.com/office/drawing/2014/main" id="{621176AB-C7C0-D842-8AC5-ACBD8829BA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9925" y="5578475"/>
            <a:ext cx="35052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Also, notice that the positions of S and R are now swapped.</a:t>
            </a:r>
          </a:p>
        </p:txBody>
      </p:sp>
      <p:sp>
        <p:nvSpPr>
          <p:cNvPr id="124931" name="Oval 1">
            <a:extLst>
              <a:ext uri="{FF2B5EF4-FFF2-40B4-BE49-F238E27FC236}">
                <a16:creationId xmlns:a16="http://schemas.microsoft.com/office/drawing/2014/main" id="{2DB1C86A-AA57-F548-926C-5D2942B5C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1064" y="2305050"/>
            <a:ext cx="549275" cy="51435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4932" name="Oval 43">
            <a:extLst>
              <a:ext uri="{FF2B5EF4-FFF2-40B4-BE49-F238E27FC236}">
                <a16:creationId xmlns:a16="http://schemas.microsoft.com/office/drawing/2014/main" id="{CC0C6235-62B1-CC43-8F31-3E89E3739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6938" y="4248150"/>
            <a:ext cx="550862" cy="515938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24933" name="Group 43">
            <a:extLst>
              <a:ext uri="{FF2B5EF4-FFF2-40B4-BE49-F238E27FC236}">
                <a16:creationId xmlns:a16="http://schemas.microsoft.com/office/drawing/2014/main" id="{75325647-763D-1244-82BA-606781E365E2}"/>
              </a:ext>
            </a:extLst>
          </p:cNvPr>
          <p:cNvGrpSpPr>
            <a:grpSpLocks/>
          </p:cNvGrpSpPr>
          <p:nvPr/>
        </p:nvGrpSpPr>
        <p:grpSpPr bwMode="auto">
          <a:xfrm>
            <a:off x="3516314" y="2466976"/>
            <a:ext cx="4027487" cy="2182971"/>
            <a:chOff x="2601913" y="2466975"/>
            <a:chExt cx="4027487" cy="2182971"/>
          </a:xfrm>
        </p:grpSpPr>
        <p:sp>
          <p:nvSpPr>
            <p:cNvPr id="124934" name="Line 4">
              <a:extLst>
                <a:ext uri="{FF2B5EF4-FFF2-40B4-BE49-F238E27FC236}">
                  <a16:creationId xmlns:a16="http://schemas.microsoft.com/office/drawing/2014/main" id="{9C75C8FC-1945-6547-B1E1-27C4307556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3713" y="3536950"/>
              <a:ext cx="2508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5" name="Line 5">
              <a:extLst>
                <a:ext uri="{FF2B5EF4-FFF2-40B4-BE49-F238E27FC236}">
                  <a16:creationId xmlns:a16="http://schemas.microsoft.com/office/drawing/2014/main" id="{3CB3DC6E-A8C6-994B-8141-4442C13E6A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2900363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6" name="Line 6">
              <a:extLst>
                <a:ext uri="{FF2B5EF4-FFF2-40B4-BE49-F238E27FC236}">
                  <a16:creationId xmlns:a16="http://schemas.microsoft.com/office/drawing/2014/main" id="{BCD96A4B-203C-8343-A4D2-5A13317BE4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4175125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7" name="Freeform 7">
              <a:extLst>
                <a:ext uri="{FF2B5EF4-FFF2-40B4-BE49-F238E27FC236}">
                  <a16:creationId xmlns:a16="http://schemas.microsoft.com/office/drawing/2014/main" id="{3473C7A8-B65D-5848-9DCE-4AB1906F2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3059113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8" name="Freeform 8">
              <a:extLst>
                <a:ext uri="{FF2B5EF4-FFF2-40B4-BE49-F238E27FC236}">
                  <a16:creationId xmlns:a16="http://schemas.microsoft.com/office/drawing/2014/main" id="{EE456520-F8D4-A14E-95D1-6C13C0396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2898775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9" name="Freeform 10">
              <a:extLst>
                <a:ext uri="{FF2B5EF4-FFF2-40B4-BE49-F238E27FC236}">
                  <a16:creationId xmlns:a16="http://schemas.microsoft.com/office/drawing/2014/main" id="{6FCAC691-BE63-5E41-9F46-F26849F50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25" y="2871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40" name="Freeform 11">
              <a:extLst>
                <a:ext uri="{FF2B5EF4-FFF2-40B4-BE49-F238E27FC236}">
                  <a16:creationId xmlns:a16="http://schemas.microsoft.com/office/drawing/2014/main" id="{C139BCFE-9397-C144-AB44-4681D2B2C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7575" y="4152900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41" name="Line 13">
              <a:extLst>
                <a:ext uri="{FF2B5EF4-FFF2-40B4-BE49-F238E27FC236}">
                  <a16:creationId xmlns:a16="http://schemas.microsoft.com/office/drawing/2014/main" id="{0FD076AD-2831-AD44-8F16-84207E1FF1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6100" y="4335463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2" name="Line 14">
              <a:extLst>
                <a:ext uri="{FF2B5EF4-FFF2-40B4-BE49-F238E27FC236}">
                  <a16:creationId xmlns:a16="http://schemas.microsoft.com/office/drawing/2014/main" id="{C3A08EFE-CE7B-A341-A94F-CB0874A22B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84538" y="2898775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3" name="Freeform 18">
              <a:extLst>
                <a:ext uri="{FF2B5EF4-FFF2-40B4-BE49-F238E27FC236}">
                  <a16:creationId xmlns:a16="http://schemas.microsoft.com/office/drawing/2014/main" id="{D195BDD9-54B4-6546-89BB-F94346E48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449421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44" name="Line 19">
              <a:extLst>
                <a:ext uri="{FF2B5EF4-FFF2-40B4-BE49-F238E27FC236}">
                  <a16:creationId xmlns:a16="http://schemas.microsoft.com/office/drawing/2014/main" id="{3E0D8472-2A89-F544-8065-C5FE6F7D5C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449421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5" name="Freeform 20">
              <a:extLst>
                <a:ext uri="{FF2B5EF4-FFF2-40B4-BE49-F238E27FC236}">
                  <a16:creationId xmlns:a16="http://schemas.microsoft.com/office/drawing/2014/main" id="{0D1767D8-77BF-1443-A490-F2618CE79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417512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46" name="Line 21">
              <a:extLst>
                <a:ext uri="{FF2B5EF4-FFF2-40B4-BE49-F238E27FC236}">
                  <a16:creationId xmlns:a16="http://schemas.microsoft.com/office/drawing/2014/main" id="{DAF6A445-561C-5E40-B3E6-48A700FEAE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41751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7" name="Line 25">
              <a:extLst>
                <a:ext uri="{FF2B5EF4-FFF2-40B4-BE49-F238E27FC236}">
                  <a16:creationId xmlns:a16="http://schemas.microsoft.com/office/drawing/2014/main" id="{092DB931-FE4F-284A-8CF3-2CEC090772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19800" y="417512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8" name="Rectangle 26">
              <a:extLst>
                <a:ext uri="{FF2B5EF4-FFF2-40B4-BE49-F238E27FC236}">
                  <a16:creationId xmlns:a16="http://schemas.microsoft.com/office/drawing/2014/main" id="{F880AEA1-1203-9349-B906-7507CCC1E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2466975"/>
              <a:ext cx="16511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49" name="Rectangle 27">
              <a:extLst>
                <a:ext uri="{FF2B5EF4-FFF2-40B4-BE49-F238E27FC236}">
                  <a16:creationId xmlns:a16="http://schemas.microsoft.com/office/drawing/2014/main" id="{EC24DEAC-789C-9642-90DF-DA67E1AAB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4403725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50" name="Freeform 29">
              <a:extLst>
                <a:ext uri="{FF2B5EF4-FFF2-40B4-BE49-F238E27FC236}">
                  <a16:creationId xmlns:a16="http://schemas.microsoft.com/office/drawing/2014/main" id="{045333D8-61F4-4D4F-BC95-2D310170A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275138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1" name="Freeform 34">
              <a:extLst>
                <a:ext uri="{FF2B5EF4-FFF2-40B4-BE49-F238E27FC236}">
                  <a16:creationId xmlns:a16="http://schemas.microsoft.com/office/drawing/2014/main" id="{E54D7A23-720E-404A-8EE9-BF8A75961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4111625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2" name="Line 35">
              <a:extLst>
                <a:ext uri="{FF2B5EF4-FFF2-40B4-BE49-F238E27FC236}">
                  <a16:creationId xmlns:a16="http://schemas.microsoft.com/office/drawing/2014/main" id="{1661AA86-A8C9-ED46-ACA1-2008C4F6DB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401637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3" name="Freeform 40">
              <a:extLst>
                <a:ext uri="{FF2B5EF4-FFF2-40B4-BE49-F238E27FC236}">
                  <a16:creationId xmlns:a16="http://schemas.microsoft.com/office/drawing/2014/main" id="{A9CD47E5-78EB-7B44-ADE6-E5635AA53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2838450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54" name="Line 41">
              <a:extLst>
                <a:ext uri="{FF2B5EF4-FFF2-40B4-BE49-F238E27FC236}">
                  <a16:creationId xmlns:a16="http://schemas.microsoft.com/office/drawing/2014/main" id="{F91CCD53-5A50-9A4A-9F66-C72F889FCC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6100" y="2740025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5" name="Line 42">
              <a:extLst>
                <a:ext uri="{FF2B5EF4-FFF2-40B4-BE49-F238E27FC236}">
                  <a16:creationId xmlns:a16="http://schemas.microsoft.com/office/drawing/2014/main" id="{BC213EC1-0CD9-6848-8F05-54D6B78C4D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3059113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6" name="Freeform 44">
              <a:extLst>
                <a:ext uri="{FF2B5EF4-FFF2-40B4-BE49-F238E27FC236}">
                  <a16:creationId xmlns:a16="http://schemas.microsoft.com/office/drawing/2014/main" id="{C5066CCC-D016-AA41-A801-437B09DE2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289877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57" name="Line 45">
              <a:extLst>
                <a:ext uri="{FF2B5EF4-FFF2-40B4-BE49-F238E27FC236}">
                  <a16:creationId xmlns:a16="http://schemas.microsoft.com/office/drawing/2014/main" id="{62802DFC-FA7A-3247-97DF-A5384FD9E9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28987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8" name="Freeform 46">
              <a:extLst>
                <a:ext uri="{FF2B5EF4-FFF2-40B4-BE49-F238E27FC236}">
                  <a16:creationId xmlns:a16="http://schemas.microsoft.com/office/drawing/2014/main" id="{B0B5B726-4A72-144B-8381-A655212FB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255746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59" name="Line 47">
              <a:extLst>
                <a:ext uri="{FF2B5EF4-FFF2-40B4-BE49-F238E27FC236}">
                  <a16:creationId xmlns:a16="http://schemas.microsoft.com/office/drawing/2014/main" id="{9DCF7782-1457-A84A-8B49-9B0ECA27A0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255746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0" name="Freeform 51">
              <a:extLst>
                <a:ext uri="{FF2B5EF4-FFF2-40B4-BE49-F238E27FC236}">
                  <a16:creationId xmlns:a16="http://schemas.microsoft.com/office/drawing/2014/main" id="{2174388F-7DFA-DF47-8FEA-A6FDE64D6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3" y="2678113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1" name="Rectangle 52">
              <a:extLst>
                <a:ext uri="{FF2B5EF4-FFF2-40B4-BE49-F238E27FC236}">
                  <a16:creationId xmlns:a16="http://schemas.microsoft.com/office/drawing/2014/main" id="{66AC1C5A-D761-9B48-B3B9-4838233DE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913" y="3435350"/>
              <a:ext cx="3478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2" name="Line 53">
              <a:extLst>
                <a:ext uri="{FF2B5EF4-FFF2-40B4-BE49-F238E27FC236}">
                  <a16:creationId xmlns:a16="http://schemas.microsoft.com/office/drawing/2014/main" id="{AF69DF0A-1C2D-1A4E-9A47-2291879E1E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07150" y="4048125"/>
              <a:ext cx="177800" cy="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3" name="Rectangle 55">
              <a:extLst>
                <a:ext uri="{FF2B5EF4-FFF2-40B4-BE49-F238E27FC236}">
                  <a16:creationId xmlns:a16="http://schemas.microsoft.com/office/drawing/2014/main" id="{20A59C2F-3776-CF44-9E99-EB51DECAF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279082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4" name="AutoShape 56">
              <a:extLst>
                <a:ext uri="{FF2B5EF4-FFF2-40B4-BE49-F238E27FC236}">
                  <a16:creationId xmlns:a16="http://schemas.microsoft.com/office/drawing/2014/main" id="{3A1A1AD5-18AE-954E-86E2-40712F723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24669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5" name="AutoShape 57">
              <a:extLst>
                <a:ext uri="{FF2B5EF4-FFF2-40B4-BE49-F238E27FC236}">
                  <a16:creationId xmlns:a16="http://schemas.microsoft.com/office/drawing/2014/main" id="{892F3B10-305E-264C-A931-585F6761A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4065588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6" name="AutoShape 59">
              <a:extLst>
                <a:ext uri="{FF2B5EF4-FFF2-40B4-BE49-F238E27FC236}">
                  <a16:creationId xmlns:a16="http://schemas.microsoft.com/office/drawing/2014/main" id="{EBB6D6D1-881A-CE45-B944-8E9177D8E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262572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7" name="AutoShape 61">
              <a:extLst>
                <a:ext uri="{FF2B5EF4-FFF2-40B4-BE49-F238E27FC236}">
                  <a16:creationId xmlns:a16="http://schemas.microsoft.com/office/drawing/2014/main" id="{18BBB1D4-6B5C-B542-B3DC-761254A62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5" y="39020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8" name="Freeform 64">
              <a:extLst>
                <a:ext uri="{FF2B5EF4-FFF2-40B4-BE49-F238E27FC236}">
                  <a16:creationId xmlns:a16="http://schemas.microsoft.com/office/drawing/2014/main" id="{4A04156A-2D7F-804B-8D1D-32CBE20BA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638" y="4149725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69" name="Freeform 65">
              <a:extLst>
                <a:ext uri="{FF2B5EF4-FFF2-40B4-BE49-F238E27FC236}">
                  <a16:creationId xmlns:a16="http://schemas.microsoft.com/office/drawing/2014/main" id="{AA4F2AE6-B8FA-8542-9E2A-98206FDF3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550" y="3506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70" name="Rectangle 54">
              <a:extLst>
                <a:ext uri="{FF2B5EF4-FFF2-40B4-BE49-F238E27FC236}">
                  <a16:creationId xmlns:a16="http://schemas.microsoft.com/office/drawing/2014/main" id="{A6A5209B-6C09-9F46-B0BB-37C1B49CB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438" y="4081463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Title 1">
            <a:extLst>
              <a:ext uri="{FF2B5EF4-FFF2-40B4-BE49-F238E27FC236}">
                <a16:creationId xmlns:a16="http://schemas.microsoft.com/office/drawing/2014/main" id="{4CD9AB2B-96F5-A843-A3AF-7D118ED923B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Gated SR latch with NAND gates</a:t>
            </a:r>
          </a:p>
        </p:txBody>
      </p:sp>
      <p:grpSp>
        <p:nvGrpSpPr>
          <p:cNvPr id="125954" name="Group 4">
            <a:extLst>
              <a:ext uri="{FF2B5EF4-FFF2-40B4-BE49-F238E27FC236}">
                <a16:creationId xmlns:a16="http://schemas.microsoft.com/office/drawing/2014/main" id="{CD269EBF-6EB4-E24A-BB88-83F5F110B58D}"/>
              </a:ext>
            </a:extLst>
          </p:cNvPr>
          <p:cNvGrpSpPr>
            <a:grpSpLocks/>
          </p:cNvGrpSpPr>
          <p:nvPr/>
        </p:nvGrpSpPr>
        <p:grpSpPr bwMode="auto">
          <a:xfrm>
            <a:off x="5430850" y="2428877"/>
            <a:ext cx="165110" cy="246221"/>
            <a:chOff x="4648200" y="1752600"/>
            <a:chExt cx="164968" cy="246379"/>
          </a:xfrm>
        </p:grpSpPr>
        <p:sp>
          <p:nvSpPr>
            <p:cNvPr id="126034" name="Rectangle 26">
              <a:extLst>
                <a:ext uri="{FF2B5EF4-FFF2-40B4-BE49-F238E27FC236}">
                  <a16:creationId xmlns:a16="http://schemas.microsoft.com/office/drawing/2014/main" id="{7F456697-F494-E34C-AD33-6038A6EC4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8200" y="1752600"/>
              <a:ext cx="164968" cy="2463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FF0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126035" name="Straight Connector 3">
              <a:extLst>
                <a:ext uri="{FF2B5EF4-FFF2-40B4-BE49-F238E27FC236}">
                  <a16:creationId xmlns:a16="http://schemas.microsoft.com/office/drawing/2014/main" id="{8E493BA2-8541-224E-9A99-11E038A7F9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51372" y="1752600"/>
              <a:ext cx="111030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5955" name="Group 48">
            <a:extLst>
              <a:ext uri="{FF2B5EF4-FFF2-40B4-BE49-F238E27FC236}">
                <a16:creationId xmlns:a16="http://schemas.microsoft.com/office/drawing/2014/main" id="{790BB1E3-FE34-894E-8838-AA70B17E18B9}"/>
              </a:ext>
            </a:extLst>
          </p:cNvPr>
          <p:cNvGrpSpPr>
            <a:grpSpLocks/>
          </p:cNvGrpSpPr>
          <p:nvPr/>
        </p:nvGrpSpPr>
        <p:grpSpPr bwMode="auto">
          <a:xfrm>
            <a:off x="5486391" y="4419602"/>
            <a:ext cx="187552" cy="246221"/>
            <a:chOff x="4648200" y="1752600"/>
            <a:chExt cx="187255" cy="246379"/>
          </a:xfrm>
        </p:grpSpPr>
        <p:sp>
          <p:nvSpPr>
            <p:cNvPr id="126032" name="Rectangle 26">
              <a:extLst>
                <a:ext uri="{FF2B5EF4-FFF2-40B4-BE49-F238E27FC236}">
                  <a16:creationId xmlns:a16="http://schemas.microsoft.com/office/drawing/2014/main" id="{CE2AE7A4-EEFE-9A40-9B57-76EB6200D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8200" y="1752600"/>
              <a:ext cx="187255" cy="2463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FF0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126033" name="Straight Connector 50">
              <a:extLst>
                <a:ext uri="{FF2B5EF4-FFF2-40B4-BE49-F238E27FC236}">
                  <a16:creationId xmlns:a16="http://schemas.microsoft.com/office/drawing/2014/main" id="{F0733C5B-D1AE-E645-8520-9F0F0A776A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51370" y="1752600"/>
              <a:ext cx="110949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5956" name="Group 5">
            <a:extLst>
              <a:ext uri="{FF2B5EF4-FFF2-40B4-BE49-F238E27FC236}">
                <a16:creationId xmlns:a16="http://schemas.microsoft.com/office/drawing/2014/main" id="{0DAC30D3-0146-3748-AFC9-1CF8DA3A12F4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5562600"/>
            <a:ext cx="6629400" cy="992188"/>
            <a:chOff x="1447800" y="5540301"/>
            <a:chExt cx="6629400" cy="992579"/>
          </a:xfrm>
        </p:grpSpPr>
        <p:sp>
          <p:nvSpPr>
            <p:cNvPr id="72707" name="TextBox 42">
              <a:extLst>
                <a:ext uri="{FF2B5EF4-FFF2-40B4-BE49-F238E27FC236}">
                  <a16:creationId xmlns:a16="http://schemas.microsoft.com/office/drawing/2014/main" id="{529C587B-C8A6-504F-B705-29F87B69D2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7800" y="5540301"/>
              <a:ext cx="6629400" cy="9925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charset="0"/>
                  <a:ea typeface="MS PGothic" charset="0"/>
                  <a:cs typeface="MS PGothic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charset="0"/>
                  <a:ea typeface="MS PGothic" charset="0"/>
                  <a:cs typeface="MS PGothic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charset="0"/>
                  <a:ea typeface="MS PGothic" charset="0"/>
                  <a:cs typeface="MS PGothic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charset="0"/>
                  <a:ea typeface="MS PGothic" charset="0"/>
                  <a:cs typeface="MS PGothic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charset="0"/>
                  <a:cs typeface="MS PGothic" charset="0"/>
                </a:defRPr>
              </a:lvl9pPr>
            </a:lstStyle>
            <a:p>
              <a:pPr algn="ctr">
                <a:defRPr/>
              </a:pPr>
              <a:r>
                <a:rPr lang="en-US" dirty="0">
                  <a:solidFill>
                    <a:srgbClr val="FF0000"/>
                  </a:solidFill>
                </a:rPr>
                <a:t>Notice that when </a:t>
              </a:r>
              <a:r>
                <a:rPr lang="en-US" dirty="0" err="1">
                  <a:solidFill>
                    <a:srgbClr val="FF0000"/>
                  </a:solidFill>
                </a:rPr>
                <a:t>Clk</a:t>
              </a:r>
              <a:r>
                <a:rPr lang="en-US" dirty="0">
                  <a:solidFill>
                    <a:srgbClr val="FF0000"/>
                  </a:solidFill>
                </a:rPr>
                <a:t>=1 this turns into the</a:t>
              </a:r>
            </a:p>
            <a:p>
              <a:pPr algn="ctr">
                <a:defRPr/>
              </a:pPr>
              <a:endParaRPr lang="en-US" sz="1050" dirty="0">
                <a:solidFill>
                  <a:srgbClr val="FF0000"/>
                </a:solidFill>
              </a:endParaRPr>
            </a:p>
            <a:p>
              <a:pPr algn="ctr">
                <a:defRPr/>
              </a:pPr>
              <a:r>
                <a:rPr lang="en-US" dirty="0">
                  <a:solidFill>
                    <a:srgbClr val="FF0000"/>
                  </a:solidFill>
                </a:rPr>
                <a:t>basic latch with NAND gates, i.e., the SR Latch.</a:t>
              </a:r>
            </a:p>
          </p:txBody>
        </p:sp>
        <p:cxnSp>
          <p:nvCxnSpPr>
            <p:cNvPr id="126030" name="Straight Connector 51">
              <a:extLst>
                <a:ext uri="{FF2B5EF4-FFF2-40B4-BE49-F238E27FC236}">
                  <a16:creationId xmlns:a16="http://schemas.microsoft.com/office/drawing/2014/main" id="{BDA8A85E-AF24-4A49-B73C-10F57D28A28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477000" y="6142201"/>
              <a:ext cx="163513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6031" name="Straight Connector 52">
              <a:extLst>
                <a:ext uri="{FF2B5EF4-FFF2-40B4-BE49-F238E27FC236}">
                  <a16:creationId xmlns:a16="http://schemas.microsoft.com/office/drawing/2014/main" id="{4B44D100-365C-CA4D-A622-2D4BD53B28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670675" y="6135849"/>
              <a:ext cx="163513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5957" name="Rectangle 26">
            <a:extLst>
              <a:ext uri="{FF2B5EF4-FFF2-40B4-BE49-F238E27FC236}">
                <a16:creationId xmlns:a16="http://schemas.microsoft.com/office/drawing/2014/main" id="{DF65BB18-31EC-524D-8B70-2B68A368B0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2125" y="29543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58" name="Rectangle 26">
            <a:extLst>
              <a:ext uri="{FF2B5EF4-FFF2-40B4-BE49-F238E27FC236}">
                <a16:creationId xmlns:a16="http://schemas.microsoft.com/office/drawing/2014/main" id="{C0EBD2BA-5E67-1F49-BC88-09D487F18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3238" y="39068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5959" name="Group 52">
            <a:extLst>
              <a:ext uri="{FF2B5EF4-FFF2-40B4-BE49-F238E27FC236}">
                <a16:creationId xmlns:a16="http://schemas.microsoft.com/office/drawing/2014/main" id="{06535803-4407-9641-B252-5CB88233536B}"/>
              </a:ext>
            </a:extLst>
          </p:cNvPr>
          <p:cNvGrpSpPr>
            <a:grpSpLocks/>
          </p:cNvGrpSpPr>
          <p:nvPr/>
        </p:nvGrpSpPr>
        <p:grpSpPr bwMode="auto">
          <a:xfrm>
            <a:off x="3516314" y="2466976"/>
            <a:ext cx="4027487" cy="2182971"/>
            <a:chOff x="2601913" y="2466975"/>
            <a:chExt cx="4027487" cy="2182971"/>
          </a:xfrm>
        </p:grpSpPr>
        <p:sp>
          <p:nvSpPr>
            <p:cNvPr id="125992" name="Line 4">
              <a:extLst>
                <a:ext uri="{FF2B5EF4-FFF2-40B4-BE49-F238E27FC236}">
                  <a16:creationId xmlns:a16="http://schemas.microsoft.com/office/drawing/2014/main" id="{33E88F4D-2C1E-944A-8EB8-E4ADC47D99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3713" y="3536950"/>
              <a:ext cx="2508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3" name="Line 5">
              <a:extLst>
                <a:ext uri="{FF2B5EF4-FFF2-40B4-BE49-F238E27FC236}">
                  <a16:creationId xmlns:a16="http://schemas.microsoft.com/office/drawing/2014/main" id="{25EEEAAF-703F-D944-8218-BEEBA84BDF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2900363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4" name="Line 6">
              <a:extLst>
                <a:ext uri="{FF2B5EF4-FFF2-40B4-BE49-F238E27FC236}">
                  <a16:creationId xmlns:a16="http://schemas.microsoft.com/office/drawing/2014/main" id="{BA7A63B0-DBA7-604B-B865-B162092AAB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4175125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5" name="Freeform 7">
              <a:extLst>
                <a:ext uri="{FF2B5EF4-FFF2-40B4-BE49-F238E27FC236}">
                  <a16:creationId xmlns:a16="http://schemas.microsoft.com/office/drawing/2014/main" id="{A0928350-7000-584D-9D5A-696A97957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3059113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6" name="Freeform 8">
              <a:extLst>
                <a:ext uri="{FF2B5EF4-FFF2-40B4-BE49-F238E27FC236}">
                  <a16:creationId xmlns:a16="http://schemas.microsoft.com/office/drawing/2014/main" id="{F9B03023-223B-FD41-B390-00D3B1CEE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2898775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7" name="Freeform 10">
              <a:extLst>
                <a:ext uri="{FF2B5EF4-FFF2-40B4-BE49-F238E27FC236}">
                  <a16:creationId xmlns:a16="http://schemas.microsoft.com/office/drawing/2014/main" id="{36A2E999-C97C-A949-A9B1-08AB08885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25" y="2871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98" name="Freeform 11">
              <a:extLst>
                <a:ext uri="{FF2B5EF4-FFF2-40B4-BE49-F238E27FC236}">
                  <a16:creationId xmlns:a16="http://schemas.microsoft.com/office/drawing/2014/main" id="{34BBEC3E-899F-E042-BF4E-0988BE37F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7575" y="4152900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99" name="Line 13">
              <a:extLst>
                <a:ext uri="{FF2B5EF4-FFF2-40B4-BE49-F238E27FC236}">
                  <a16:creationId xmlns:a16="http://schemas.microsoft.com/office/drawing/2014/main" id="{36945458-E7BB-7848-A5AD-232787652C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6100" y="4335463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0" name="Line 14">
              <a:extLst>
                <a:ext uri="{FF2B5EF4-FFF2-40B4-BE49-F238E27FC236}">
                  <a16:creationId xmlns:a16="http://schemas.microsoft.com/office/drawing/2014/main" id="{CE0C927C-6FE8-184F-94DB-0E35B4E6A9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84538" y="2898775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1" name="Freeform 18">
              <a:extLst>
                <a:ext uri="{FF2B5EF4-FFF2-40B4-BE49-F238E27FC236}">
                  <a16:creationId xmlns:a16="http://schemas.microsoft.com/office/drawing/2014/main" id="{4D1CDD00-E367-D04D-AF55-FDEDAD6F7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449421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02" name="Line 19">
              <a:extLst>
                <a:ext uri="{FF2B5EF4-FFF2-40B4-BE49-F238E27FC236}">
                  <a16:creationId xmlns:a16="http://schemas.microsoft.com/office/drawing/2014/main" id="{6ED6D47B-0181-6C49-96F2-B3A16A85CC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449421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3" name="Freeform 20">
              <a:extLst>
                <a:ext uri="{FF2B5EF4-FFF2-40B4-BE49-F238E27FC236}">
                  <a16:creationId xmlns:a16="http://schemas.microsoft.com/office/drawing/2014/main" id="{7FFA5DD6-9A67-6E4F-BBC4-9A9CBD126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417512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04" name="Line 21">
              <a:extLst>
                <a:ext uri="{FF2B5EF4-FFF2-40B4-BE49-F238E27FC236}">
                  <a16:creationId xmlns:a16="http://schemas.microsoft.com/office/drawing/2014/main" id="{DD39D8B6-4EB3-7E46-85DA-1BB092C860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41751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5" name="Line 25">
              <a:extLst>
                <a:ext uri="{FF2B5EF4-FFF2-40B4-BE49-F238E27FC236}">
                  <a16:creationId xmlns:a16="http://schemas.microsoft.com/office/drawing/2014/main" id="{CFDF0346-2BB4-2543-8AE4-FE10EFF624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19800" y="417512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6" name="Rectangle 26">
              <a:extLst>
                <a:ext uri="{FF2B5EF4-FFF2-40B4-BE49-F238E27FC236}">
                  <a16:creationId xmlns:a16="http://schemas.microsoft.com/office/drawing/2014/main" id="{47C16B14-5BAB-0544-81DC-F569A9883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2466975"/>
              <a:ext cx="16511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7" name="Rectangle 27">
              <a:extLst>
                <a:ext uri="{FF2B5EF4-FFF2-40B4-BE49-F238E27FC236}">
                  <a16:creationId xmlns:a16="http://schemas.microsoft.com/office/drawing/2014/main" id="{42F2B9A3-699A-5C4E-8A05-9F5DE178D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4403725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8" name="Freeform 29">
              <a:extLst>
                <a:ext uri="{FF2B5EF4-FFF2-40B4-BE49-F238E27FC236}">
                  <a16:creationId xmlns:a16="http://schemas.microsoft.com/office/drawing/2014/main" id="{49CCFFF3-503C-0B47-AE83-3141A60CA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275138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9" name="Freeform 34">
              <a:extLst>
                <a:ext uri="{FF2B5EF4-FFF2-40B4-BE49-F238E27FC236}">
                  <a16:creationId xmlns:a16="http://schemas.microsoft.com/office/drawing/2014/main" id="{A46A79D2-8268-1648-92AD-750769C8E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4111625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0" name="Line 35">
              <a:extLst>
                <a:ext uri="{FF2B5EF4-FFF2-40B4-BE49-F238E27FC236}">
                  <a16:creationId xmlns:a16="http://schemas.microsoft.com/office/drawing/2014/main" id="{C45FE969-4483-544F-B2DA-0D35016BB2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401637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1" name="Freeform 40">
              <a:extLst>
                <a:ext uri="{FF2B5EF4-FFF2-40B4-BE49-F238E27FC236}">
                  <a16:creationId xmlns:a16="http://schemas.microsoft.com/office/drawing/2014/main" id="{E54D4409-B5D7-B64F-BD6E-ED501C26E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2838450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12" name="Line 41">
              <a:extLst>
                <a:ext uri="{FF2B5EF4-FFF2-40B4-BE49-F238E27FC236}">
                  <a16:creationId xmlns:a16="http://schemas.microsoft.com/office/drawing/2014/main" id="{01F457D9-9F8F-9F43-9975-E9E91721BB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6100" y="2740025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3" name="Line 42">
              <a:extLst>
                <a:ext uri="{FF2B5EF4-FFF2-40B4-BE49-F238E27FC236}">
                  <a16:creationId xmlns:a16="http://schemas.microsoft.com/office/drawing/2014/main" id="{999915BD-51A7-0A4D-9853-53BE408E41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3059113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4" name="Freeform 44">
              <a:extLst>
                <a:ext uri="{FF2B5EF4-FFF2-40B4-BE49-F238E27FC236}">
                  <a16:creationId xmlns:a16="http://schemas.microsoft.com/office/drawing/2014/main" id="{B0539A1B-5287-DA46-A4F0-A1EAD851B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289877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15" name="Line 45">
              <a:extLst>
                <a:ext uri="{FF2B5EF4-FFF2-40B4-BE49-F238E27FC236}">
                  <a16:creationId xmlns:a16="http://schemas.microsoft.com/office/drawing/2014/main" id="{3C47D380-2249-5B40-8809-F9C707E683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28987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6" name="Freeform 46">
              <a:extLst>
                <a:ext uri="{FF2B5EF4-FFF2-40B4-BE49-F238E27FC236}">
                  <a16:creationId xmlns:a16="http://schemas.microsoft.com/office/drawing/2014/main" id="{FADA66C9-0136-5B48-AEEB-3564B2DA0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255746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17" name="Line 47">
              <a:extLst>
                <a:ext uri="{FF2B5EF4-FFF2-40B4-BE49-F238E27FC236}">
                  <a16:creationId xmlns:a16="http://schemas.microsoft.com/office/drawing/2014/main" id="{7F1A2D6C-AF0F-874F-A68E-D1F1203B1E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255746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8" name="Freeform 51">
              <a:extLst>
                <a:ext uri="{FF2B5EF4-FFF2-40B4-BE49-F238E27FC236}">
                  <a16:creationId xmlns:a16="http://schemas.microsoft.com/office/drawing/2014/main" id="{A5F828C3-86D9-FB45-9B6D-CEF0BC24D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3" y="2678113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9" name="Rectangle 52">
              <a:extLst>
                <a:ext uri="{FF2B5EF4-FFF2-40B4-BE49-F238E27FC236}">
                  <a16:creationId xmlns:a16="http://schemas.microsoft.com/office/drawing/2014/main" id="{F6344FFD-79F7-694B-85DF-9C0E92F4D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913" y="3435350"/>
              <a:ext cx="3478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0" name="Line 53">
              <a:extLst>
                <a:ext uri="{FF2B5EF4-FFF2-40B4-BE49-F238E27FC236}">
                  <a16:creationId xmlns:a16="http://schemas.microsoft.com/office/drawing/2014/main" id="{10468587-FF5C-D84A-8A49-6D321C0432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07150" y="4048125"/>
              <a:ext cx="177800" cy="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21" name="Rectangle 55">
              <a:extLst>
                <a:ext uri="{FF2B5EF4-FFF2-40B4-BE49-F238E27FC236}">
                  <a16:creationId xmlns:a16="http://schemas.microsoft.com/office/drawing/2014/main" id="{B976250C-2EFE-1C49-A0C4-947E48531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279082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2" name="AutoShape 56">
              <a:extLst>
                <a:ext uri="{FF2B5EF4-FFF2-40B4-BE49-F238E27FC236}">
                  <a16:creationId xmlns:a16="http://schemas.microsoft.com/office/drawing/2014/main" id="{B844C093-C3D7-2246-B4D0-DEBFC3828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24669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3" name="AutoShape 57">
              <a:extLst>
                <a:ext uri="{FF2B5EF4-FFF2-40B4-BE49-F238E27FC236}">
                  <a16:creationId xmlns:a16="http://schemas.microsoft.com/office/drawing/2014/main" id="{6959E525-D3BB-A747-9D34-7AA3B94CD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4065588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4" name="AutoShape 59">
              <a:extLst>
                <a:ext uri="{FF2B5EF4-FFF2-40B4-BE49-F238E27FC236}">
                  <a16:creationId xmlns:a16="http://schemas.microsoft.com/office/drawing/2014/main" id="{02DFAD67-1BF7-4344-A5F5-8A7EFAF78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262572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5" name="AutoShape 61">
              <a:extLst>
                <a:ext uri="{FF2B5EF4-FFF2-40B4-BE49-F238E27FC236}">
                  <a16:creationId xmlns:a16="http://schemas.microsoft.com/office/drawing/2014/main" id="{8BFF8DAB-ADC3-194D-B56E-07179EE5C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5" y="39020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6" name="Freeform 64">
              <a:extLst>
                <a:ext uri="{FF2B5EF4-FFF2-40B4-BE49-F238E27FC236}">
                  <a16:creationId xmlns:a16="http://schemas.microsoft.com/office/drawing/2014/main" id="{1E96305D-5A39-1A4B-981D-3ACD09239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638" y="4149725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27" name="Freeform 65">
              <a:extLst>
                <a:ext uri="{FF2B5EF4-FFF2-40B4-BE49-F238E27FC236}">
                  <a16:creationId xmlns:a16="http://schemas.microsoft.com/office/drawing/2014/main" id="{B5E4EBC5-1F00-7543-9E14-617A802E0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550" y="3506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28" name="Rectangle 54">
              <a:extLst>
                <a:ext uri="{FF2B5EF4-FFF2-40B4-BE49-F238E27FC236}">
                  <a16:creationId xmlns:a16="http://schemas.microsoft.com/office/drawing/2014/main" id="{769FF00F-DEB7-F244-825D-EB5A960A5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438" y="4081463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5960" name="Rectangle 26">
            <a:extLst>
              <a:ext uri="{FF2B5EF4-FFF2-40B4-BE49-F238E27FC236}">
                <a16:creationId xmlns:a16="http://schemas.microsoft.com/office/drawing/2014/main" id="{1EBA33D0-83FA-B541-9C7E-8B5D98AB1D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32766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5961" name="Group 80">
            <a:extLst>
              <a:ext uri="{FF2B5EF4-FFF2-40B4-BE49-F238E27FC236}">
                <a16:creationId xmlns:a16="http://schemas.microsoft.com/office/drawing/2014/main" id="{9E232977-13E4-A74D-BF60-F61ED4F26C13}"/>
              </a:ext>
            </a:extLst>
          </p:cNvPr>
          <p:cNvGrpSpPr>
            <a:grpSpLocks/>
          </p:cNvGrpSpPr>
          <p:nvPr/>
        </p:nvGrpSpPr>
        <p:grpSpPr bwMode="auto">
          <a:xfrm>
            <a:off x="7429500" y="1227138"/>
            <a:ext cx="2218474" cy="1277184"/>
            <a:chOff x="219075" y="5343525"/>
            <a:chExt cx="2218474" cy="1277184"/>
          </a:xfrm>
        </p:grpSpPr>
        <p:grpSp>
          <p:nvGrpSpPr>
            <p:cNvPr id="125962" name="Group 34">
              <a:extLst>
                <a:ext uri="{FF2B5EF4-FFF2-40B4-BE49-F238E27FC236}">
                  <a16:creationId xmlns:a16="http://schemas.microsoft.com/office/drawing/2014/main" id="{EE243D60-43E1-7141-9C3F-92B549EE32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075" y="5343525"/>
              <a:ext cx="2218474" cy="1277184"/>
              <a:chOff x="3652838" y="1219200"/>
              <a:chExt cx="2218473" cy="1277184"/>
            </a:xfrm>
          </p:grpSpPr>
          <p:sp>
            <p:nvSpPr>
              <p:cNvPr id="125966" name="Line 63">
                <a:extLst>
                  <a:ext uri="{FF2B5EF4-FFF2-40B4-BE49-F238E27FC236}">
                    <a16:creationId xmlns:a16="http://schemas.microsoft.com/office/drawing/2014/main" id="{E3522332-961F-3647-8B13-B6D8E4261E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52838" y="1497012"/>
                <a:ext cx="1455737" cy="1587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7" name="Line 64">
                <a:extLst>
                  <a:ext uri="{FF2B5EF4-FFF2-40B4-BE49-F238E27FC236}">
                    <a16:creationId xmlns:a16="http://schemas.microsoft.com/office/drawing/2014/main" id="{EE178923-13C7-9A46-B4FF-741A4CAFB7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71976" y="1219200"/>
                <a:ext cx="1587" cy="121761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8" name="Rectangle 65">
                <a:extLst>
                  <a:ext uri="{FF2B5EF4-FFF2-40B4-BE49-F238E27FC236}">
                    <a16:creationId xmlns:a16="http://schemas.microsoft.com/office/drawing/2014/main" id="{03056439-5219-0841-B332-65BAD3C68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7626" y="1239837"/>
                <a:ext cx="849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S</a:t>
                </a:r>
                <a:endParaRPr lang="en-US" altLang="en-US" sz="1200" b="0">
                  <a:latin typeface="Times-Roman" pitchFamily="2" charset="0"/>
                </a:endParaRPr>
              </a:p>
            </p:txBody>
          </p:sp>
          <p:sp>
            <p:nvSpPr>
              <p:cNvPr id="125969" name="Rectangle 66">
                <a:extLst>
                  <a:ext uri="{FF2B5EF4-FFF2-40B4-BE49-F238E27FC236}">
                    <a16:creationId xmlns:a16="http://schemas.microsoft.com/office/drawing/2014/main" id="{39633118-50AE-C749-BF90-04DC53021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9088" y="1239837"/>
                <a:ext cx="10259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R</a:t>
                </a:r>
                <a:endParaRPr lang="en-US" altLang="en-US" sz="1200" b="0">
                  <a:latin typeface="Times-Roman" pitchFamily="2" charset="0"/>
                </a:endParaRPr>
              </a:p>
            </p:txBody>
          </p:sp>
          <p:sp>
            <p:nvSpPr>
              <p:cNvPr id="125970" name="Rectangle 67">
                <a:extLst>
                  <a:ext uri="{FF2B5EF4-FFF2-40B4-BE49-F238E27FC236}">
                    <a16:creationId xmlns:a16="http://schemas.microsoft.com/office/drawing/2014/main" id="{07ADA3BC-E4F7-634E-AA27-C1772B8A7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4851" y="1239837"/>
                <a:ext cx="11060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endParaRPr lang="en-US" altLang="en-US" sz="1200" b="0">
                  <a:latin typeface="Times-Roman" pitchFamily="2" charset="0"/>
                </a:endParaRPr>
              </a:p>
            </p:txBody>
          </p:sp>
          <p:sp>
            <p:nvSpPr>
              <p:cNvPr id="125971" name="Rectangle 68">
                <a:extLst>
                  <a:ext uri="{FF2B5EF4-FFF2-40B4-BE49-F238E27FC236}">
                    <a16:creationId xmlns:a16="http://schemas.microsoft.com/office/drawing/2014/main" id="{37F87E00-BE02-2449-9C42-E12F115EA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2326" y="1296987"/>
                <a:ext cx="57708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 i="1">
                    <a:solidFill>
                      <a:srgbClr val="000000"/>
                    </a:solidFill>
                    <a:latin typeface="Times-Roman" pitchFamily="2" charset="0"/>
                  </a:rPr>
                  <a:t>a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72" name="Rectangle 69">
                <a:extLst>
                  <a:ext uri="{FF2B5EF4-FFF2-40B4-BE49-F238E27FC236}">
                    <a16:creationId xmlns:a16="http://schemas.microsoft.com/office/drawing/2014/main" id="{491132B4-54BC-104E-9419-F9BDFA0ED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8063" y="1235075"/>
                <a:ext cx="11060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73" name="Rectangle 70">
                <a:extLst>
                  <a:ext uri="{FF2B5EF4-FFF2-40B4-BE49-F238E27FC236}">
                    <a16:creationId xmlns:a16="http://schemas.microsoft.com/office/drawing/2014/main" id="{555E7271-89E5-8A49-831A-561845049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5538" y="1296987"/>
                <a:ext cx="64120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 i="1">
                    <a:solidFill>
                      <a:srgbClr val="000000"/>
                    </a:solidFill>
                    <a:latin typeface="Times-Roman" pitchFamily="2" charset="0"/>
                  </a:rPr>
                  <a:t>b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74" name="Rectangle 71">
                <a:extLst>
                  <a:ext uri="{FF2B5EF4-FFF2-40B4-BE49-F238E27FC236}">
                    <a16:creationId xmlns:a16="http://schemas.microsoft.com/office/drawing/2014/main" id="{28E6EE67-888C-E34D-84B9-FBCC880D1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2388" y="1581150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75" name="Rectangle 72">
                <a:extLst>
                  <a:ext uri="{FF2B5EF4-FFF2-40B4-BE49-F238E27FC236}">
                    <a16:creationId xmlns:a16="http://schemas.microsoft.com/office/drawing/2014/main" id="{427309A9-75A8-4F4D-961B-3BC1822F1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788" y="1581150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76" name="Rectangle 73">
                <a:extLst>
                  <a:ext uri="{FF2B5EF4-FFF2-40B4-BE49-F238E27FC236}">
                    <a16:creationId xmlns:a16="http://schemas.microsoft.com/office/drawing/2014/main" id="{87604210-520D-C340-A828-72D230246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2388" y="1824037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77" name="Rectangle 74">
                <a:extLst>
                  <a:ext uri="{FF2B5EF4-FFF2-40B4-BE49-F238E27FC236}">
                    <a16:creationId xmlns:a16="http://schemas.microsoft.com/office/drawing/2014/main" id="{A86450DD-2FBA-544D-8E67-228C78F46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788" y="1824037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78" name="Rectangle 75">
                <a:extLst>
                  <a:ext uri="{FF2B5EF4-FFF2-40B4-BE49-F238E27FC236}">
                    <a16:creationId xmlns:a16="http://schemas.microsoft.com/office/drawing/2014/main" id="{013C13AE-A06E-0D41-9220-418F2F93E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2388" y="2066925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79" name="Rectangle 76">
                <a:extLst>
                  <a:ext uri="{FF2B5EF4-FFF2-40B4-BE49-F238E27FC236}">
                    <a16:creationId xmlns:a16="http://schemas.microsoft.com/office/drawing/2014/main" id="{171776A0-1D37-2B4E-ACC0-7DAD5BC2F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788" y="2066925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80" name="Rectangle 77">
                <a:extLst>
                  <a:ext uri="{FF2B5EF4-FFF2-40B4-BE49-F238E27FC236}">
                    <a16:creationId xmlns:a16="http://schemas.microsoft.com/office/drawing/2014/main" id="{52A24E35-50CC-534B-8D77-F91138042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2388" y="2309813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81" name="Rectangle 78">
                <a:extLst>
                  <a:ext uri="{FF2B5EF4-FFF2-40B4-BE49-F238E27FC236}">
                    <a16:creationId xmlns:a16="http://schemas.microsoft.com/office/drawing/2014/main" id="{346BE857-6159-F042-B07E-2EC49654C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788" y="2309813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82" name="Rectangle 79">
                <a:extLst>
                  <a:ext uri="{FF2B5EF4-FFF2-40B4-BE49-F238E27FC236}">
                    <a16:creationId xmlns:a16="http://schemas.microsoft.com/office/drawing/2014/main" id="{E39F0168-E940-744F-8E29-B6DEA5430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8501" y="2311718"/>
                <a:ext cx="509755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0/1   1/0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83" name="Rectangle 80">
                <a:extLst>
                  <a:ext uri="{FF2B5EF4-FFF2-40B4-BE49-F238E27FC236}">
                    <a16:creationId xmlns:a16="http://schemas.microsoft.com/office/drawing/2014/main" id="{5EAE65AF-9316-9849-8287-95EDF4558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8826" y="1824037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84" name="Rectangle 81">
                <a:extLst>
                  <a:ext uri="{FF2B5EF4-FFF2-40B4-BE49-F238E27FC236}">
                    <a16:creationId xmlns:a16="http://schemas.microsoft.com/office/drawing/2014/main" id="{FD74AC24-B953-6043-9EFA-3B97D2FC5B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2038" y="1824037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85" name="Rectangle 82">
                <a:extLst>
                  <a:ext uri="{FF2B5EF4-FFF2-40B4-BE49-F238E27FC236}">
                    <a16:creationId xmlns:a16="http://schemas.microsoft.com/office/drawing/2014/main" id="{E1261FF8-23B9-A54D-983D-7983CBA04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8826" y="2066925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86" name="Rectangle 83">
                <a:extLst>
                  <a:ext uri="{FF2B5EF4-FFF2-40B4-BE49-F238E27FC236}">
                    <a16:creationId xmlns:a16="http://schemas.microsoft.com/office/drawing/2014/main" id="{44117FCB-8F31-B845-A458-CF936D382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2038" y="2066925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87" name="Rectangle 178">
                <a:extLst>
                  <a:ext uri="{FF2B5EF4-FFF2-40B4-BE49-F238E27FC236}">
                    <a16:creationId xmlns:a16="http://schemas.microsoft.com/office/drawing/2014/main" id="{0F847F43-365D-2F44-9147-BCE5EB0EB2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8738" y="2293938"/>
                <a:ext cx="732573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(no change)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cxnSp>
            <p:nvCxnSpPr>
              <p:cNvPr id="125988" name="Straight Connector 57">
                <a:extLst>
                  <a:ext uri="{FF2B5EF4-FFF2-40B4-BE49-F238E27FC236}">
                    <a16:creationId xmlns:a16="http://schemas.microsoft.com/office/drawing/2014/main" id="{5FD1B786-F368-4443-9AD8-A5563CC91B4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60801" y="1219200"/>
                <a:ext cx="9207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989" name="Straight Connector 58">
                <a:extLst>
                  <a:ext uri="{FF2B5EF4-FFF2-40B4-BE49-F238E27FC236}">
                    <a16:creationId xmlns:a16="http://schemas.microsoft.com/office/drawing/2014/main" id="{079B9BD1-3950-404A-A860-23121A327B5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129088" y="1219200"/>
                <a:ext cx="9207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5990" name="Rectangle 80">
                <a:extLst>
                  <a:ext uri="{FF2B5EF4-FFF2-40B4-BE49-F238E27FC236}">
                    <a16:creationId xmlns:a16="http://schemas.microsoft.com/office/drawing/2014/main" id="{CAEFD2AE-0550-D94B-AFA2-70E4ED448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000" y="1600200"/>
                <a:ext cx="76200" cy="1841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5991" name="Rectangle 81">
                <a:extLst>
                  <a:ext uri="{FF2B5EF4-FFF2-40B4-BE49-F238E27FC236}">
                    <a16:creationId xmlns:a16="http://schemas.microsoft.com/office/drawing/2014/main" id="{C796B034-8940-9447-8382-F6565FEE5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5213" y="1600200"/>
                <a:ext cx="76200" cy="1841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</p:grpSp>
        <p:cxnSp>
          <p:nvCxnSpPr>
            <p:cNvPr id="125963" name="Straight Connector 58">
              <a:extLst>
                <a:ext uri="{FF2B5EF4-FFF2-40B4-BE49-F238E27FC236}">
                  <a16:creationId xmlns:a16="http://schemas.microsoft.com/office/drawing/2014/main" id="{655D9E7F-DC22-6A47-835E-722DD736F22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377430" y="5364996"/>
              <a:ext cx="11141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5964" name="Rectangle 83">
              <a:extLst>
                <a:ext uri="{FF2B5EF4-FFF2-40B4-BE49-F238E27FC236}">
                  <a16:creationId xmlns:a16="http://schemas.microsoft.com/office/drawing/2014/main" id="{9E2C28F9-0244-6844-BC48-9E7B16893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119" y="5447654"/>
              <a:ext cx="108488" cy="1084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5965" name="Rectangle 84">
              <a:extLst>
                <a:ext uri="{FF2B5EF4-FFF2-40B4-BE49-F238E27FC236}">
                  <a16:creationId xmlns:a16="http://schemas.microsoft.com/office/drawing/2014/main" id="{392C6467-1F24-FC4C-B6E1-4703DE658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0753" y="5429572"/>
              <a:ext cx="108488" cy="1084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Title 1">
            <a:extLst>
              <a:ext uri="{FF2B5EF4-FFF2-40B4-BE49-F238E27FC236}">
                <a16:creationId xmlns:a16="http://schemas.microsoft.com/office/drawing/2014/main" id="{BCC135E1-5E11-4846-ACED-121E53CBDA4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Gated SR latch with NAND gates</a:t>
            </a:r>
          </a:p>
        </p:txBody>
      </p:sp>
      <p:sp>
        <p:nvSpPr>
          <p:cNvPr id="126978" name="Rectangle 26">
            <a:extLst>
              <a:ext uri="{FF2B5EF4-FFF2-40B4-BE49-F238E27FC236}">
                <a16:creationId xmlns:a16="http://schemas.microsoft.com/office/drawing/2014/main" id="{762B377C-E4A2-2C40-AF33-CA32A26DC5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0839" y="2428876"/>
            <a:ext cx="15398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79" name="Rectangle 26">
            <a:extLst>
              <a:ext uri="{FF2B5EF4-FFF2-40B4-BE49-F238E27FC236}">
                <a16:creationId xmlns:a16="http://schemas.microsoft.com/office/drawing/2014/main" id="{31904750-27A9-AA4C-B1AE-66C6C289F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4419601"/>
            <a:ext cx="153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0" name="TextBox 42">
            <a:extLst>
              <a:ext uri="{FF2B5EF4-FFF2-40B4-BE49-F238E27FC236}">
                <a16:creationId xmlns:a16="http://schemas.microsoft.com/office/drawing/2014/main" id="{027C83CA-754A-6C48-9A06-C0358534C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5000" y="5562601"/>
            <a:ext cx="73152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When Clk=0 this circuit holds the previous output values.</a:t>
            </a:r>
          </a:p>
        </p:txBody>
      </p:sp>
      <p:sp>
        <p:nvSpPr>
          <p:cNvPr id="126981" name="Rectangle 26">
            <a:extLst>
              <a:ext uri="{FF2B5EF4-FFF2-40B4-BE49-F238E27FC236}">
                <a16:creationId xmlns:a16="http://schemas.microsoft.com/office/drawing/2014/main" id="{0CE27AE4-072E-3645-9E04-077C73D6B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2125" y="2954338"/>
            <a:ext cx="1031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2" name="Rectangle 26">
            <a:extLst>
              <a:ext uri="{FF2B5EF4-FFF2-40B4-BE49-F238E27FC236}">
                <a16:creationId xmlns:a16="http://schemas.microsoft.com/office/drawing/2014/main" id="{F870C522-F8A6-F140-82DD-A8F1A235DB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3239" y="3906838"/>
            <a:ext cx="1539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-Roman" pitchFamily="2" charset="0"/>
              </a:rPr>
              <a:t>0</a:t>
            </a: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6983" name="Group 52">
            <a:extLst>
              <a:ext uri="{FF2B5EF4-FFF2-40B4-BE49-F238E27FC236}">
                <a16:creationId xmlns:a16="http://schemas.microsoft.com/office/drawing/2014/main" id="{DD6BA418-1416-784B-89AE-D88FDDD1B185}"/>
              </a:ext>
            </a:extLst>
          </p:cNvPr>
          <p:cNvGrpSpPr>
            <a:grpSpLocks/>
          </p:cNvGrpSpPr>
          <p:nvPr/>
        </p:nvGrpSpPr>
        <p:grpSpPr bwMode="auto">
          <a:xfrm>
            <a:off x="3516314" y="2466976"/>
            <a:ext cx="4027487" cy="2182971"/>
            <a:chOff x="2601913" y="2466975"/>
            <a:chExt cx="4027487" cy="2182971"/>
          </a:xfrm>
        </p:grpSpPr>
        <p:sp>
          <p:nvSpPr>
            <p:cNvPr id="127017" name="Line 4">
              <a:extLst>
                <a:ext uri="{FF2B5EF4-FFF2-40B4-BE49-F238E27FC236}">
                  <a16:creationId xmlns:a16="http://schemas.microsoft.com/office/drawing/2014/main" id="{362B7347-9AD4-EC4C-959F-34E986AB13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3713" y="3536950"/>
              <a:ext cx="2508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8" name="Line 5">
              <a:extLst>
                <a:ext uri="{FF2B5EF4-FFF2-40B4-BE49-F238E27FC236}">
                  <a16:creationId xmlns:a16="http://schemas.microsoft.com/office/drawing/2014/main" id="{F9673E88-8641-774A-8625-79ECC6038C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2900363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9" name="Line 6">
              <a:extLst>
                <a:ext uri="{FF2B5EF4-FFF2-40B4-BE49-F238E27FC236}">
                  <a16:creationId xmlns:a16="http://schemas.microsoft.com/office/drawing/2014/main" id="{00B7D58D-0184-A247-B73C-F6F97511A0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4175125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0" name="Freeform 7">
              <a:extLst>
                <a:ext uri="{FF2B5EF4-FFF2-40B4-BE49-F238E27FC236}">
                  <a16:creationId xmlns:a16="http://schemas.microsoft.com/office/drawing/2014/main" id="{9D73AC8A-B6EA-8243-A731-52EA3140B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3059113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1" name="Freeform 8">
              <a:extLst>
                <a:ext uri="{FF2B5EF4-FFF2-40B4-BE49-F238E27FC236}">
                  <a16:creationId xmlns:a16="http://schemas.microsoft.com/office/drawing/2014/main" id="{B30800C6-A33F-E843-BE3B-7FB6E2259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2898775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2" name="Freeform 10">
              <a:extLst>
                <a:ext uri="{FF2B5EF4-FFF2-40B4-BE49-F238E27FC236}">
                  <a16:creationId xmlns:a16="http://schemas.microsoft.com/office/drawing/2014/main" id="{36CDEADD-86E2-EA47-B4BF-167208D8C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25" y="2871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23" name="Freeform 11">
              <a:extLst>
                <a:ext uri="{FF2B5EF4-FFF2-40B4-BE49-F238E27FC236}">
                  <a16:creationId xmlns:a16="http://schemas.microsoft.com/office/drawing/2014/main" id="{11D61C7B-B085-4548-8C8F-F1E70C52B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7575" y="4152900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24" name="Line 13">
              <a:extLst>
                <a:ext uri="{FF2B5EF4-FFF2-40B4-BE49-F238E27FC236}">
                  <a16:creationId xmlns:a16="http://schemas.microsoft.com/office/drawing/2014/main" id="{137C9C78-611A-2F43-959C-E873FA01CE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6100" y="4335463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5" name="Line 14">
              <a:extLst>
                <a:ext uri="{FF2B5EF4-FFF2-40B4-BE49-F238E27FC236}">
                  <a16:creationId xmlns:a16="http://schemas.microsoft.com/office/drawing/2014/main" id="{242A4B5D-03B1-7743-B230-D5874585FC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84538" y="2898775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6" name="Freeform 18">
              <a:extLst>
                <a:ext uri="{FF2B5EF4-FFF2-40B4-BE49-F238E27FC236}">
                  <a16:creationId xmlns:a16="http://schemas.microsoft.com/office/drawing/2014/main" id="{BBBF1DD1-24A9-EA46-966D-57D2418C3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449421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27" name="Line 19">
              <a:extLst>
                <a:ext uri="{FF2B5EF4-FFF2-40B4-BE49-F238E27FC236}">
                  <a16:creationId xmlns:a16="http://schemas.microsoft.com/office/drawing/2014/main" id="{F9A22494-82BE-AE47-869D-80250930A9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449421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8" name="Freeform 20">
              <a:extLst>
                <a:ext uri="{FF2B5EF4-FFF2-40B4-BE49-F238E27FC236}">
                  <a16:creationId xmlns:a16="http://schemas.microsoft.com/office/drawing/2014/main" id="{DDDFB755-8BCA-B24C-A95F-AD189E908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417512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29" name="Line 21">
              <a:extLst>
                <a:ext uri="{FF2B5EF4-FFF2-40B4-BE49-F238E27FC236}">
                  <a16:creationId xmlns:a16="http://schemas.microsoft.com/office/drawing/2014/main" id="{BF9B5E22-3A3C-9A42-A0B2-D3625954D5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41751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0" name="Line 25">
              <a:extLst>
                <a:ext uri="{FF2B5EF4-FFF2-40B4-BE49-F238E27FC236}">
                  <a16:creationId xmlns:a16="http://schemas.microsoft.com/office/drawing/2014/main" id="{D14C80E8-F501-2F4F-BA45-6598F0A278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19800" y="417512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1" name="Rectangle 26">
              <a:extLst>
                <a:ext uri="{FF2B5EF4-FFF2-40B4-BE49-F238E27FC236}">
                  <a16:creationId xmlns:a16="http://schemas.microsoft.com/office/drawing/2014/main" id="{3ADC6BE3-025E-DE47-98C3-02A5AEC76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2466975"/>
              <a:ext cx="16511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2" name="Rectangle 27">
              <a:extLst>
                <a:ext uri="{FF2B5EF4-FFF2-40B4-BE49-F238E27FC236}">
                  <a16:creationId xmlns:a16="http://schemas.microsoft.com/office/drawing/2014/main" id="{44A00F5C-AAC2-524E-8349-91CF13F35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4403725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3" name="Freeform 29">
              <a:extLst>
                <a:ext uri="{FF2B5EF4-FFF2-40B4-BE49-F238E27FC236}">
                  <a16:creationId xmlns:a16="http://schemas.microsoft.com/office/drawing/2014/main" id="{42DD9BE5-244E-5543-B85A-B62E69FA0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275138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4" name="Freeform 34">
              <a:extLst>
                <a:ext uri="{FF2B5EF4-FFF2-40B4-BE49-F238E27FC236}">
                  <a16:creationId xmlns:a16="http://schemas.microsoft.com/office/drawing/2014/main" id="{486C16C4-CA2A-464B-ABEA-B067BF7BE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4111625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5" name="Line 35">
              <a:extLst>
                <a:ext uri="{FF2B5EF4-FFF2-40B4-BE49-F238E27FC236}">
                  <a16:creationId xmlns:a16="http://schemas.microsoft.com/office/drawing/2014/main" id="{54934A18-15E9-734E-8E37-C644EE65E7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401637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6" name="Freeform 40">
              <a:extLst>
                <a:ext uri="{FF2B5EF4-FFF2-40B4-BE49-F238E27FC236}">
                  <a16:creationId xmlns:a16="http://schemas.microsoft.com/office/drawing/2014/main" id="{74B73084-FDDE-6449-8B59-0DAC6F463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2838450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37" name="Line 41">
              <a:extLst>
                <a:ext uri="{FF2B5EF4-FFF2-40B4-BE49-F238E27FC236}">
                  <a16:creationId xmlns:a16="http://schemas.microsoft.com/office/drawing/2014/main" id="{F868A131-ECBF-244A-8F2A-9022C7D19C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6100" y="2740025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8" name="Line 42">
              <a:extLst>
                <a:ext uri="{FF2B5EF4-FFF2-40B4-BE49-F238E27FC236}">
                  <a16:creationId xmlns:a16="http://schemas.microsoft.com/office/drawing/2014/main" id="{5CDEC8F0-EA9E-8E44-A961-42CCE85CB4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3059113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9" name="Freeform 44">
              <a:extLst>
                <a:ext uri="{FF2B5EF4-FFF2-40B4-BE49-F238E27FC236}">
                  <a16:creationId xmlns:a16="http://schemas.microsoft.com/office/drawing/2014/main" id="{B4CAC04F-5B6C-7D47-9DCC-2472865A0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289877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40" name="Line 45">
              <a:extLst>
                <a:ext uri="{FF2B5EF4-FFF2-40B4-BE49-F238E27FC236}">
                  <a16:creationId xmlns:a16="http://schemas.microsoft.com/office/drawing/2014/main" id="{991F4F65-284D-B84E-B788-973D5B2062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28987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1" name="Freeform 46">
              <a:extLst>
                <a:ext uri="{FF2B5EF4-FFF2-40B4-BE49-F238E27FC236}">
                  <a16:creationId xmlns:a16="http://schemas.microsoft.com/office/drawing/2014/main" id="{FF33A6F4-D7D1-AB4C-9649-F68382535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255746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42" name="Line 47">
              <a:extLst>
                <a:ext uri="{FF2B5EF4-FFF2-40B4-BE49-F238E27FC236}">
                  <a16:creationId xmlns:a16="http://schemas.microsoft.com/office/drawing/2014/main" id="{A1AFC756-4BF0-C44D-87FC-5B05F38CD1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255746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3" name="Freeform 51">
              <a:extLst>
                <a:ext uri="{FF2B5EF4-FFF2-40B4-BE49-F238E27FC236}">
                  <a16:creationId xmlns:a16="http://schemas.microsoft.com/office/drawing/2014/main" id="{8C05C03C-7AE7-324E-B025-51778243F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3" y="2678113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4" name="Rectangle 52">
              <a:extLst>
                <a:ext uri="{FF2B5EF4-FFF2-40B4-BE49-F238E27FC236}">
                  <a16:creationId xmlns:a16="http://schemas.microsoft.com/office/drawing/2014/main" id="{A335FF21-8C2D-0349-951B-BD703E7EC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913" y="3435350"/>
              <a:ext cx="3478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5" name="Line 53">
              <a:extLst>
                <a:ext uri="{FF2B5EF4-FFF2-40B4-BE49-F238E27FC236}">
                  <a16:creationId xmlns:a16="http://schemas.microsoft.com/office/drawing/2014/main" id="{028E48F9-97D2-904A-B64F-4E0323CAE9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07150" y="4048125"/>
              <a:ext cx="177800" cy="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6" name="Rectangle 55">
              <a:extLst>
                <a:ext uri="{FF2B5EF4-FFF2-40B4-BE49-F238E27FC236}">
                  <a16:creationId xmlns:a16="http://schemas.microsoft.com/office/drawing/2014/main" id="{60F29CD6-C6F8-1C48-9DD2-C8B33A633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279082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7" name="AutoShape 56">
              <a:extLst>
                <a:ext uri="{FF2B5EF4-FFF2-40B4-BE49-F238E27FC236}">
                  <a16:creationId xmlns:a16="http://schemas.microsoft.com/office/drawing/2014/main" id="{83E3A6DB-B15F-CD45-8B3A-9C461A27F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24669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8" name="AutoShape 57">
              <a:extLst>
                <a:ext uri="{FF2B5EF4-FFF2-40B4-BE49-F238E27FC236}">
                  <a16:creationId xmlns:a16="http://schemas.microsoft.com/office/drawing/2014/main" id="{4D89CCF3-E162-5A40-B6EC-CD6282B23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4065588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9" name="AutoShape 59">
              <a:extLst>
                <a:ext uri="{FF2B5EF4-FFF2-40B4-BE49-F238E27FC236}">
                  <a16:creationId xmlns:a16="http://schemas.microsoft.com/office/drawing/2014/main" id="{366CC441-1F1D-4544-A490-3C3E23661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262572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0" name="AutoShape 61">
              <a:extLst>
                <a:ext uri="{FF2B5EF4-FFF2-40B4-BE49-F238E27FC236}">
                  <a16:creationId xmlns:a16="http://schemas.microsoft.com/office/drawing/2014/main" id="{A7BEB2DA-1EC8-CA4E-86F9-3B956BCA9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5" y="39020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1" name="Freeform 64">
              <a:extLst>
                <a:ext uri="{FF2B5EF4-FFF2-40B4-BE49-F238E27FC236}">
                  <a16:creationId xmlns:a16="http://schemas.microsoft.com/office/drawing/2014/main" id="{43E9ACBA-5D15-0F45-AAD9-CBE797B52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638" y="4149725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52" name="Freeform 65">
              <a:extLst>
                <a:ext uri="{FF2B5EF4-FFF2-40B4-BE49-F238E27FC236}">
                  <a16:creationId xmlns:a16="http://schemas.microsoft.com/office/drawing/2014/main" id="{0AD4D706-B1A9-BB4F-B2DB-553287C82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550" y="3506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53" name="Rectangle 54">
              <a:extLst>
                <a:ext uri="{FF2B5EF4-FFF2-40B4-BE49-F238E27FC236}">
                  <a16:creationId xmlns:a16="http://schemas.microsoft.com/office/drawing/2014/main" id="{16DA5A5D-E228-2542-A1AA-77BA1C680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438" y="4081463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6984" name="Rectangle 26">
            <a:extLst>
              <a:ext uri="{FF2B5EF4-FFF2-40B4-BE49-F238E27FC236}">
                <a16:creationId xmlns:a16="http://schemas.microsoft.com/office/drawing/2014/main" id="{FBA15015-31F2-D94E-B68E-4B355FA8A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3276601"/>
            <a:ext cx="1031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5" name="Rectangle 9">
            <a:extLst>
              <a:ext uri="{FF2B5EF4-FFF2-40B4-BE49-F238E27FC236}">
                <a16:creationId xmlns:a16="http://schemas.microsoft.com/office/drawing/2014/main" id="{48862043-D909-7C49-B973-25F5695F32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9988" y="2290764"/>
            <a:ext cx="546100" cy="2190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26986" name="Group 74">
            <a:extLst>
              <a:ext uri="{FF2B5EF4-FFF2-40B4-BE49-F238E27FC236}">
                <a16:creationId xmlns:a16="http://schemas.microsoft.com/office/drawing/2014/main" id="{5758A793-A1CE-E24C-B2F9-882298063E12}"/>
              </a:ext>
            </a:extLst>
          </p:cNvPr>
          <p:cNvGrpSpPr>
            <a:grpSpLocks/>
          </p:cNvGrpSpPr>
          <p:nvPr/>
        </p:nvGrpSpPr>
        <p:grpSpPr bwMode="auto">
          <a:xfrm>
            <a:off x="7429500" y="1227138"/>
            <a:ext cx="2218474" cy="1277184"/>
            <a:chOff x="219075" y="5343525"/>
            <a:chExt cx="2218474" cy="1277184"/>
          </a:xfrm>
        </p:grpSpPr>
        <p:grpSp>
          <p:nvGrpSpPr>
            <p:cNvPr id="126987" name="Group 34">
              <a:extLst>
                <a:ext uri="{FF2B5EF4-FFF2-40B4-BE49-F238E27FC236}">
                  <a16:creationId xmlns:a16="http://schemas.microsoft.com/office/drawing/2014/main" id="{597163F7-79B3-1B49-8F94-11B516EFE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075" y="5343525"/>
              <a:ext cx="2218474" cy="1277184"/>
              <a:chOff x="3652838" y="1219200"/>
              <a:chExt cx="2218473" cy="1277184"/>
            </a:xfrm>
          </p:grpSpPr>
          <p:sp>
            <p:nvSpPr>
              <p:cNvPr id="126991" name="Line 63">
                <a:extLst>
                  <a:ext uri="{FF2B5EF4-FFF2-40B4-BE49-F238E27FC236}">
                    <a16:creationId xmlns:a16="http://schemas.microsoft.com/office/drawing/2014/main" id="{7640166C-B507-AC42-A587-E3DA510940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52838" y="1497012"/>
                <a:ext cx="1455737" cy="1587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92" name="Line 64">
                <a:extLst>
                  <a:ext uri="{FF2B5EF4-FFF2-40B4-BE49-F238E27FC236}">
                    <a16:creationId xmlns:a16="http://schemas.microsoft.com/office/drawing/2014/main" id="{FB3C5C6C-A7CC-A44E-A8DA-A2185796C0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71976" y="1219200"/>
                <a:ext cx="1587" cy="1217613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93" name="Rectangle 65">
                <a:extLst>
                  <a:ext uri="{FF2B5EF4-FFF2-40B4-BE49-F238E27FC236}">
                    <a16:creationId xmlns:a16="http://schemas.microsoft.com/office/drawing/2014/main" id="{52898647-3916-5A48-A1BE-ECF6A4E5A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7626" y="1239837"/>
                <a:ext cx="849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S</a:t>
                </a:r>
                <a:endParaRPr lang="en-US" altLang="en-US" sz="1200" b="0">
                  <a:latin typeface="Times-Roman" pitchFamily="2" charset="0"/>
                </a:endParaRPr>
              </a:p>
            </p:txBody>
          </p:sp>
          <p:sp>
            <p:nvSpPr>
              <p:cNvPr id="126994" name="Rectangle 66">
                <a:extLst>
                  <a:ext uri="{FF2B5EF4-FFF2-40B4-BE49-F238E27FC236}">
                    <a16:creationId xmlns:a16="http://schemas.microsoft.com/office/drawing/2014/main" id="{4E737820-11FE-7846-8F37-CE04EE04B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9088" y="1239837"/>
                <a:ext cx="102592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R</a:t>
                </a:r>
                <a:endParaRPr lang="en-US" altLang="en-US" sz="1200" b="0">
                  <a:latin typeface="Times-Roman" pitchFamily="2" charset="0"/>
                </a:endParaRPr>
              </a:p>
            </p:txBody>
          </p:sp>
          <p:sp>
            <p:nvSpPr>
              <p:cNvPr id="126995" name="Rectangle 67">
                <a:extLst>
                  <a:ext uri="{FF2B5EF4-FFF2-40B4-BE49-F238E27FC236}">
                    <a16:creationId xmlns:a16="http://schemas.microsoft.com/office/drawing/2014/main" id="{0F323083-64DA-CB44-96F0-751928A12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4851" y="1239837"/>
                <a:ext cx="11060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endParaRPr lang="en-US" altLang="en-US" sz="1200" b="0">
                  <a:latin typeface="Times-Roman" pitchFamily="2" charset="0"/>
                </a:endParaRPr>
              </a:p>
            </p:txBody>
          </p:sp>
          <p:sp>
            <p:nvSpPr>
              <p:cNvPr id="126996" name="Rectangle 68">
                <a:extLst>
                  <a:ext uri="{FF2B5EF4-FFF2-40B4-BE49-F238E27FC236}">
                    <a16:creationId xmlns:a16="http://schemas.microsoft.com/office/drawing/2014/main" id="{D970F9C3-E000-4742-896A-8D9A238D8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2326" y="1296987"/>
                <a:ext cx="57708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 i="1">
                    <a:solidFill>
                      <a:srgbClr val="000000"/>
                    </a:solidFill>
                    <a:latin typeface="Times-Roman" pitchFamily="2" charset="0"/>
                  </a:rPr>
                  <a:t>a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6997" name="Rectangle 69">
                <a:extLst>
                  <a:ext uri="{FF2B5EF4-FFF2-40B4-BE49-F238E27FC236}">
                    <a16:creationId xmlns:a16="http://schemas.microsoft.com/office/drawing/2014/main" id="{73F416EE-AEEF-E74B-95E1-30979B06C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8063" y="1235075"/>
                <a:ext cx="11060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6998" name="Rectangle 70">
                <a:extLst>
                  <a:ext uri="{FF2B5EF4-FFF2-40B4-BE49-F238E27FC236}">
                    <a16:creationId xmlns:a16="http://schemas.microsoft.com/office/drawing/2014/main" id="{7689F064-34FD-F04E-A7C9-1CDF015C6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5538" y="1296987"/>
                <a:ext cx="64120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 i="1">
                    <a:solidFill>
                      <a:srgbClr val="000000"/>
                    </a:solidFill>
                    <a:latin typeface="Times-Roman" pitchFamily="2" charset="0"/>
                  </a:rPr>
                  <a:t>b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6999" name="Rectangle 71">
                <a:extLst>
                  <a:ext uri="{FF2B5EF4-FFF2-40B4-BE49-F238E27FC236}">
                    <a16:creationId xmlns:a16="http://schemas.microsoft.com/office/drawing/2014/main" id="{6CE77676-3AAF-894C-979A-1AADEF8BD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2388" y="1581150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00" name="Rectangle 72">
                <a:extLst>
                  <a:ext uri="{FF2B5EF4-FFF2-40B4-BE49-F238E27FC236}">
                    <a16:creationId xmlns:a16="http://schemas.microsoft.com/office/drawing/2014/main" id="{D9C61C90-1D19-054B-B346-4E16BBC24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788" y="1581150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01" name="Rectangle 73">
                <a:extLst>
                  <a:ext uri="{FF2B5EF4-FFF2-40B4-BE49-F238E27FC236}">
                    <a16:creationId xmlns:a16="http://schemas.microsoft.com/office/drawing/2014/main" id="{928D4C5D-78A2-0040-BB9B-E5EB036A7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2388" y="1824037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02" name="Rectangle 74">
                <a:extLst>
                  <a:ext uri="{FF2B5EF4-FFF2-40B4-BE49-F238E27FC236}">
                    <a16:creationId xmlns:a16="http://schemas.microsoft.com/office/drawing/2014/main" id="{A2DE64C6-C0C0-D14B-9E89-DE81F7F5B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788" y="1824037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03" name="Rectangle 75">
                <a:extLst>
                  <a:ext uri="{FF2B5EF4-FFF2-40B4-BE49-F238E27FC236}">
                    <a16:creationId xmlns:a16="http://schemas.microsoft.com/office/drawing/2014/main" id="{A604DD57-4D3D-FD4D-9982-BE6946DBB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2388" y="2066925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04" name="Rectangle 76">
                <a:extLst>
                  <a:ext uri="{FF2B5EF4-FFF2-40B4-BE49-F238E27FC236}">
                    <a16:creationId xmlns:a16="http://schemas.microsoft.com/office/drawing/2014/main" id="{01369BB2-5A44-E447-BE9A-2C26C8F1F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788" y="2066925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05" name="Rectangle 77">
                <a:extLst>
                  <a:ext uri="{FF2B5EF4-FFF2-40B4-BE49-F238E27FC236}">
                    <a16:creationId xmlns:a16="http://schemas.microsoft.com/office/drawing/2014/main" id="{781D8D67-4631-E94D-99D3-6CBF1437D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2388" y="2309813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06" name="Rectangle 78">
                <a:extLst>
                  <a:ext uri="{FF2B5EF4-FFF2-40B4-BE49-F238E27FC236}">
                    <a16:creationId xmlns:a16="http://schemas.microsoft.com/office/drawing/2014/main" id="{C1ED9ABE-8C85-364B-972F-D0C63FF35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788" y="2309813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07" name="Rectangle 79">
                <a:extLst>
                  <a:ext uri="{FF2B5EF4-FFF2-40B4-BE49-F238E27FC236}">
                    <a16:creationId xmlns:a16="http://schemas.microsoft.com/office/drawing/2014/main" id="{BB3D8F47-2FD7-FB47-A2C3-D23BEA4E8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8501" y="2311718"/>
                <a:ext cx="509755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0/1   1/0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08" name="Rectangle 80">
                <a:extLst>
                  <a:ext uri="{FF2B5EF4-FFF2-40B4-BE49-F238E27FC236}">
                    <a16:creationId xmlns:a16="http://schemas.microsoft.com/office/drawing/2014/main" id="{2D9AA018-2A69-7E4E-810F-72F073334C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8826" y="1824037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09" name="Rectangle 81">
                <a:extLst>
                  <a:ext uri="{FF2B5EF4-FFF2-40B4-BE49-F238E27FC236}">
                    <a16:creationId xmlns:a16="http://schemas.microsoft.com/office/drawing/2014/main" id="{7E837AF0-B412-C044-A9F7-3C36DCB5C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2038" y="1824037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10" name="Rectangle 82">
                <a:extLst>
                  <a:ext uri="{FF2B5EF4-FFF2-40B4-BE49-F238E27FC236}">
                    <a16:creationId xmlns:a16="http://schemas.microsoft.com/office/drawing/2014/main" id="{EDAAF195-7484-C640-939E-0236E37F6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8826" y="2066925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11" name="Rectangle 83">
                <a:extLst>
                  <a:ext uri="{FF2B5EF4-FFF2-40B4-BE49-F238E27FC236}">
                    <a16:creationId xmlns:a16="http://schemas.microsoft.com/office/drawing/2014/main" id="{046101FA-C073-784D-A94A-070691E03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2038" y="2066925"/>
                <a:ext cx="76944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12" name="Rectangle 178">
                <a:extLst>
                  <a:ext uri="{FF2B5EF4-FFF2-40B4-BE49-F238E27FC236}">
                    <a16:creationId xmlns:a16="http://schemas.microsoft.com/office/drawing/2014/main" id="{8A5CFA12-9A24-6E4F-8637-F46FEF2A4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8738" y="2293938"/>
                <a:ext cx="732573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(no change)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cxnSp>
            <p:nvCxnSpPr>
              <p:cNvPr id="127013" name="Straight Connector 57">
                <a:extLst>
                  <a:ext uri="{FF2B5EF4-FFF2-40B4-BE49-F238E27FC236}">
                    <a16:creationId xmlns:a16="http://schemas.microsoft.com/office/drawing/2014/main" id="{85317D8C-E379-C141-B956-D8121252F5E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60801" y="1219200"/>
                <a:ext cx="9207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014" name="Straight Connector 58">
                <a:extLst>
                  <a:ext uri="{FF2B5EF4-FFF2-40B4-BE49-F238E27FC236}">
                    <a16:creationId xmlns:a16="http://schemas.microsoft.com/office/drawing/2014/main" id="{0304575A-2BBC-A74D-8D89-42D711ABC6C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129088" y="1219200"/>
                <a:ext cx="9207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7015" name="Rectangle 80">
                <a:extLst>
                  <a:ext uri="{FF2B5EF4-FFF2-40B4-BE49-F238E27FC236}">
                    <a16:creationId xmlns:a16="http://schemas.microsoft.com/office/drawing/2014/main" id="{7D7299B0-D940-3F42-8101-565F92196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000" y="1600200"/>
                <a:ext cx="76200" cy="1841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  <p:sp>
            <p:nvSpPr>
              <p:cNvPr id="127016" name="Rectangle 81">
                <a:extLst>
                  <a:ext uri="{FF2B5EF4-FFF2-40B4-BE49-F238E27FC236}">
                    <a16:creationId xmlns:a16="http://schemas.microsoft.com/office/drawing/2014/main" id="{1DD40EDF-6C45-904E-9D1A-8AB111BED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5213" y="1600200"/>
                <a:ext cx="76200" cy="1841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sz="2000" b="0">
                  <a:latin typeface="Times" pitchFamily="2" charset="0"/>
                </a:endParaRPr>
              </a:p>
            </p:txBody>
          </p:sp>
        </p:grpSp>
        <p:cxnSp>
          <p:nvCxnSpPr>
            <p:cNvPr id="126988" name="Straight Connector 58">
              <a:extLst>
                <a:ext uri="{FF2B5EF4-FFF2-40B4-BE49-F238E27FC236}">
                  <a16:creationId xmlns:a16="http://schemas.microsoft.com/office/drawing/2014/main" id="{BB2231BF-7655-0044-9F99-5CC6996137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377430" y="5364996"/>
              <a:ext cx="11141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6989" name="Rectangle 77">
              <a:extLst>
                <a:ext uri="{FF2B5EF4-FFF2-40B4-BE49-F238E27FC236}">
                  <a16:creationId xmlns:a16="http://schemas.microsoft.com/office/drawing/2014/main" id="{D0DE8E5C-D24C-FE4D-AC94-F6CFFC0F5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119" y="5447654"/>
              <a:ext cx="108488" cy="1084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6990" name="Rectangle 78">
              <a:extLst>
                <a:ext uri="{FF2B5EF4-FFF2-40B4-BE49-F238E27FC236}">
                  <a16:creationId xmlns:a16="http://schemas.microsoft.com/office/drawing/2014/main" id="{F77C396A-CBF1-8041-8F3F-1BC2155AA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0753" y="5429572"/>
              <a:ext cx="108488" cy="1084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001" name="Group 42">
            <a:extLst>
              <a:ext uri="{FF2B5EF4-FFF2-40B4-BE49-F238E27FC236}">
                <a16:creationId xmlns:a16="http://schemas.microsoft.com/office/drawing/2014/main" id="{4D16A1B1-DE51-CD4C-8147-4DF5C311F986}"/>
              </a:ext>
            </a:extLst>
          </p:cNvPr>
          <p:cNvGrpSpPr>
            <a:grpSpLocks/>
          </p:cNvGrpSpPr>
          <p:nvPr/>
        </p:nvGrpSpPr>
        <p:grpSpPr bwMode="auto">
          <a:xfrm>
            <a:off x="3559175" y="4403726"/>
            <a:ext cx="4027488" cy="2182971"/>
            <a:chOff x="2601913" y="2466975"/>
            <a:chExt cx="4027487" cy="2182971"/>
          </a:xfrm>
        </p:grpSpPr>
        <p:sp>
          <p:nvSpPr>
            <p:cNvPr id="128008" name="Line 4">
              <a:extLst>
                <a:ext uri="{FF2B5EF4-FFF2-40B4-BE49-F238E27FC236}">
                  <a16:creationId xmlns:a16="http://schemas.microsoft.com/office/drawing/2014/main" id="{031D0A16-D72A-BF4D-B8B2-C5A182D986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3713" y="3536950"/>
              <a:ext cx="2508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9" name="Line 5">
              <a:extLst>
                <a:ext uri="{FF2B5EF4-FFF2-40B4-BE49-F238E27FC236}">
                  <a16:creationId xmlns:a16="http://schemas.microsoft.com/office/drawing/2014/main" id="{CF783EEA-5FAB-F24C-A0C3-C11DC7F96F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2900363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0" name="Line 6">
              <a:extLst>
                <a:ext uri="{FF2B5EF4-FFF2-40B4-BE49-F238E27FC236}">
                  <a16:creationId xmlns:a16="http://schemas.microsoft.com/office/drawing/2014/main" id="{B97ADE55-3E86-E342-97A2-96E84AD3AD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4175125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1" name="Freeform 7">
              <a:extLst>
                <a:ext uri="{FF2B5EF4-FFF2-40B4-BE49-F238E27FC236}">
                  <a16:creationId xmlns:a16="http://schemas.microsoft.com/office/drawing/2014/main" id="{281B2937-C501-E540-AD5F-229DD7D34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3059113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2" name="Freeform 8">
              <a:extLst>
                <a:ext uri="{FF2B5EF4-FFF2-40B4-BE49-F238E27FC236}">
                  <a16:creationId xmlns:a16="http://schemas.microsoft.com/office/drawing/2014/main" id="{ADC593C9-DB46-D14B-A49B-1257D5215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2898775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3" name="Freeform 10">
              <a:extLst>
                <a:ext uri="{FF2B5EF4-FFF2-40B4-BE49-F238E27FC236}">
                  <a16:creationId xmlns:a16="http://schemas.microsoft.com/office/drawing/2014/main" id="{E54989DA-95A8-3545-92E1-348437985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25" y="2871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Freeform 11">
              <a:extLst>
                <a:ext uri="{FF2B5EF4-FFF2-40B4-BE49-F238E27FC236}">
                  <a16:creationId xmlns:a16="http://schemas.microsoft.com/office/drawing/2014/main" id="{B8CDD97C-4856-D349-82D7-5887EC905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7575" y="4152900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15" name="Line 13">
              <a:extLst>
                <a:ext uri="{FF2B5EF4-FFF2-40B4-BE49-F238E27FC236}">
                  <a16:creationId xmlns:a16="http://schemas.microsoft.com/office/drawing/2014/main" id="{CB3FFCD5-E97B-1D44-8847-9F21480137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6100" y="4335463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6" name="Line 14">
              <a:extLst>
                <a:ext uri="{FF2B5EF4-FFF2-40B4-BE49-F238E27FC236}">
                  <a16:creationId xmlns:a16="http://schemas.microsoft.com/office/drawing/2014/main" id="{AC96332E-F425-3543-95D0-5445EF4243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84538" y="2898775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7" name="Freeform 18">
              <a:extLst>
                <a:ext uri="{FF2B5EF4-FFF2-40B4-BE49-F238E27FC236}">
                  <a16:creationId xmlns:a16="http://schemas.microsoft.com/office/drawing/2014/main" id="{68B42A46-ADAF-0048-80A5-48934625D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449421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18" name="Line 19">
              <a:extLst>
                <a:ext uri="{FF2B5EF4-FFF2-40B4-BE49-F238E27FC236}">
                  <a16:creationId xmlns:a16="http://schemas.microsoft.com/office/drawing/2014/main" id="{ECBC0D07-E296-B54E-8574-7477DA0B1B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449421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Freeform 20">
              <a:extLst>
                <a:ext uri="{FF2B5EF4-FFF2-40B4-BE49-F238E27FC236}">
                  <a16:creationId xmlns:a16="http://schemas.microsoft.com/office/drawing/2014/main" id="{0D0571E3-EF57-6443-B9CC-E23E01F28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417512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Line 21">
              <a:extLst>
                <a:ext uri="{FF2B5EF4-FFF2-40B4-BE49-F238E27FC236}">
                  <a16:creationId xmlns:a16="http://schemas.microsoft.com/office/drawing/2014/main" id="{4FEDD136-0A90-5B41-9786-AA02AABB3E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41751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1" name="Line 25">
              <a:extLst>
                <a:ext uri="{FF2B5EF4-FFF2-40B4-BE49-F238E27FC236}">
                  <a16:creationId xmlns:a16="http://schemas.microsoft.com/office/drawing/2014/main" id="{5BBBDF71-29B5-F740-B6F4-B22D5D2784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19800" y="417512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2" name="Rectangle 26">
              <a:extLst>
                <a:ext uri="{FF2B5EF4-FFF2-40B4-BE49-F238E27FC236}">
                  <a16:creationId xmlns:a16="http://schemas.microsoft.com/office/drawing/2014/main" id="{C5D258CB-1BA8-AD42-8CB5-DD55CAE08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2466975"/>
              <a:ext cx="16511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23" name="Rectangle 27">
              <a:extLst>
                <a:ext uri="{FF2B5EF4-FFF2-40B4-BE49-F238E27FC236}">
                  <a16:creationId xmlns:a16="http://schemas.microsoft.com/office/drawing/2014/main" id="{E287051A-5AAB-BA49-8ECC-CDCCE6C3F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4403725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24" name="Freeform 29">
              <a:extLst>
                <a:ext uri="{FF2B5EF4-FFF2-40B4-BE49-F238E27FC236}">
                  <a16:creationId xmlns:a16="http://schemas.microsoft.com/office/drawing/2014/main" id="{EA9AF79E-DD27-1446-9E8B-2429BA5CC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275138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5" name="Freeform 34">
              <a:extLst>
                <a:ext uri="{FF2B5EF4-FFF2-40B4-BE49-F238E27FC236}">
                  <a16:creationId xmlns:a16="http://schemas.microsoft.com/office/drawing/2014/main" id="{8373433D-F8FD-9244-92A7-B170931A2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4111625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6" name="Line 35">
              <a:extLst>
                <a:ext uri="{FF2B5EF4-FFF2-40B4-BE49-F238E27FC236}">
                  <a16:creationId xmlns:a16="http://schemas.microsoft.com/office/drawing/2014/main" id="{04813821-5E58-C143-8EB5-004CEB907E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401637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7" name="Freeform 40">
              <a:extLst>
                <a:ext uri="{FF2B5EF4-FFF2-40B4-BE49-F238E27FC236}">
                  <a16:creationId xmlns:a16="http://schemas.microsoft.com/office/drawing/2014/main" id="{C3D8FFDB-A801-5C4D-B8A7-158B6C658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2838450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28" name="Line 41">
              <a:extLst>
                <a:ext uri="{FF2B5EF4-FFF2-40B4-BE49-F238E27FC236}">
                  <a16:creationId xmlns:a16="http://schemas.microsoft.com/office/drawing/2014/main" id="{A81454C1-24C9-D84A-85BE-0211143D0E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6100" y="2740025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9" name="Line 42">
              <a:extLst>
                <a:ext uri="{FF2B5EF4-FFF2-40B4-BE49-F238E27FC236}">
                  <a16:creationId xmlns:a16="http://schemas.microsoft.com/office/drawing/2014/main" id="{EF36F7AA-9FE3-434D-A537-B9D71C1881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3059113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0" name="Freeform 44">
              <a:extLst>
                <a:ext uri="{FF2B5EF4-FFF2-40B4-BE49-F238E27FC236}">
                  <a16:creationId xmlns:a16="http://schemas.microsoft.com/office/drawing/2014/main" id="{B7479253-1DA9-0547-AB8F-3403CA36B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289877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45">
              <a:extLst>
                <a:ext uri="{FF2B5EF4-FFF2-40B4-BE49-F238E27FC236}">
                  <a16:creationId xmlns:a16="http://schemas.microsoft.com/office/drawing/2014/main" id="{5A4FC148-AEA2-2549-86F3-235ED1DFCA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28987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2" name="Freeform 46">
              <a:extLst>
                <a:ext uri="{FF2B5EF4-FFF2-40B4-BE49-F238E27FC236}">
                  <a16:creationId xmlns:a16="http://schemas.microsoft.com/office/drawing/2014/main" id="{31124FCF-696F-FF41-958B-6EC77E065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255746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33" name="Line 47">
              <a:extLst>
                <a:ext uri="{FF2B5EF4-FFF2-40B4-BE49-F238E27FC236}">
                  <a16:creationId xmlns:a16="http://schemas.microsoft.com/office/drawing/2014/main" id="{68BF5B78-7FCA-E740-9AA5-914499E074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255746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Freeform 51">
              <a:extLst>
                <a:ext uri="{FF2B5EF4-FFF2-40B4-BE49-F238E27FC236}">
                  <a16:creationId xmlns:a16="http://schemas.microsoft.com/office/drawing/2014/main" id="{36CA6DE7-A387-614E-A2B7-9DA776536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3" y="2678113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5" name="Rectangle 52">
              <a:extLst>
                <a:ext uri="{FF2B5EF4-FFF2-40B4-BE49-F238E27FC236}">
                  <a16:creationId xmlns:a16="http://schemas.microsoft.com/office/drawing/2014/main" id="{191E4624-337A-E646-8878-1695FF02B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913" y="3435350"/>
              <a:ext cx="3478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36" name="Line 53">
              <a:extLst>
                <a:ext uri="{FF2B5EF4-FFF2-40B4-BE49-F238E27FC236}">
                  <a16:creationId xmlns:a16="http://schemas.microsoft.com/office/drawing/2014/main" id="{8212ABD5-80F9-AF43-96DF-FBE41F3944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07150" y="4048125"/>
              <a:ext cx="177800" cy="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7" name="Rectangle 55">
              <a:extLst>
                <a:ext uri="{FF2B5EF4-FFF2-40B4-BE49-F238E27FC236}">
                  <a16:creationId xmlns:a16="http://schemas.microsoft.com/office/drawing/2014/main" id="{CA2C4B11-F99C-0445-9C85-380FD67B5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279082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38" name="AutoShape 56">
              <a:extLst>
                <a:ext uri="{FF2B5EF4-FFF2-40B4-BE49-F238E27FC236}">
                  <a16:creationId xmlns:a16="http://schemas.microsoft.com/office/drawing/2014/main" id="{9EF3BCBA-CE40-0841-B0B4-E58F5C043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24669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39" name="AutoShape 57">
              <a:extLst>
                <a:ext uri="{FF2B5EF4-FFF2-40B4-BE49-F238E27FC236}">
                  <a16:creationId xmlns:a16="http://schemas.microsoft.com/office/drawing/2014/main" id="{4601A02E-001F-B849-AD1A-1CF837FE1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4065588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40" name="AutoShape 59">
              <a:extLst>
                <a:ext uri="{FF2B5EF4-FFF2-40B4-BE49-F238E27FC236}">
                  <a16:creationId xmlns:a16="http://schemas.microsoft.com/office/drawing/2014/main" id="{CC8AC337-D19C-F942-AB5A-7BB23D2C8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262572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41" name="AutoShape 61">
              <a:extLst>
                <a:ext uri="{FF2B5EF4-FFF2-40B4-BE49-F238E27FC236}">
                  <a16:creationId xmlns:a16="http://schemas.microsoft.com/office/drawing/2014/main" id="{C785A708-8F67-2A4A-8E8A-7C5183402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5" y="39020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42" name="Freeform 64">
              <a:extLst>
                <a:ext uri="{FF2B5EF4-FFF2-40B4-BE49-F238E27FC236}">
                  <a16:creationId xmlns:a16="http://schemas.microsoft.com/office/drawing/2014/main" id="{459EFB69-2521-2944-B1CA-B85CC59E1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638" y="4149725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43" name="Freeform 65">
              <a:extLst>
                <a:ext uri="{FF2B5EF4-FFF2-40B4-BE49-F238E27FC236}">
                  <a16:creationId xmlns:a16="http://schemas.microsoft.com/office/drawing/2014/main" id="{9829DEBB-5C4F-9544-83F6-D022DBC67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550" y="3506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44" name="Rectangle 54">
              <a:extLst>
                <a:ext uri="{FF2B5EF4-FFF2-40B4-BE49-F238E27FC236}">
                  <a16:creationId xmlns:a16="http://schemas.microsoft.com/office/drawing/2014/main" id="{5BF1F5FD-A8B6-024B-81BD-41BFCE2FE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438" y="4081463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8002" name="Title 1">
            <a:extLst>
              <a:ext uri="{FF2B5EF4-FFF2-40B4-BE49-F238E27FC236}">
                <a16:creationId xmlns:a16="http://schemas.microsoft.com/office/drawing/2014/main" id="{3C471ECA-1628-D04A-9A87-794195541F43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Gated SR latch with NOR gates</a:t>
            </a:r>
          </a:p>
        </p:txBody>
      </p:sp>
      <p:sp>
        <p:nvSpPr>
          <p:cNvPr id="128003" name="Title 1">
            <a:extLst>
              <a:ext uri="{FF2B5EF4-FFF2-40B4-BE49-F238E27FC236}">
                <a16:creationId xmlns:a16="http://schemas.microsoft.com/office/drawing/2014/main" id="{77D6ACF9-2AA8-144A-A429-4FFBD9826C21}"/>
              </a:ext>
            </a:extLst>
          </p:cNvPr>
          <p:cNvSpPr txBox="1">
            <a:spLocks/>
          </p:cNvSpPr>
          <p:nvPr/>
        </p:nvSpPr>
        <p:spPr bwMode="auto">
          <a:xfrm>
            <a:off x="919163" y="3678238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Gated SR latch with NAND gates</a:t>
            </a:r>
          </a:p>
        </p:txBody>
      </p:sp>
      <p:grpSp>
        <p:nvGrpSpPr>
          <p:cNvPr id="128004" name="Group 42">
            <a:extLst>
              <a:ext uri="{FF2B5EF4-FFF2-40B4-BE49-F238E27FC236}">
                <a16:creationId xmlns:a16="http://schemas.microsoft.com/office/drawing/2014/main" id="{CAA58B16-2385-DF42-A5FA-E0D42145B381}"/>
              </a:ext>
            </a:extLst>
          </p:cNvPr>
          <p:cNvGrpSpPr>
            <a:grpSpLocks/>
          </p:cNvGrpSpPr>
          <p:nvPr/>
        </p:nvGrpSpPr>
        <p:grpSpPr bwMode="auto">
          <a:xfrm>
            <a:off x="3333750" y="954088"/>
            <a:ext cx="4972050" cy="2398712"/>
            <a:chOff x="2419350" y="954088"/>
            <a:chExt cx="4972050" cy="2398712"/>
          </a:xfrm>
        </p:grpSpPr>
        <p:pic>
          <p:nvPicPr>
            <p:cNvPr id="128005" name="Picture 1" descr="Screen shot 2013-10-21 at 1.11.22 PM.png">
              <a:extLst>
                <a:ext uri="{FF2B5EF4-FFF2-40B4-BE49-F238E27FC236}">
                  <a16:creationId xmlns:a16="http://schemas.microsoft.com/office/drawing/2014/main" id="{E93F6AC1-AF3A-264D-9E59-F2E4CC65646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19350" y="954088"/>
              <a:ext cx="4972050" cy="2398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8006" name="Rectangle 44">
              <a:extLst>
                <a:ext uri="{FF2B5EF4-FFF2-40B4-BE49-F238E27FC236}">
                  <a16:creationId xmlns:a16="http://schemas.microsoft.com/office/drawing/2014/main" id="{CF9C9F5F-2F9C-2344-ACE2-71DAEDBE8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3143" y="1034143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8007" name="Rectangle 45">
              <a:extLst>
                <a:ext uri="{FF2B5EF4-FFF2-40B4-BE49-F238E27FC236}">
                  <a16:creationId xmlns:a16="http://schemas.microsoft.com/office/drawing/2014/main" id="{CC83EE91-94D2-704A-9CDF-33FC537EC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3143" y="3048000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025" name="Group 45">
            <a:extLst>
              <a:ext uri="{FF2B5EF4-FFF2-40B4-BE49-F238E27FC236}">
                <a16:creationId xmlns:a16="http://schemas.microsoft.com/office/drawing/2014/main" id="{DF89BEEA-00F6-6747-AE9B-1583A9F53963}"/>
              </a:ext>
            </a:extLst>
          </p:cNvPr>
          <p:cNvGrpSpPr>
            <a:grpSpLocks/>
          </p:cNvGrpSpPr>
          <p:nvPr/>
        </p:nvGrpSpPr>
        <p:grpSpPr bwMode="auto">
          <a:xfrm>
            <a:off x="1981200" y="4403726"/>
            <a:ext cx="4027488" cy="2182971"/>
            <a:chOff x="2601913" y="2466975"/>
            <a:chExt cx="4027487" cy="2182971"/>
          </a:xfrm>
        </p:grpSpPr>
        <p:sp>
          <p:nvSpPr>
            <p:cNvPr id="129032" name="Line 5">
              <a:extLst>
                <a:ext uri="{FF2B5EF4-FFF2-40B4-BE49-F238E27FC236}">
                  <a16:creationId xmlns:a16="http://schemas.microsoft.com/office/drawing/2014/main" id="{69F1019A-8C70-8749-B507-FEEE3FA833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2900363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33" name="Line 4">
              <a:extLst>
                <a:ext uri="{FF2B5EF4-FFF2-40B4-BE49-F238E27FC236}">
                  <a16:creationId xmlns:a16="http://schemas.microsoft.com/office/drawing/2014/main" id="{FB313DD1-9BF4-2C4D-960A-9F2D840071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3713" y="3536950"/>
              <a:ext cx="2508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34" name="Line 6">
              <a:extLst>
                <a:ext uri="{FF2B5EF4-FFF2-40B4-BE49-F238E27FC236}">
                  <a16:creationId xmlns:a16="http://schemas.microsoft.com/office/drawing/2014/main" id="{98509058-7BA5-FD4E-B834-ACBFB25C78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4175125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35" name="Freeform 7">
              <a:extLst>
                <a:ext uri="{FF2B5EF4-FFF2-40B4-BE49-F238E27FC236}">
                  <a16:creationId xmlns:a16="http://schemas.microsoft.com/office/drawing/2014/main" id="{24DAFE1A-C495-184A-B3DC-8DD324A1D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3059113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36" name="Freeform 8">
              <a:extLst>
                <a:ext uri="{FF2B5EF4-FFF2-40B4-BE49-F238E27FC236}">
                  <a16:creationId xmlns:a16="http://schemas.microsoft.com/office/drawing/2014/main" id="{DC8D7D37-EBCA-FB4B-A225-CC9824FB4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2898775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37" name="Freeform 10">
              <a:extLst>
                <a:ext uri="{FF2B5EF4-FFF2-40B4-BE49-F238E27FC236}">
                  <a16:creationId xmlns:a16="http://schemas.microsoft.com/office/drawing/2014/main" id="{AC31F568-D4B5-2E4B-8C61-B7E55258B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25" y="2871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38" name="Freeform 11">
              <a:extLst>
                <a:ext uri="{FF2B5EF4-FFF2-40B4-BE49-F238E27FC236}">
                  <a16:creationId xmlns:a16="http://schemas.microsoft.com/office/drawing/2014/main" id="{356A4826-BCA6-6C45-94E9-EF72AF719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7575" y="4152900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39" name="Line 13">
              <a:extLst>
                <a:ext uri="{FF2B5EF4-FFF2-40B4-BE49-F238E27FC236}">
                  <a16:creationId xmlns:a16="http://schemas.microsoft.com/office/drawing/2014/main" id="{3D12B7E0-324F-6B4F-9039-EB4DE7C48C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6100" y="4335463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0" name="Line 14">
              <a:extLst>
                <a:ext uri="{FF2B5EF4-FFF2-40B4-BE49-F238E27FC236}">
                  <a16:creationId xmlns:a16="http://schemas.microsoft.com/office/drawing/2014/main" id="{DD0C44F5-EE43-4E4E-ABE5-8BE9BA865F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84538" y="2898775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1" name="Freeform 18">
              <a:extLst>
                <a:ext uri="{FF2B5EF4-FFF2-40B4-BE49-F238E27FC236}">
                  <a16:creationId xmlns:a16="http://schemas.microsoft.com/office/drawing/2014/main" id="{1C0A5268-5DEF-5F42-87F3-FC4F1E67D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449421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42" name="Line 19">
              <a:extLst>
                <a:ext uri="{FF2B5EF4-FFF2-40B4-BE49-F238E27FC236}">
                  <a16:creationId xmlns:a16="http://schemas.microsoft.com/office/drawing/2014/main" id="{5CDF1658-5D00-8F41-89E8-F3F48532E4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449421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3" name="Freeform 20">
              <a:extLst>
                <a:ext uri="{FF2B5EF4-FFF2-40B4-BE49-F238E27FC236}">
                  <a16:creationId xmlns:a16="http://schemas.microsoft.com/office/drawing/2014/main" id="{2499C8BC-5269-CA4F-9077-3C7CA7101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417512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44" name="Line 21">
              <a:extLst>
                <a:ext uri="{FF2B5EF4-FFF2-40B4-BE49-F238E27FC236}">
                  <a16:creationId xmlns:a16="http://schemas.microsoft.com/office/drawing/2014/main" id="{35167648-F7AB-F243-BB3C-3FBE079374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41751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5" name="Line 25">
              <a:extLst>
                <a:ext uri="{FF2B5EF4-FFF2-40B4-BE49-F238E27FC236}">
                  <a16:creationId xmlns:a16="http://schemas.microsoft.com/office/drawing/2014/main" id="{8FFB1C86-60F5-7E47-8C90-D19E0D7057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19800" y="417512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6" name="Rectangle 26">
              <a:extLst>
                <a:ext uri="{FF2B5EF4-FFF2-40B4-BE49-F238E27FC236}">
                  <a16:creationId xmlns:a16="http://schemas.microsoft.com/office/drawing/2014/main" id="{A98F79F2-6702-D94E-8740-4766DAEE6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2466975"/>
              <a:ext cx="16511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47" name="Rectangle 27">
              <a:extLst>
                <a:ext uri="{FF2B5EF4-FFF2-40B4-BE49-F238E27FC236}">
                  <a16:creationId xmlns:a16="http://schemas.microsoft.com/office/drawing/2014/main" id="{AA2349A5-7581-B54A-A143-A6995E602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4403725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48" name="Freeform 29">
              <a:extLst>
                <a:ext uri="{FF2B5EF4-FFF2-40B4-BE49-F238E27FC236}">
                  <a16:creationId xmlns:a16="http://schemas.microsoft.com/office/drawing/2014/main" id="{382A4978-0887-8D40-98F7-6C587143D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275138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9" name="Freeform 34">
              <a:extLst>
                <a:ext uri="{FF2B5EF4-FFF2-40B4-BE49-F238E27FC236}">
                  <a16:creationId xmlns:a16="http://schemas.microsoft.com/office/drawing/2014/main" id="{A1186440-E7D1-7444-B661-A093978B0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4111625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0" name="Line 35">
              <a:extLst>
                <a:ext uri="{FF2B5EF4-FFF2-40B4-BE49-F238E27FC236}">
                  <a16:creationId xmlns:a16="http://schemas.microsoft.com/office/drawing/2014/main" id="{8DF4FAE4-4692-434D-B8D8-385A3E984F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401637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1" name="Freeform 40">
              <a:extLst>
                <a:ext uri="{FF2B5EF4-FFF2-40B4-BE49-F238E27FC236}">
                  <a16:creationId xmlns:a16="http://schemas.microsoft.com/office/drawing/2014/main" id="{D4B98C50-0917-0C45-B2B0-A7274C1F5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2838450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52" name="Line 41">
              <a:extLst>
                <a:ext uri="{FF2B5EF4-FFF2-40B4-BE49-F238E27FC236}">
                  <a16:creationId xmlns:a16="http://schemas.microsoft.com/office/drawing/2014/main" id="{EBFDBBFA-6608-9849-B026-6E6C7CCE0F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6100" y="2740025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3" name="Line 42">
              <a:extLst>
                <a:ext uri="{FF2B5EF4-FFF2-40B4-BE49-F238E27FC236}">
                  <a16:creationId xmlns:a16="http://schemas.microsoft.com/office/drawing/2014/main" id="{91213FF5-59DA-3949-9152-402CB3F3E9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3059113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4" name="Freeform 44">
              <a:extLst>
                <a:ext uri="{FF2B5EF4-FFF2-40B4-BE49-F238E27FC236}">
                  <a16:creationId xmlns:a16="http://schemas.microsoft.com/office/drawing/2014/main" id="{69B1C1E4-EFEA-8548-8BAF-86CC7D653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289877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55" name="Line 45">
              <a:extLst>
                <a:ext uri="{FF2B5EF4-FFF2-40B4-BE49-F238E27FC236}">
                  <a16:creationId xmlns:a16="http://schemas.microsoft.com/office/drawing/2014/main" id="{3B4C3A4E-292D-0E46-BEBB-188A69F364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28987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6" name="Freeform 46">
              <a:extLst>
                <a:ext uri="{FF2B5EF4-FFF2-40B4-BE49-F238E27FC236}">
                  <a16:creationId xmlns:a16="http://schemas.microsoft.com/office/drawing/2014/main" id="{BF6E1A5D-7672-9D41-B571-20CB56200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255746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57" name="Line 47">
              <a:extLst>
                <a:ext uri="{FF2B5EF4-FFF2-40B4-BE49-F238E27FC236}">
                  <a16:creationId xmlns:a16="http://schemas.microsoft.com/office/drawing/2014/main" id="{6C44F853-6615-C947-9042-A022597E42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255746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8" name="Freeform 51">
              <a:extLst>
                <a:ext uri="{FF2B5EF4-FFF2-40B4-BE49-F238E27FC236}">
                  <a16:creationId xmlns:a16="http://schemas.microsoft.com/office/drawing/2014/main" id="{11C7D440-83CC-BC47-8A7F-8F99D27AD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3" y="2678113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9" name="Rectangle 52">
              <a:extLst>
                <a:ext uri="{FF2B5EF4-FFF2-40B4-BE49-F238E27FC236}">
                  <a16:creationId xmlns:a16="http://schemas.microsoft.com/office/drawing/2014/main" id="{8A21CBCD-F758-264E-90C8-8B5C32415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913" y="3435350"/>
              <a:ext cx="3478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0" name="Line 53">
              <a:extLst>
                <a:ext uri="{FF2B5EF4-FFF2-40B4-BE49-F238E27FC236}">
                  <a16:creationId xmlns:a16="http://schemas.microsoft.com/office/drawing/2014/main" id="{B1DBEFA2-0B89-DE4C-BBFC-AE85561EDB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07150" y="4048125"/>
              <a:ext cx="177800" cy="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1" name="Rectangle 55">
              <a:extLst>
                <a:ext uri="{FF2B5EF4-FFF2-40B4-BE49-F238E27FC236}">
                  <a16:creationId xmlns:a16="http://schemas.microsoft.com/office/drawing/2014/main" id="{E7E14065-672D-D34B-A140-B89317877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279082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2" name="AutoShape 56">
              <a:extLst>
                <a:ext uri="{FF2B5EF4-FFF2-40B4-BE49-F238E27FC236}">
                  <a16:creationId xmlns:a16="http://schemas.microsoft.com/office/drawing/2014/main" id="{D9D0C128-1B3D-DE4E-AF76-F27DE73AC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24669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3" name="AutoShape 57">
              <a:extLst>
                <a:ext uri="{FF2B5EF4-FFF2-40B4-BE49-F238E27FC236}">
                  <a16:creationId xmlns:a16="http://schemas.microsoft.com/office/drawing/2014/main" id="{1A482572-9802-594C-9BB3-E16F18C06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4065588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4" name="AutoShape 59">
              <a:extLst>
                <a:ext uri="{FF2B5EF4-FFF2-40B4-BE49-F238E27FC236}">
                  <a16:creationId xmlns:a16="http://schemas.microsoft.com/office/drawing/2014/main" id="{FE829B96-D375-2B4A-B374-90AD8B77A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262572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5" name="AutoShape 61">
              <a:extLst>
                <a:ext uri="{FF2B5EF4-FFF2-40B4-BE49-F238E27FC236}">
                  <a16:creationId xmlns:a16="http://schemas.microsoft.com/office/drawing/2014/main" id="{3CD2F9BD-1440-4D49-8E06-B07D2F0C7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5" y="39020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6" name="Freeform 64">
              <a:extLst>
                <a:ext uri="{FF2B5EF4-FFF2-40B4-BE49-F238E27FC236}">
                  <a16:creationId xmlns:a16="http://schemas.microsoft.com/office/drawing/2014/main" id="{A68B731E-578B-C842-8BE0-E38B04721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638" y="4149725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67" name="Freeform 65">
              <a:extLst>
                <a:ext uri="{FF2B5EF4-FFF2-40B4-BE49-F238E27FC236}">
                  <a16:creationId xmlns:a16="http://schemas.microsoft.com/office/drawing/2014/main" id="{F63AD1F3-8280-E248-95F5-06FF0CA57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550" y="3506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68" name="Rectangle 54">
              <a:extLst>
                <a:ext uri="{FF2B5EF4-FFF2-40B4-BE49-F238E27FC236}">
                  <a16:creationId xmlns:a16="http://schemas.microsoft.com/office/drawing/2014/main" id="{2224E1E2-86F0-3246-8163-63EDC6EDA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438" y="4081463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9026" name="Title 1">
            <a:extLst>
              <a:ext uri="{FF2B5EF4-FFF2-40B4-BE49-F238E27FC236}">
                <a16:creationId xmlns:a16="http://schemas.microsoft.com/office/drawing/2014/main" id="{CD9911FC-221E-4248-9A3F-BC0001DA73E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Gated SR latch with NOR gates</a:t>
            </a:r>
          </a:p>
        </p:txBody>
      </p:sp>
      <p:sp>
        <p:nvSpPr>
          <p:cNvPr id="129027" name="Title 1">
            <a:extLst>
              <a:ext uri="{FF2B5EF4-FFF2-40B4-BE49-F238E27FC236}">
                <a16:creationId xmlns:a16="http://schemas.microsoft.com/office/drawing/2014/main" id="{D001B38A-1B5D-C247-A213-6869F13857E5}"/>
              </a:ext>
            </a:extLst>
          </p:cNvPr>
          <p:cNvSpPr txBox="1">
            <a:spLocks/>
          </p:cNvSpPr>
          <p:nvPr/>
        </p:nvSpPr>
        <p:spPr bwMode="auto">
          <a:xfrm>
            <a:off x="919163" y="3678238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Gated SR latch with NAND gates</a:t>
            </a:r>
          </a:p>
        </p:txBody>
      </p:sp>
      <p:pic>
        <p:nvPicPr>
          <p:cNvPr id="129028" name="Picture 1" descr="Screen shot 2013-10-21 at 1.11.22 PM.png">
            <a:extLst>
              <a:ext uri="{FF2B5EF4-FFF2-40B4-BE49-F238E27FC236}">
                <a16:creationId xmlns:a16="http://schemas.microsoft.com/office/drawing/2014/main" id="{CFC4119C-AA53-E346-9AE5-BDC3770BC4C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954088"/>
            <a:ext cx="4972050" cy="2398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9029" name="Picture 2" descr="Screen shot 2013-10-21 at 1.11.56 PM.png">
            <a:extLst>
              <a:ext uri="{FF2B5EF4-FFF2-40B4-BE49-F238E27FC236}">
                <a16:creationId xmlns:a16="http://schemas.microsoft.com/office/drawing/2014/main" id="{568A1817-011C-654E-949E-2D895EEE147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1" y="1143000"/>
            <a:ext cx="2614613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9030" name="Picture 2" descr="Screen shot 2013-10-21 at 1.11.56 PM.png">
            <a:extLst>
              <a:ext uri="{FF2B5EF4-FFF2-40B4-BE49-F238E27FC236}">
                <a16:creationId xmlns:a16="http://schemas.microsoft.com/office/drawing/2014/main" id="{41247A16-2EC2-3C47-A1C9-6906F8691D0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67588" y="4495800"/>
            <a:ext cx="2614612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31" name="TextBox 1">
            <a:extLst>
              <a:ext uri="{FF2B5EF4-FFF2-40B4-BE49-F238E27FC236}">
                <a16:creationId xmlns:a16="http://schemas.microsoft.com/office/drawing/2014/main" id="{86E257A7-5922-A04C-B0F5-FA8E910657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3838" y="6396038"/>
            <a:ext cx="3460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Graphical symbols are the same</a:t>
            </a:r>
          </a:p>
        </p:txBody>
      </p:sp>
    </p:spTree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Title 1">
            <a:extLst>
              <a:ext uri="{FF2B5EF4-FFF2-40B4-BE49-F238E27FC236}">
                <a16:creationId xmlns:a16="http://schemas.microsoft.com/office/drawing/2014/main" id="{51CF2C4F-36AA-BB48-9220-5076550FF27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Gated SR latch with NOR gates</a:t>
            </a:r>
          </a:p>
        </p:txBody>
      </p:sp>
      <p:sp>
        <p:nvSpPr>
          <p:cNvPr id="130050" name="Title 1">
            <a:extLst>
              <a:ext uri="{FF2B5EF4-FFF2-40B4-BE49-F238E27FC236}">
                <a16:creationId xmlns:a16="http://schemas.microsoft.com/office/drawing/2014/main" id="{DE067755-6319-D947-9DE5-084DEF243925}"/>
              </a:ext>
            </a:extLst>
          </p:cNvPr>
          <p:cNvSpPr txBox="1">
            <a:spLocks/>
          </p:cNvSpPr>
          <p:nvPr/>
        </p:nvSpPr>
        <p:spPr bwMode="auto">
          <a:xfrm>
            <a:off x="919163" y="3678238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Gated SR latch with NAND gates</a:t>
            </a:r>
          </a:p>
        </p:txBody>
      </p:sp>
      <p:sp>
        <p:nvSpPr>
          <p:cNvPr id="130051" name="TextBox 1">
            <a:extLst>
              <a:ext uri="{FF2B5EF4-FFF2-40B4-BE49-F238E27FC236}">
                <a16:creationId xmlns:a16="http://schemas.microsoft.com/office/drawing/2014/main" id="{84395EE9-FFC9-2340-92C8-25465C4FEF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0488" y="6396038"/>
            <a:ext cx="36179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Characteristic tables are the same</a:t>
            </a:r>
          </a:p>
        </p:txBody>
      </p:sp>
      <p:pic>
        <p:nvPicPr>
          <p:cNvPr id="130052" name="Picture 3" descr="Screen shot 2013-10-21 at 1.11.30 PM.png">
            <a:extLst>
              <a:ext uri="{FF2B5EF4-FFF2-40B4-BE49-F238E27FC236}">
                <a16:creationId xmlns:a16="http://schemas.microsoft.com/office/drawing/2014/main" id="{735622A6-68AF-DA46-A5EE-C10F573D3C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61175" y="1138238"/>
            <a:ext cx="3094038" cy="2093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0053" name="Picture 3" descr="Screen shot 2013-10-21 at 1.11.30 PM.png">
            <a:extLst>
              <a:ext uri="{FF2B5EF4-FFF2-40B4-BE49-F238E27FC236}">
                <a16:creationId xmlns:a16="http://schemas.microsoft.com/office/drawing/2014/main" id="{3B3BAF43-7AAF-1D46-A568-E6CD896B9D0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04039" y="4313238"/>
            <a:ext cx="3094037" cy="2093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54" name="TextBox 2">
            <a:extLst>
              <a:ext uri="{FF2B5EF4-FFF2-40B4-BE49-F238E27FC236}">
                <a16:creationId xmlns:a16="http://schemas.microsoft.com/office/drawing/2014/main" id="{ABE00F87-43F0-884D-8052-E702B56787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99500" y="2755900"/>
            <a:ext cx="1403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(undesirable)</a:t>
            </a:r>
          </a:p>
        </p:txBody>
      </p:sp>
      <p:sp>
        <p:nvSpPr>
          <p:cNvPr id="130055" name="TextBox 50">
            <a:extLst>
              <a:ext uri="{FF2B5EF4-FFF2-40B4-BE49-F238E27FC236}">
                <a16:creationId xmlns:a16="http://schemas.microsoft.com/office/drawing/2014/main" id="{65B92E47-FFAB-0D4C-B09A-D5B9A38D86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0301" y="5937250"/>
            <a:ext cx="14017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(undesirable)</a:t>
            </a:r>
          </a:p>
        </p:txBody>
      </p:sp>
      <p:grpSp>
        <p:nvGrpSpPr>
          <p:cNvPr id="130056" name="Group 47">
            <a:extLst>
              <a:ext uri="{FF2B5EF4-FFF2-40B4-BE49-F238E27FC236}">
                <a16:creationId xmlns:a16="http://schemas.microsoft.com/office/drawing/2014/main" id="{8BDB32DB-7AC9-A44A-9FE1-E20F2977C7BE}"/>
              </a:ext>
            </a:extLst>
          </p:cNvPr>
          <p:cNvGrpSpPr>
            <a:grpSpLocks/>
          </p:cNvGrpSpPr>
          <p:nvPr/>
        </p:nvGrpSpPr>
        <p:grpSpPr bwMode="auto">
          <a:xfrm>
            <a:off x="1981200" y="4403726"/>
            <a:ext cx="4027488" cy="2182971"/>
            <a:chOff x="2601913" y="2466975"/>
            <a:chExt cx="4027487" cy="2182971"/>
          </a:xfrm>
        </p:grpSpPr>
        <p:sp>
          <p:nvSpPr>
            <p:cNvPr id="130061" name="Line 5">
              <a:extLst>
                <a:ext uri="{FF2B5EF4-FFF2-40B4-BE49-F238E27FC236}">
                  <a16:creationId xmlns:a16="http://schemas.microsoft.com/office/drawing/2014/main" id="{E0B3DC63-3617-EE46-9865-98A196B823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2900363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62" name="Line 4">
              <a:extLst>
                <a:ext uri="{FF2B5EF4-FFF2-40B4-BE49-F238E27FC236}">
                  <a16:creationId xmlns:a16="http://schemas.microsoft.com/office/drawing/2014/main" id="{C81F6133-C9A9-A343-A344-7E2733A549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3713" y="3536950"/>
              <a:ext cx="2508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63" name="Line 6">
              <a:extLst>
                <a:ext uri="{FF2B5EF4-FFF2-40B4-BE49-F238E27FC236}">
                  <a16:creationId xmlns:a16="http://schemas.microsoft.com/office/drawing/2014/main" id="{1D1B2FF9-D2E0-904F-90DC-D6D002F10D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2450" y="4175125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64" name="Freeform 7">
              <a:extLst>
                <a:ext uri="{FF2B5EF4-FFF2-40B4-BE49-F238E27FC236}">
                  <a16:creationId xmlns:a16="http://schemas.microsoft.com/office/drawing/2014/main" id="{AAA40CCF-BF76-E640-9791-BF4C886C8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3059113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65" name="Freeform 8">
              <a:extLst>
                <a:ext uri="{FF2B5EF4-FFF2-40B4-BE49-F238E27FC236}">
                  <a16:creationId xmlns:a16="http://schemas.microsoft.com/office/drawing/2014/main" id="{AB8A360C-B310-4140-B308-2DB6864CF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2898775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66" name="Freeform 10">
              <a:extLst>
                <a:ext uri="{FF2B5EF4-FFF2-40B4-BE49-F238E27FC236}">
                  <a16:creationId xmlns:a16="http://schemas.microsoft.com/office/drawing/2014/main" id="{642B7C01-C203-6D4C-B5BF-E5BABC8D0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25" y="2871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067" name="Freeform 11">
              <a:extLst>
                <a:ext uri="{FF2B5EF4-FFF2-40B4-BE49-F238E27FC236}">
                  <a16:creationId xmlns:a16="http://schemas.microsoft.com/office/drawing/2014/main" id="{D1E01DCD-D580-3143-8064-7AF4CA0EB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7575" y="4152900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068" name="Line 13">
              <a:extLst>
                <a:ext uri="{FF2B5EF4-FFF2-40B4-BE49-F238E27FC236}">
                  <a16:creationId xmlns:a16="http://schemas.microsoft.com/office/drawing/2014/main" id="{9ECA1748-2F28-6B41-B638-F94CF8D9D9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6100" y="4335463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69" name="Line 14">
              <a:extLst>
                <a:ext uri="{FF2B5EF4-FFF2-40B4-BE49-F238E27FC236}">
                  <a16:creationId xmlns:a16="http://schemas.microsoft.com/office/drawing/2014/main" id="{1C725F96-7998-744B-9B86-45D9CD3B48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84538" y="2898775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0" name="Freeform 18">
              <a:extLst>
                <a:ext uri="{FF2B5EF4-FFF2-40B4-BE49-F238E27FC236}">
                  <a16:creationId xmlns:a16="http://schemas.microsoft.com/office/drawing/2014/main" id="{CB78F0C8-97AA-BF41-97A6-F7D9EBC3E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449421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071" name="Line 19">
              <a:extLst>
                <a:ext uri="{FF2B5EF4-FFF2-40B4-BE49-F238E27FC236}">
                  <a16:creationId xmlns:a16="http://schemas.microsoft.com/office/drawing/2014/main" id="{65F0C90B-ED41-8243-9C24-EDF4746CAA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449421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2" name="Freeform 20">
              <a:extLst>
                <a:ext uri="{FF2B5EF4-FFF2-40B4-BE49-F238E27FC236}">
                  <a16:creationId xmlns:a16="http://schemas.microsoft.com/office/drawing/2014/main" id="{C56612CE-D113-BD43-95AE-8F626AC2C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417512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073" name="Line 21">
              <a:extLst>
                <a:ext uri="{FF2B5EF4-FFF2-40B4-BE49-F238E27FC236}">
                  <a16:creationId xmlns:a16="http://schemas.microsoft.com/office/drawing/2014/main" id="{4D7F870E-26F0-494A-B95F-DA114493AD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41751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4" name="Line 25">
              <a:extLst>
                <a:ext uri="{FF2B5EF4-FFF2-40B4-BE49-F238E27FC236}">
                  <a16:creationId xmlns:a16="http://schemas.microsoft.com/office/drawing/2014/main" id="{21984BA5-0AB0-EC40-8156-AB8F38C3D3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19800" y="417512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5" name="Rectangle 26">
              <a:extLst>
                <a:ext uri="{FF2B5EF4-FFF2-40B4-BE49-F238E27FC236}">
                  <a16:creationId xmlns:a16="http://schemas.microsoft.com/office/drawing/2014/main" id="{030CCBDB-57D4-BC42-9B34-1D1A75B9E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2466975"/>
              <a:ext cx="16511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76" name="Rectangle 27">
              <a:extLst>
                <a:ext uri="{FF2B5EF4-FFF2-40B4-BE49-F238E27FC236}">
                  <a16:creationId xmlns:a16="http://schemas.microsoft.com/office/drawing/2014/main" id="{E30CE138-399D-D24C-B491-2EC273D4E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250" y="4403725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77" name="Freeform 29">
              <a:extLst>
                <a:ext uri="{FF2B5EF4-FFF2-40B4-BE49-F238E27FC236}">
                  <a16:creationId xmlns:a16="http://schemas.microsoft.com/office/drawing/2014/main" id="{811965D3-D565-D746-A8F0-C2802FF8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275138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8" name="Freeform 34">
              <a:extLst>
                <a:ext uri="{FF2B5EF4-FFF2-40B4-BE49-F238E27FC236}">
                  <a16:creationId xmlns:a16="http://schemas.microsoft.com/office/drawing/2014/main" id="{4B35AE22-9C06-AE4D-8DDB-9EFD8A4B3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4111625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79" name="Line 35">
              <a:extLst>
                <a:ext uri="{FF2B5EF4-FFF2-40B4-BE49-F238E27FC236}">
                  <a16:creationId xmlns:a16="http://schemas.microsoft.com/office/drawing/2014/main" id="{5276B17C-BAA3-3A42-A70B-EC7DC5D034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401637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0" name="Freeform 40">
              <a:extLst>
                <a:ext uri="{FF2B5EF4-FFF2-40B4-BE49-F238E27FC236}">
                  <a16:creationId xmlns:a16="http://schemas.microsoft.com/office/drawing/2014/main" id="{C8D3DB7B-B5FF-E542-BB1C-E3573381F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2838450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081" name="Line 41">
              <a:extLst>
                <a:ext uri="{FF2B5EF4-FFF2-40B4-BE49-F238E27FC236}">
                  <a16:creationId xmlns:a16="http://schemas.microsoft.com/office/drawing/2014/main" id="{B50F0F03-9598-DD40-B030-0892160BB0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6100" y="2740025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2" name="Line 42">
              <a:extLst>
                <a:ext uri="{FF2B5EF4-FFF2-40B4-BE49-F238E27FC236}">
                  <a16:creationId xmlns:a16="http://schemas.microsoft.com/office/drawing/2014/main" id="{A9C409DC-7BBC-194A-A262-A3846E302F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0888" y="3059113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3" name="Freeform 44">
              <a:extLst>
                <a:ext uri="{FF2B5EF4-FFF2-40B4-BE49-F238E27FC236}">
                  <a16:creationId xmlns:a16="http://schemas.microsoft.com/office/drawing/2014/main" id="{6CFAF437-F0A6-A348-8C39-BB6529FDF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2898775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084" name="Line 45">
              <a:extLst>
                <a:ext uri="{FF2B5EF4-FFF2-40B4-BE49-F238E27FC236}">
                  <a16:creationId xmlns:a16="http://schemas.microsoft.com/office/drawing/2014/main" id="{C225D52F-E463-F043-9AD1-0937DADDE2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4538" y="28987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5" name="Freeform 46">
              <a:extLst>
                <a:ext uri="{FF2B5EF4-FFF2-40B4-BE49-F238E27FC236}">
                  <a16:creationId xmlns:a16="http://schemas.microsoft.com/office/drawing/2014/main" id="{C181708B-D1CA-504A-9D06-30AFA9E4D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2557463"/>
              <a:ext cx="546100" cy="1588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086" name="Line 47">
              <a:extLst>
                <a:ext uri="{FF2B5EF4-FFF2-40B4-BE49-F238E27FC236}">
                  <a16:creationId xmlns:a16="http://schemas.microsoft.com/office/drawing/2014/main" id="{9940D6FF-22F7-B948-AF8C-42BC0A9CAD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3713" y="2557463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7" name="Freeform 51">
              <a:extLst>
                <a:ext uri="{FF2B5EF4-FFF2-40B4-BE49-F238E27FC236}">
                  <a16:creationId xmlns:a16="http://schemas.microsoft.com/office/drawing/2014/main" id="{28C1B9D6-63FE-C04C-A630-B42D8ED44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3" y="2678113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8" name="Rectangle 52">
              <a:extLst>
                <a:ext uri="{FF2B5EF4-FFF2-40B4-BE49-F238E27FC236}">
                  <a16:creationId xmlns:a16="http://schemas.microsoft.com/office/drawing/2014/main" id="{BDC2A29E-8046-944F-9E2D-CAD9D5BE5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913" y="3435350"/>
              <a:ext cx="3478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89" name="Line 53">
              <a:extLst>
                <a:ext uri="{FF2B5EF4-FFF2-40B4-BE49-F238E27FC236}">
                  <a16:creationId xmlns:a16="http://schemas.microsoft.com/office/drawing/2014/main" id="{0D035006-6EF0-F741-9C26-B5458B3298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07150" y="4048125"/>
              <a:ext cx="177800" cy="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0" name="Rectangle 55">
              <a:extLst>
                <a:ext uri="{FF2B5EF4-FFF2-40B4-BE49-F238E27FC236}">
                  <a16:creationId xmlns:a16="http://schemas.microsoft.com/office/drawing/2014/main" id="{C58095E7-C645-8A47-92F4-FC6375594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279082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91" name="AutoShape 56">
              <a:extLst>
                <a:ext uri="{FF2B5EF4-FFF2-40B4-BE49-F238E27FC236}">
                  <a16:creationId xmlns:a16="http://schemas.microsoft.com/office/drawing/2014/main" id="{AD42B40B-AEEE-514C-A171-C195F3F20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24669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92" name="AutoShape 57">
              <a:extLst>
                <a:ext uri="{FF2B5EF4-FFF2-40B4-BE49-F238E27FC236}">
                  <a16:creationId xmlns:a16="http://schemas.microsoft.com/office/drawing/2014/main" id="{B004792C-0A3C-A740-804C-916B90F9E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988" y="4065588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93" name="AutoShape 59">
              <a:extLst>
                <a:ext uri="{FF2B5EF4-FFF2-40B4-BE49-F238E27FC236}">
                  <a16:creationId xmlns:a16="http://schemas.microsoft.com/office/drawing/2014/main" id="{2472F920-90AF-244C-984C-FB411D1AB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262572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94" name="AutoShape 61">
              <a:extLst>
                <a:ext uri="{FF2B5EF4-FFF2-40B4-BE49-F238E27FC236}">
                  <a16:creationId xmlns:a16="http://schemas.microsoft.com/office/drawing/2014/main" id="{BF272BC4-D07F-4942-BEE4-C42546A9A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5" y="3902075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095" name="Freeform 64">
              <a:extLst>
                <a:ext uri="{FF2B5EF4-FFF2-40B4-BE49-F238E27FC236}">
                  <a16:creationId xmlns:a16="http://schemas.microsoft.com/office/drawing/2014/main" id="{22A4DDE6-6D66-2A47-89CB-261A62B2A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638" y="4149725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096" name="Freeform 65">
              <a:extLst>
                <a:ext uri="{FF2B5EF4-FFF2-40B4-BE49-F238E27FC236}">
                  <a16:creationId xmlns:a16="http://schemas.microsoft.com/office/drawing/2014/main" id="{6C1BCDE4-4267-1149-9602-8C0381D8D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550" y="3506788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097" name="Rectangle 54">
              <a:extLst>
                <a:ext uri="{FF2B5EF4-FFF2-40B4-BE49-F238E27FC236}">
                  <a16:creationId xmlns:a16="http://schemas.microsoft.com/office/drawing/2014/main" id="{BA5A3940-31CF-B941-8747-1F1A2C631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438" y="4081463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30057" name="Group 47">
            <a:extLst>
              <a:ext uri="{FF2B5EF4-FFF2-40B4-BE49-F238E27FC236}">
                <a16:creationId xmlns:a16="http://schemas.microsoft.com/office/drawing/2014/main" id="{83D8F876-68B9-B744-9DE2-BB94DEF58CB4}"/>
              </a:ext>
            </a:extLst>
          </p:cNvPr>
          <p:cNvGrpSpPr>
            <a:grpSpLocks/>
          </p:cNvGrpSpPr>
          <p:nvPr/>
        </p:nvGrpSpPr>
        <p:grpSpPr bwMode="auto">
          <a:xfrm>
            <a:off x="1752600" y="954088"/>
            <a:ext cx="4972050" cy="2398712"/>
            <a:chOff x="838200" y="954088"/>
            <a:chExt cx="4972050" cy="2398712"/>
          </a:xfrm>
        </p:grpSpPr>
        <p:pic>
          <p:nvPicPr>
            <p:cNvPr id="130058" name="Picture 1" descr="Screen shot 2013-10-21 at 1.11.22 PM.png">
              <a:extLst>
                <a:ext uri="{FF2B5EF4-FFF2-40B4-BE49-F238E27FC236}">
                  <a16:creationId xmlns:a16="http://schemas.microsoft.com/office/drawing/2014/main" id="{2479F04E-89CA-CC43-A3E8-20E7BBB8B58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200" y="954088"/>
              <a:ext cx="4972050" cy="2398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059" name="Rectangle 49">
              <a:extLst>
                <a:ext uri="{FF2B5EF4-FFF2-40B4-BE49-F238E27FC236}">
                  <a16:creationId xmlns:a16="http://schemas.microsoft.com/office/drawing/2014/main" id="{0BFBE6E2-2AD0-2B4E-A685-0F9E3482B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1034143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0060" name="Rectangle 50">
              <a:extLst>
                <a:ext uri="{FF2B5EF4-FFF2-40B4-BE49-F238E27FC236}">
                  <a16:creationId xmlns:a16="http://schemas.microsoft.com/office/drawing/2014/main" id="{439F3FB9-A455-5D47-B77D-A4FDD4E6A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3048000"/>
              <a:ext cx="304800" cy="304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Rectangle 3">
            <a:extLst>
              <a:ext uri="{FF2B5EF4-FFF2-40B4-BE49-F238E27FC236}">
                <a16:creationId xmlns:a16="http://schemas.microsoft.com/office/drawing/2014/main" id="{0A3A05CD-BE81-6048-BE21-F6CC45BCB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Gated D Latch</a:t>
            </a:r>
          </a:p>
        </p:txBody>
      </p:sp>
    </p:spTree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7B0B2119-50C6-3648-9D20-452F86EAF09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Motivation</a:t>
            </a:r>
          </a:p>
        </p:txBody>
      </p:sp>
      <p:sp>
        <p:nvSpPr>
          <p:cNvPr id="132098" name="Rectangle 3">
            <a:extLst>
              <a:ext uri="{FF2B5EF4-FFF2-40B4-BE49-F238E27FC236}">
                <a16:creationId xmlns:a16="http://schemas.microsoft.com/office/drawing/2014/main" id="{F952DC79-5147-6245-AEED-D89D837B325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/>
              <a:t>Dealing with two inputs (S and R) could be messy. For example, we may have to reset the latch before some operations in order to store a specific value but the reset may not be necessary depending on the current state of the latch.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Why not have just one input and call it D.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The D latch can be constructed using a simple modification of the SR latch.</a:t>
            </a:r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21" name="Picture 1" descr="Screen shot 2013-10-21 at 1.31.19 PM.png">
            <a:extLst>
              <a:ext uri="{FF2B5EF4-FFF2-40B4-BE49-F238E27FC236}">
                <a16:creationId xmlns:a16="http://schemas.microsoft.com/office/drawing/2014/main" id="{2E9C539C-454E-BB44-8122-FE4C4E777C5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1524000"/>
            <a:ext cx="8077200" cy="3513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2" name="TextBox 125">
            <a:extLst>
              <a:ext uri="{FF2B5EF4-FFF2-40B4-BE49-F238E27FC236}">
                <a16:creationId xmlns:a16="http://schemas.microsoft.com/office/drawing/2014/main" id="{F6C1A830-7084-1241-B071-A9C5D05020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5.7a from the textbook ]</a:t>
            </a:r>
          </a:p>
        </p:txBody>
      </p:sp>
      <p:sp>
        <p:nvSpPr>
          <p:cNvPr id="133123" name="Title 1">
            <a:extLst>
              <a:ext uri="{FF2B5EF4-FFF2-40B4-BE49-F238E27FC236}">
                <a16:creationId xmlns:a16="http://schemas.microsoft.com/office/drawing/2014/main" id="{6326FB44-1769-EA44-8202-2F23B236A47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for the Gated D Latch</a:t>
            </a: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Line 4">
            <a:extLst>
              <a:ext uri="{FF2B5EF4-FFF2-40B4-BE49-F238E27FC236}">
                <a16:creationId xmlns:a16="http://schemas.microsoft.com/office/drawing/2014/main" id="{B698CAA0-F24B-9844-A6AB-D3C7B0AD89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2539" y="3376614"/>
            <a:ext cx="8905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" name="Freeform 5">
            <a:extLst>
              <a:ext uri="{FF2B5EF4-FFF2-40B4-BE49-F238E27FC236}">
                <a16:creationId xmlns:a16="http://schemas.microsoft.com/office/drawing/2014/main" id="{272048F9-58E0-B241-BAF3-6216B0210976}"/>
              </a:ext>
            </a:extLst>
          </p:cNvPr>
          <p:cNvSpPr>
            <a:spLocks/>
          </p:cNvSpPr>
          <p:nvPr/>
        </p:nvSpPr>
        <p:spPr bwMode="auto">
          <a:xfrm>
            <a:off x="465137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7" name="Freeform 7">
            <a:extLst>
              <a:ext uri="{FF2B5EF4-FFF2-40B4-BE49-F238E27FC236}">
                <a16:creationId xmlns:a16="http://schemas.microsoft.com/office/drawing/2014/main" id="{8523A1A4-0F9F-6445-9155-FCBC8CA0D94D}"/>
              </a:ext>
            </a:extLst>
          </p:cNvPr>
          <p:cNvSpPr>
            <a:spLocks/>
          </p:cNvSpPr>
          <p:nvPr/>
        </p:nvSpPr>
        <p:spPr bwMode="auto">
          <a:xfrm>
            <a:off x="4991101" y="3322639"/>
            <a:ext cx="104775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8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2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2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8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1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1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388" name="Freeform 9">
            <a:extLst>
              <a:ext uri="{FF2B5EF4-FFF2-40B4-BE49-F238E27FC236}">
                <a16:creationId xmlns:a16="http://schemas.microsoft.com/office/drawing/2014/main" id="{8154C7D6-F305-EF44-BC6B-89B19B32BF24}"/>
              </a:ext>
            </a:extLst>
          </p:cNvPr>
          <p:cNvSpPr>
            <a:spLocks/>
          </p:cNvSpPr>
          <p:nvPr/>
        </p:nvSpPr>
        <p:spPr bwMode="auto">
          <a:xfrm>
            <a:off x="595312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9" name="Freeform 11">
            <a:extLst>
              <a:ext uri="{FF2B5EF4-FFF2-40B4-BE49-F238E27FC236}">
                <a16:creationId xmlns:a16="http://schemas.microsoft.com/office/drawing/2014/main" id="{B119EB3F-4ED6-4848-8DF2-28025F678609}"/>
              </a:ext>
            </a:extLst>
          </p:cNvPr>
          <p:cNvSpPr>
            <a:spLocks/>
          </p:cNvSpPr>
          <p:nvPr/>
        </p:nvSpPr>
        <p:spPr bwMode="auto">
          <a:xfrm>
            <a:off x="6292850" y="3325814"/>
            <a:ext cx="103188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9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3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3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9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2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2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390" name="Freeform 13">
            <a:extLst>
              <a:ext uri="{FF2B5EF4-FFF2-40B4-BE49-F238E27FC236}">
                <a16:creationId xmlns:a16="http://schemas.microsoft.com/office/drawing/2014/main" id="{76652B5D-B0EC-1E49-9656-D83BB816FF59}"/>
              </a:ext>
            </a:extLst>
          </p:cNvPr>
          <p:cNvSpPr>
            <a:spLocks/>
          </p:cNvSpPr>
          <p:nvPr/>
        </p:nvSpPr>
        <p:spPr bwMode="auto">
          <a:xfrm>
            <a:off x="4011614" y="3376614"/>
            <a:ext cx="2922587" cy="661987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1" name="Title 1">
            <a:extLst>
              <a:ext uri="{FF2B5EF4-FFF2-40B4-BE49-F238E27FC236}">
                <a16:creationId xmlns:a16="http://schemas.microsoft.com/office/drawing/2014/main" id="{9212114E-D22B-894F-A880-D729EFFB8B3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simple memory element with NOT Gates</a:t>
            </a:r>
          </a:p>
        </p:txBody>
      </p:sp>
      <p:sp>
        <p:nvSpPr>
          <p:cNvPr id="16392" name="Rectangle 96">
            <a:extLst>
              <a:ext uri="{FF2B5EF4-FFF2-40B4-BE49-F238E27FC236}">
                <a16:creationId xmlns:a16="http://schemas.microsoft.com/office/drawing/2014/main" id="{F3786CB3-CF79-9440-BF6F-F7D95C6B4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75" y="2944813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393" name="Rectangle 96">
            <a:extLst>
              <a:ext uri="{FF2B5EF4-FFF2-40B4-BE49-F238E27FC236}">
                <a16:creationId xmlns:a16="http://schemas.microsoft.com/office/drawing/2014/main" id="{5F7FFAEE-894E-7B49-BA61-69FF4D41D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294957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394" name="Rectangle 96">
            <a:extLst>
              <a:ext uri="{FF2B5EF4-FFF2-40B4-BE49-F238E27FC236}">
                <a16:creationId xmlns:a16="http://schemas.microsoft.com/office/drawing/2014/main" id="{1139D042-158B-804F-BB51-C1ABD6F7C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7825" y="294322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395" name="TextBox 1">
            <a:extLst>
              <a:ext uri="{FF2B5EF4-FFF2-40B4-BE49-F238E27FC236}">
                <a16:creationId xmlns:a16="http://schemas.microsoft.com/office/drawing/2014/main" id="{58648939-16FE-2A4B-95D4-2EB93853D1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250" y="5943601"/>
            <a:ext cx="56705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The circuit will stay in this state indefinitely.</a:t>
            </a:r>
          </a:p>
        </p:txBody>
      </p:sp>
    </p:spTree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5" name="Picture 1" descr="Screen shot 2013-10-21 at 1.31.19 PM.png">
            <a:extLst>
              <a:ext uri="{FF2B5EF4-FFF2-40B4-BE49-F238E27FC236}">
                <a16:creationId xmlns:a16="http://schemas.microsoft.com/office/drawing/2014/main" id="{5C3FA8AC-A00A-CC45-8729-09CE3ECEEE5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1524000"/>
            <a:ext cx="8077200" cy="3513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46" name="TextBox 125">
            <a:extLst>
              <a:ext uri="{FF2B5EF4-FFF2-40B4-BE49-F238E27FC236}">
                <a16:creationId xmlns:a16="http://schemas.microsoft.com/office/drawing/2014/main" id="{76630DE4-70C9-0B45-ADA6-C1A0161E06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5.7a from the textbook ]</a:t>
            </a:r>
          </a:p>
        </p:txBody>
      </p:sp>
      <p:sp>
        <p:nvSpPr>
          <p:cNvPr id="134147" name="Title 1">
            <a:extLst>
              <a:ext uri="{FF2B5EF4-FFF2-40B4-BE49-F238E27FC236}">
                <a16:creationId xmlns:a16="http://schemas.microsoft.com/office/drawing/2014/main" id="{6B610FBA-F67B-B94A-AAA9-C0382F51E17B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for the Gated D Latch</a:t>
            </a:r>
          </a:p>
        </p:txBody>
      </p:sp>
      <p:sp>
        <p:nvSpPr>
          <p:cNvPr id="134148" name="TextBox 1">
            <a:extLst>
              <a:ext uri="{FF2B5EF4-FFF2-40B4-BE49-F238E27FC236}">
                <a16:creationId xmlns:a16="http://schemas.microsoft.com/office/drawing/2014/main" id="{FD6DD570-4509-FD43-90F0-ED5C81FF3F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763" y="5532439"/>
            <a:ext cx="216597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is the only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new thing here.</a:t>
            </a:r>
          </a:p>
        </p:txBody>
      </p:sp>
      <p:sp>
        <p:nvSpPr>
          <p:cNvPr id="134149" name="Oval 1">
            <a:extLst>
              <a:ext uri="{FF2B5EF4-FFF2-40B4-BE49-F238E27FC236}">
                <a16:creationId xmlns:a16="http://schemas.microsoft.com/office/drawing/2014/main" id="{1165E7A1-F0BF-6D4F-852E-657159FAF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7838" y="4181475"/>
            <a:ext cx="1143000" cy="10668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169" name="Picture 1" descr="Screen shot 2013-10-21 at 1.31.19 PM.png">
            <a:extLst>
              <a:ext uri="{FF2B5EF4-FFF2-40B4-BE49-F238E27FC236}">
                <a16:creationId xmlns:a16="http://schemas.microsoft.com/office/drawing/2014/main" id="{EE8240C2-A7CE-524D-AF5E-C347C3C5075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2514601"/>
            <a:ext cx="4724400" cy="2055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5170" name="Picture 2" descr="Screen shot 2013-10-21 at 1.31.30 PM.png">
            <a:extLst>
              <a:ext uri="{FF2B5EF4-FFF2-40B4-BE49-F238E27FC236}">
                <a16:creationId xmlns:a16="http://schemas.microsoft.com/office/drawing/2014/main" id="{DED9189B-137F-B342-A3CF-012286C5984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2590800"/>
            <a:ext cx="3073400" cy="1817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1" name="TextBox 125">
            <a:extLst>
              <a:ext uri="{FF2B5EF4-FFF2-40B4-BE49-F238E27FC236}">
                <a16:creationId xmlns:a16="http://schemas.microsoft.com/office/drawing/2014/main" id="{F267F4D8-1525-9D46-83BF-AB781FE7F1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781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5.7a,b from the textbook ]</a:t>
            </a:r>
          </a:p>
        </p:txBody>
      </p:sp>
      <p:sp>
        <p:nvSpPr>
          <p:cNvPr id="135172" name="Title 1">
            <a:extLst>
              <a:ext uri="{FF2B5EF4-FFF2-40B4-BE49-F238E27FC236}">
                <a16:creationId xmlns:a16="http://schemas.microsoft.com/office/drawing/2014/main" id="{587F63A7-6933-E04F-9270-DC1AA48729CB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and Characteristic Table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for the Gated D Latch</a:t>
            </a:r>
          </a:p>
        </p:txBody>
      </p:sp>
      <p:sp>
        <p:nvSpPr>
          <p:cNvPr id="135173" name="TextBox 1">
            <a:extLst>
              <a:ext uri="{FF2B5EF4-FFF2-40B4-BE49-F238E27FC236}">
                <a16:creationId xmlns:a16="http://schemas.microsoft.com/office/drawing/2014/main" id="{2C18E295-CDBD-2C45-9C77-176106D643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338" y="5383214"/>
            <a:ext cx="5891212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Note that it is now impossible to have S=R=1.</a:t>
            </a:r>
          </a:p>
        </p:txBody>
      </p:sp>
    </p:spTree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93" name="Picture 1" descr="Screen shot 2013-10-21 at 1.31.19 PM.png">
            <a:extLst>
              <a:ext uri="{FF2B5EF4-FFF2-40B4-BE49-F238E27FC236}">
                <a16:creationId xmlns:a16="http://schemas.microsoft.com/office/drawing/2014/main" id="{167AD595-64D1-1A41-AB34-28BD18153B5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2514601"/>
            <a:ext cx="4724400" cy="2055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194" name="Picture 2" descr="Screen shot 2013-10-21 at 1.31.30 PM.png">
            <a:extLst>
              <a:ext uri="{FF2B5EF4-FFF2-40B4-BE49-F238E27FC236}">
                <a16:creationId xmlns:a16="http://schemas.microsoft.com/office/drawing/2014/main" id="{79C85F32-C3A5-D949-93A1-54920A67DF7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2590800"/>
            <a:ext cx="3073400" cy="1817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5" name="TextBox 125">
            <a:extLst>
              <a:ext uri="{FF2B5EF4-FFF2-40B4-BE49-F238E27FC236}">
                <a16:creationId xmlns:a16="http://schemas.microsoft.com/office/drawing/2014/main" id="{37B30606-D84A-9E42-AD65-699B479288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781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5.7a,b from the textbook ]</a:t>
            </a:r>
          </a:p>
        </p:txBody>
      </p:sp>
      <p:sp>
        <p:nvSpPr>
          <p:cNvPr id="136196" name="Title 1">
            <a:extLst>
              <a:ext uri="{FF2B5EF4-FFF2-40B4-BE49-F238E27FC236}">
                <a16:creationId xmlns:a16="http://schemas.microsoft.com/office/drawing/2014/main" id="{CE29E2FD-21A2-C146-9C70-42908A784D5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and Characteristic Table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for the Gated D Latch</a:t>
            </a:r>
          </a:p>
        </p:txBody>
      </p:sp>
      <p:sp>
        <p:nvSpPr>
          <p:cNvPr id="136197" name="TextBox 1">
            <a:extLst>
              <a:ext uri="{FF2B5EF4-FFF2-40B4-BE49-F238E27FC236}">
                <a16:creationId xmlns:a16="http://schemas.microsoft.com/office/drawing/2014/main" id="{6F1267D6-1E7F-6C44-990B-6F9948F2F3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339" y="5383213"/>
            <a:ext cx="56229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When Clk=1 the output follows the D input.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When Clk=0 the output cannot be changed.</a:t>
            </a:r>
          </a:p>
        </p:txBody>
      </p:sp>
    </p:spTree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217" name="Picture 1" descr="Screen shot 2013-10-21 at 1.31.19 PM.png">
            <a:extLst>
              <a:ext uri="{FF2B5EF4-FFF2-40B4-BE49-F238E27FC236}">
                <a16:creationId xmlns:a16="http://schemas.microsoft.com/office/drawing/2014/main" id="{D7A0ECF4-CF9C-3340-88C5-CF2C52108A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2514601"/>
            <a:ext cx="4724400" cy="2055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7218" name="Picture 3" descr="Screen shot 2013-10-21 at 1.31.38 PM.png">
            <a:extLst>
              <a:ext uri="{FF2B5EF4-FFF2-40B4-BE49-F238E27FC236}">
                <a16:creationId xmlns:a16="http://schemas.microsoft.com/office/drawing/2014/main" id="{2747EF02-C6E3-F643-9F1F-BAFC144EAE2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1" y="2438400"/>
            <a:ext cx="2843213" cy="2228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19" name="TextBox 125">
            <a:extLst>
              <a:ext uri="{FF2B5EF4-FFF2-40B4-BE49-F238E27FC236}">
                <a16:creationId xmlns:a16="http://schemas.microsoft.com/office/drawing/2014/main" id="{EC2E90C6-1E69-AB4A-9019-A5316494BF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6670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5.7a,c from the textbook ]</a:t>
            </a:r>
          </a:p>
        </p:txBody>
      </p:sp>
      <p:sp>
        <p:nvSpPr>
          <p:cNvPr id="137220" name="Title 1">
            <a:extLst>
              <a:ext uri="{FF2B5EF4-FFF2-40B4-BE49-F238E27FC236}">
                <a16:creationId xmlns:a16="http://schemas.microsoft.com/office/drawing/2014/main" id="{EB4C11C0-0338-314F-ADD6-32BF3AE9E12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and Graphical Symbol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for the Gated D Latch</a:t>
            </a:r>
          </a:p>
        </p:txBody>
      </p:sp>
    </p:spTree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1" name="Picture 1" descr="Screen shot 2013-10-21 at 1.31.52 PM.png">
            <a:extLst>
              <a:ext uri="{FF2B5EF4-FFF2-40B4-BE49-F238E27FC236}">
                <a16:creationId xmlns:a16="http://schemas.microsoft.com/office/drawing/2014/main" id="{34F7A0A5-F793-E74F-978F-33197142947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3509964"/>
            <a:ext cx="8229600" cy="289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242" name="TextBox 125">
            <a:extLst>
              <a:ext uri="{FF2B5EF4-FFF2-40B4-BE49-F238E27FC236}">
                <a16:creationId xmlns:a16="http://schemas.microsoft.com/office/drawing/2014/main" id="{9E38FA89-271E-CC44-9245-6B9D672F5D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5.7d from the textbook ]</a:t>
            </a:r>
          </a:p>
        </p:txBody>
      </p:sp>
      <p:sp>
        <p:nvSpPr>
          <p:cNvPr id="138243" name="Title 1">
            <a:extLst>
              <a:ext uri="{FF2B5EF4-FFF2-40B4-BE49-F238E27FC236}">
                <a16:creationId xmlns:a16="http://schemas.microsoft.com/office/drawing/2014/main" id="{37103663-6F13-4B4E-9FAA-13673E9A55B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Timing Diagram for the Gated D Latch</a:t>
            </a:r>
          </a:p>
        </p:txBody>
      </p:sp>
      <p:pic>
        <p:nvPicPr>
          <p:cNvPr id="138244" name="Picture 4" descr="Screen shot 2013-10-21 at 1.31.19 PM.png">
            <a:extLst>
              <a:ext uri="{FF2B5EF4-FFF2-40B4-BE49-F238E27FC236}">
                <a16:creationId xmlns:a16="http://schemas.microsoft.com/office/drawing/2014/main" id="{815279A6-2355-3740-B2C4-DDFCEE2B4E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0" y="838201"/>
            <a:ext cx="4724400" cy="2055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265" name="Group 25">
            <a:extLst>
              <a:ext uri="{FF2B5EF4-FFF2-40B4-BE49-F238E27FC236}">
                <a16:creationId xmlns:a16="http://schemas.microsoft.com/office/drawing/2014/main" id="{F43445D6-3507-F24F-B810-11EC56BB5BF9}"/>
              </a:ext>
            </a:extLst>
          </p:cNvPr>
          <p:cNvGrpSpPr>
            <a:grpSpLocks/>
          </p:cNvGrpSpPr>
          <p:nvPr/>
        </p:nvGrpSpPr>
        <p:grpSpPr bwMode="auto">
          <a:xfrm>
            <a:off x="1693863" y="1371601"/>
            <a:ext cx="7600950" cy="2606675"/>
            <a:chOff x="491" y="1102"/>
            <a:chExt cx="4788" cy="1642"/>
          </a:xfrm>
        </p:grpSpPr>
        <p:sp>
          <p:nvSpPr>
            <p:cNvPr id="139270" name="Line 4">
              <a:extLst>
                <a:ext uri="{FF2B5EF4-FFF2-40B4-BE49-F238E27FC236}">
                  <a16:creationId xmlns:a16="http://schemas.microsoft.com/office/drawing/2014/main" id="{8C645C1D-B23A-C940-8213-BCDA537738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31" y="1102"/>
              <a:ext cx="1" cy="122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1" name="Line 5">
              <a:extLst>
                <a:ext uri="{FF2B5EF4-FFF2-40B4-BE49-F238E27FC236}">
                  <a16:creationId xmlns:a16="http://schemas.microsoft.com/office/drawing/2014/main" id="{8F0AC726-E63B-234A-BC43-FAEDA98F35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3" y="1102"/>
              <a:ext cx="1" cy="122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2" name="Line 6">
              <a:extLst>
                <a:ext uri="{FF2B5EF4-FFF2-40B4-BE49-F238E27FC236}">
                  <a16:creationId xmlns:a16="http://schemas.microsoft.com/office/drawing/2014/main" id="{5F972BC8-AC38-6345-AC9C-20EBE9D6A6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2" y="1102"/>
              <a:ext cx="1" cy="122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3" name="Freeform 7">
              <a:extLst>
                <a:ext uri="{FF2B5EF4-FFF2-40B4-BE49-F238E27FC236}">
                  <a16:creationId xmlns:a16="http://schemas.microsoft.com/office/drawing/2014/main" id="{627DD34A-01EF-894B-8906-FFEAF0866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189"/>
              <a:ext cx="86" cy="43"/>
            </a:xfrm>
            <a:custGeom>
              <a:avLst/>
              <a:gdLst>
                <a:gd name="T0" fmla="*/ 0 w 173"/>
                <a:gd name="T1" fmla="*/ 0 h 86"/>
                <a:gd name="T2" fmla="*/ 0 w 173"/>
                <a:gd name="T3" fmla="*/ 1 h 86"/>
                <a:gd name="T4" fmla="*/ 0 w 173"/>
                <a:gd name="T5" fmla="*/ 1 h 86"/>
                <a:gd name="T6" fmla="*/ 0 w 173"/>
                <a:gd name="T7" fmla="*/ 1 h 86"/>
                <a:gd name="T8" fmla="*/ 0 w 173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173" y="0"/>
                  </a:moveTo>
                  <a:lnTo>
                    <a:pt x="0" y="29"/>
                  </a:lnTo>
                  <a:lnTo>
                    <a:pt x="173" y="86"/>
                  </a:lnTo>
                  <a:lnTo>
                    <a:pt x="173" y="29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74" name="Line 8">
              <a:extLst>
                <a:ext uri="{FF2B5EF4-FFF2-40B4-BE49-F238E27FC236}">
                  <a16:creationId xmlns:a16="http://schemas.microsoft.com/office/drawing/2014/main" id="{48D5E75C-74D5-F048-83AC-9502827F1B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46" y="1203"/>
              <a:ext cx="389" cy="1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5" name="Freeform 9">
              <a:extLst>
                <a:ext uri="{FF2B5EF4-FFF2-40B4-BE49-F238E27FC236}">
                  <a16:creationId xmlns:a16="http://schemas.microsoft.com/office/drawing/2014/main" id="{FD3518E9-3792-3E44-BD8B-0C3A8B8D0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1189"/>
              <a:ext cx="86" cy="43"/>
            </a:xfrm>
            <a:custGeom>
              <a:avLst/>
              <a:gdLst>
                <a:gd name="T0" fmla="*/ 0 w 173"/>
                <a:gd name="T1" fmla="*/ 1 h 86"/>
                <a:gd name="T2" fmla="*/ 0 w 173"/>
                <a:gd name="T3" fmla="*/ 1 h 86"/>
                <a:gd name="T4" fmla="*/ 0 w 173"/>
                <a:gd name="T5" fmla="*/ 0 h 86"/>
                <a:gd name="T6" fmla="*/ 0 w 173"/>
                <a:gd name="T7" fmla="*/ 1 h 86"/>
                <a:gd name="T8" fmla="*/ 0 w 173"/>
                <a:gd name="T9" fmla="*/ 1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0" y="86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76" name="Line 10">
              <a:extLst>
                <a:ext uri="{FF2B5EF4-FFF2-40B4-BE49-F238E27FC236}">
                  <a16:creationId xmlns:a16="http://schemas.microsoft.com/office/drawing/2014/main" id="{B58BFE05-1285-274F-8482-9FDE42AAD6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0" y="1203"/>
              <a:ext cx="202" cy="1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7" name="Freeform 11">
              <a:extLst>
                <a:ext uri="{FF2B5EF4-FFF2-40B4-BE49-F238E27FC236}">
                  <a16:creationId xmlns:a16="http://schemas.microsoft.com/office/drawing/2014/main" id="{8230BD55-0D10-D047-B343-2011DC291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390"/>
              <a:ext cx="101" cy="44"/>
            </a:xfrm>
            <a:custGeom>
              <a:avLst/>
              <a:gdLst>
                <a:gd name="T0" fmla="*/ 1 w 202"/>
                <a:gd name="T1" fmla="*/ 0 h 86"/>
                <a:gd name="T2" fmla="*/ 0 w 202"/>
                <a:gd name="T3" fmla="*/ 1 h 86"/>
                <a:gd name="T4" fmla="*/ 1 w 202"/>
                <a:gd name="T5" fmla="*/ 1 h 86"/>
                <a:gd name="T6" fmla="*/ 1 w 202"/>
                <a:gd name="T7" fmla="*/ 1 h 86"/>
                <a:gd name="T8" fmla="*/ 1 w 202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2"/>
                <a:gd name="T16" fmla="*/ 0 h 86"/>
                <a:gd name="T17" fmla="*/ 202 w 202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2" h="86">
                  <a:moveTo>
                    <a:pt x="202" y="0"/>
                  </a:moveTo>
                  <a:lnTo>
                    <a:pt x="0" y="29"/>
                  </a:lnTo>
                  <a:lnTo>
                    <a:pt x="202" y="86"/>
                  </a:lnTo>
                  <a:lnTo>
                    <a:pt x="202" y="2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78" name="Line 12">
              <a:extLst>
                <a:ext uri="{FF2B5EF4-FFF2-40B4-BE49-F238E27FC236}">
                  <a16:creationId xmlns:a16="http://schemas.microsoft.com/office/drawing/2014/main" id="{3B7E77E5-93AA-3548-ADE1-9D81111C94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48" y="1405"/>
              <a:ext cx="187" cy="1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9" name="Freeform 13">
              <a:extLst>
                <a:ext uri="{FF2B5EF4-FFF2-40B4-BE49-F238E27FC236}">
                  <a16:creationId xmlns:a16="http://schemas.microsoft.com/office/drawing/2014/main" id="{8D5A1690-91C0-C04A-8B65-CD3174AF0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1390"/>
              <a:ext cx="87" cy="44"/>
            </a:xfrm>
            <a:custGeom>
              <a:avLst/>
              <a:gdLst>
                <a:gd name="T0" fmla="*/ 0 w 172"/>
                <a:gd name="T1" fmla="*/ 1 h 86"/>
                <a:gd name="T2" fmla="*/ 1 w 172"/>
                <a:gd name="T3" fmla="*/ 1 h 86"/>
                <a:gd name="T4" fmla="*/ 0 w 172"/>
                <a:gd name="T5" fmla="*/ 0 h 86"/>
                <a:gd name="T6" fmla="*/ 0 w 172"/>
                <a:gd name="T7" fmla="*/ 1 h 86"/>
                <a:gd name="T8" fmla="*/ 0 w 172"/>
                <a:gd name="T9" fmla="*/ 1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86"/>
                <a:gd name="T17" fmla="*/ 172 w 172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86">
                  <a:moveTo>
                    <a:pt x="0" y="86"/>
                  </a:moveTo>
                  <a:lnTo>
                    <a:pt x="172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80" name="Line 14">
              <a:extLst>
                <a:ext uri="{FF2B5EF4-FFF2-40B4-BE49-F238E27FC236}">
                  <a16:creationId xmlns:a16="http://schemas.microsoft.com/office/drawing/2014/main" id="{314EF00B-85B7-0146-AC58-3FF5CF93AB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0" y="1405"/>
              <a:ext cx="605" cy="1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81" name="Rectangle 15">
              <a:extLst>
                <a:ext uri="{FF2B5EF4-FFF2-40B4-BE49-F238E27FC236}">
                  <a16:creationId xmlns:a16="http://schemas.microsoft.com/office/drawing/2014/main" id="{43E31CE8-FCF6-2E4B-B0F1-6BE417657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113"/>
              <a:ext cx="69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2" name="Rectangle 16">
              <a:extLst>
                <a:ext uri="{FF2B5EF4-FFF2-40B4-BE49-F238E27FC236}">
                  <a16:creationId xmlns:a16="http://schemas.microsoft.com/office/drawing/2014/main" id="{66063A62-4A56-674E-B7B7-626FA3654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2" y="1178"/>
              <a:ext cx="93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su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3" name="Rectangle 17">
              <a:extLst>
                <a:ext uri="{FF2B5EF4-FFF2-40B4-BE49-F238E27FC236}">
                  <a16:creationId xmlns:a16="http://schemas.microsoft.com/office/drawing/2014/main" id="{2110331F-F77A-0546-86CD-900AB5F5E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17"/>
              <a:ext cx="69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4" name="Rectangle 18">
              <a:extLst>
                <a:ext uri="{FF2B5EF4-FFF2-40B4-BE49-F238E27FC236}">
                  <a16:creationId xmlns:a16="http://schemas.microsoft.com/office/drawing/2014/main" id="{E0482716-5468-ED4E-ACFA-7EE437058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2" y="1383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 i="1">
                  <a:solidFill>
                    <a:srgbClr val="000000"/>
                  </a:solidFill>
                  <a:latin typeface="Times-Roman" pitchFamily="2" charset="0"/>
                </a:rPr>
                <a:t>h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5" name="Rectangle 19">
              <a:extLst>
                <a:ext uri="{FF2B5EF4-FFF2-40B4-BE49-F238E27FC236}">
                  <a16:creationId xmlns:a16="http://schemas.microsoft.com/office/drawing/2014/main" id="{591EC39F-F4AE-CB44-8B7F-883619F49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" y="1751"/>
              <a:ext cx="2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6" name="Rectangle 20">
              <a:extLst>
                <a:ext uri="{FF2B5EF4-FFF2-40B4-BE49-F238E27FC236}">
                  <a16:creationId xmlns:a16="http://schemas.microsoft.com/office/drawing/2014/main" id="{C7A77190-C552-2E4E-BB43-FF4568154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2157"/>
              <a:ext cx="12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7" name="Freeform 21">
              <a:extLst>
                <a:ext uri="{FF2B5EF4-FFF2-40B4-BE49-F238E27FC236}">
                  <a16:creationId xmlns:a16="http://schemas.microsoft.com/office/drawing/2014/main" id="{8E6DA037-8783-2941-B043-4F567789E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2528"/>
              <a:ext cx="4497" cy="216"/>
            </a:xfrm>
            <a:custGeom>
              <a:avLst/>
              <a:gdLst>
                <a:gd name="T0" fmla="*/ 1 w 8993"/>
                <a:gd name="T1" fmla="*/ 0 h 432"/>
                <a:gd name="T2" fmla="*/ 1 w 8993"/>
                <a:gd name="T3" fmla="*/ 0 h 432"/>
                <a:gd name="T4" fmla="*/ 1 w 8993"/>
                <a:gd name="T5" fmla="*/ 1 h 432"/>
                <a:gd name="T6" fmla="*/ 0 w 8993"/>
                <a:gd name="T7" fmla="*/ 1 h 4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93"/>
                <a:gd name="T13" fmla="*/ 0 h 432"/>
                <a:gd name="T14" fmla="*/ 8993 w 8993"/>
                <a:gd name="T15" fmla="*/ 432 h 4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93" h="432">
                  <a:moveTo>
                    <a:pt x="8993" y="0"/>
                  </a:moveTo>
                  <a:lnTo>
                    <a:pt x="4496" y="0"/>
                  </a:lnTo>
                  <a:lnTo>
                    <a:pt x="4496" y="432"/>
                  </a:lnTo>
                  <a:lnTo>
                    <a:pt x="0" y="432"/>
                  </a:lnTo>
                </a:path>
              </a:pathLst>
            </a:cu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88" name="Freeform 22">
              <a:extLst>
                <a:ext uri="{FF2B5EF4-FFF2-40B4-BE49-F238E27FC236}">
                  <a16:creationId xmlns:a16="http://schemas.microsoft.com/office/drawing/2014/main" id="{37CEC179-385A-B74F-89AF-977026D79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1722"/>
              <a:ext cx="4497" cy="201"/>
            </a:xfrm>
            <a:custGeom>
              <a:avLst/>
              <a:gdLst>
                <a:gd name="T0" fmla="*/ 1 w 8993"/>
                <a:gd name="T1" fmla="*/ 0 h 403"/>
                <a:gd name="T2" fmla="*/ 1 w 8993"/>
                <a:gd name="T3" fmla="*/ 0 h 403"/>
                <a:gd name="T4" fmla="*/ 1 w 8993"/>
                <a:gd name="T5" fmla="*/ 0 h 403"/>
                <a:gd name="T6" fmla="*/ 1 w 8993"/>
                <a:gd name="T7" fmla="*/ 0 h 403"/>
                <a:gd name="T8" fmla="*/ 1 w 8993"/>
                <a:gd name="T9" fmla="*/ 0 h 403"/>
                <a:gd name="T10" fmla="*/ 1 w 8993"/>
                <a:gd name="T11" fmla="*/ 0 h 403"/>
                <a:gd name="T12" fmla="*/ 1 w 8993"/>
                <a:gd name="T13" fmla="*/ 0 h 403"/>
                <a:gd name="T14" fmla="*/ 0 w 8993"/>
                <a:gd name="T15" fmla="*/ 0 h 4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993"/>
                <a:gd name="T25" fmla="*/ 0 h 403"/>
                <a:gd name="T26" fmla="*/ 8993 w 8993"/>
                <a:gd name="T27" fmla="*/ 403 h 40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993" h="403">
                  <a:moveTo>
                    <a:pt x="8993" y="0"/>
                  </a:moveTo>
                  <a:lnTo>
                    <a:pt x="8157" y="0"/>
                  </a:lnTo>
                  <a:lnTo>
                    <a:pt x="8157" y="403"/>
                  </a:lnTo>
                  <a:lnTo>
                    <a:pt x="4496" y="403"/>
                  </a:lnTo>
                  <a:lnTo>
                    <a:pt x="4496" y="0"/>
                  </a:lnTo>
                  <a:lnTo>
                    <a:pt x="807" y="0"/>
                  </a:lnTo>
                  <a:lnTo>
                    <a:pt x="807" y="403"/>
                  </a:lnTo>
                  <a:lnTo>
                    <a:pt x="0" y="403"/>
                  </a:lnTo>
                </a:path>
              </a:pathLst>
            </a:cu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89" name="Freeform 23">
              <a:extLst>
                <a:ext uri="{FF2B5EF4-FFF2-40B4-BE49-F238E27FC236}">
                  <a16:creationId xmlns:a16="http://schemas.microsoft.com/office/drawing/2014/main" id="{1B42B1D9-C43B-8F4D-B4C9-9FEA8A238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2125"/>
              <a:ext cx="4497" cy="201"/>
            </a:xfrm>
            <a:custGeom>
              <a:avLst/>
              <a:gdLst>
                <a:gd name="T0" fmla="*/ 1 w 8993"/>
                <a:gd name="T1" fmla="*/ 0 h 404"/>
                <a:gd name="T2" fmla="*/ 1 w 8993"/>
                <a:gd name="T3" fmla="*/ 0 h 404"/>
                <a:gd name="T4" fmla="*/ 1 w 8993"/>
                <a:gd name="T5" fmla="*/ 0 h 404"/>
                <a:gd name="T6" fmla="*/ 1 w 8993"/>
                <a:gd name="T7" fmla="*/ 0 h 404"/>
                <a:gd name="T8" fmla="*/ 1 w 8993"/>
                <a:gd name="T9" fmla="*/ 0 h 404"/>
                <a:gd name="T10" fmla="*/ 0 w 8993"/>
                <a:gd name="T11" fmla="*/ 0 h 4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993"/>
                <a:gd name="T19" fmla="*/ 0 h 404"/>
                <a:gd name="T20" fmla="*/ 8993 w 8993"/>
                <a:gd name="T21" fmla="*/ 404 h 40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993" h="404">
                  <a:moveTo>
                    <a:pt x="8993" y="404"/>
                  </a:moveTo>
                  <a:lnTo>
                    <a:pt x="5707" y="404"/>
                  </a:lnTo>
                  <a:lnTo>
                    <a:pt x="5707" y="0"/>
                  </a:lnTo>
                  <a:lnTo>
                    <a:pt x="1643" y="0"/>
                  </a:lnTo>
                  <a:lnTo>
                    <a:pt x="1643" y="404"/>
                  </a:lnTo>
                  <a:lnTo>
                    <a:pt x="0" y="404"/>
                  </a:lnTo>
                </a:path>
              </a:pathLst>
            </a:cu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90" name="Rectangle 24">
              <a:extLst>
                <a:ext uri="{FF2B5EF4-FFF2-40B4-BE49-F238E27FC236}">
                  <a16:creationId xmlns:a16="http://schemas.microsoft.com/office/drawing/2014/main" id="{74A07F37-D617-B34C-B480-898B113D0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2557"/>
              <a:ext cx="12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9266" name="TextBox 125">
            <a:extLst>
              <a:ext uri="{FF2B5EF4-FFF2-40B4-BE49-F238E27FC236}">
                <a16:creationId xmlns:a16="http://schemas.microsoft.com/office/drawing/2014/main" id="{543D316E-32E6-544F-B4A0-C1E8DE8C81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5.8 from the textbook ]</a:t>
            </a:r>
          </a:p>
        </p:txBody>
      </p:sp>
      <p:sp>
        <p:nvSpPr>
          <p:cNvPr id="139267" name="Title 1">
            <a:extLst>
              <a:ext uri="{FF2B5EF4-FFF2-40B4-BE49-F238E27FC236}">
                <a16:creationId xmlns:a16="http://schemas.microsoft.com/office/drawing/2014/main" id="{BC5017FD-FE1B-FC47-9875-0D117F214BAB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Setup and hold times</a:t>
            </a:r>
          </a:p>
        </p:txBody>
      </p:sp>
      <p:sp>
        <p:nvSpPr>
          <p:cNvPr id="139268" name="TextBox 1">
            <a:extLst>
              <a:ext uri="{FF2B5EF4-FFF2-40B4-BE49-F238E27FC236}">
                <a16:creationId xmlns:a16="http://schemas.microsoft.com/office/drawing/2014/main" id="{F3F8BE1B-1F3C-6440-B05A-6B61536DD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1" y="4495801"/>
            <a:ext cx="8672513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Setup time (t</a:t>
            </a:r>
            <a:r>
              <a:rPr lang="en-US" altLang="en-US" b="0" baseline="-25000">
                <a:latin typeface="Times" pitchFamily="2" charset="0"/>
              </a:rPr>
              <a:t>su</a:t>
            </a:r>
            <a:r>
              <a:rPr lang="en-US" altLang="en-US" b="0">
                <a:latin typeface="Times" pitchFamily="2" charset="0"/>
              </a:rPr>
              <a:t>) – the minimum time that the D signal must be stable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prior to the negative edge of the Clock signal.</a:t>
            </a:r>
          </a:p>
        </p:txBody>
      </p:sp>
      <p:sp>
        <p:nvSpPr>
          <p:cNvPr id="139269" name="TextBox 27">
            <a:extLst>
              <a:ext uri="{FF2B5EF4-FFF2-40B4-BE49-F238E27FC236}">
                <a16:creationId xmlns:a16="http://schemas.microsoft.com/office/drawing/2014/main" id="{E7B2FECC-FECB-0E4F-B89F-F6FC26E231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5494338"/>
            <a:ext cx="8980488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Hold time (t</a:t>
            </a:r>
            <a:r>
              <a:rPr lang="en-US" altLang="en-US" b="0" baseline="-25000">
                <a:latin typeface="Times" pitchFamily="2" charset="0"/>
              </a:rPr>
              <a:t>h</a:t>
            </a:r>
            <a:r>
              <a:rPr lang="en-US" altLang="en-US" b="0">
                <a:latin typeface="Times" pitchFamily="2" charset="0"/>
              </a:rPr>
              <a:t>) – the minimum time that the D signal must remain stable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after the negative edge of the Clock signal.</a:t>
            </a:r>
          </a:p>
        </p:txBody>
      </p:sp>
    </p:spTree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Title 1">
            <a:extLst>
              <a:ext uri="{FF2B5EF4-FFF2-40B4-BE49-F238E27FC236}">
                <a16:creationId xmlns:a16="http://schemas.microsoft.com/office/drawing/2014/main" id="{75BD43DB-3F64-064E-8BA6-8CAB12983A7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1"/>
            <a:ext cx="9144000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for the Gated D Latch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(with the latch implemented using NORs)</a:t>
            </a:r>
          </a:p>
        </p:txBody>
      </p:sp>
      <p:sp>
        <p:nvSpPr>
          <p:cNvPr id="140290" name="TextBox 6">
            <a:extLst>
              <a:ext uri="{FF2B5EF4-FFF2-40B4-BE49-F238E27FC236}">
                <a16:creationId xmlns:a16="http://schemas.microsoft.com/office/drawing/2014/main" id="{43406A27-87C8-354E-A4A3-22D9D14674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0" y="6426201"/>
            <a:ext cx="42306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[https://en.wikibooks.org/wiki/Digital_Circuits/Latches]</a:t>
            </a:r>
          </a:p>
        </p:txBody>
      </p:sp>
      <p:grpSp>
        <p:nvGrpSpPr>
          <p:cNvPr id="140291" name="Group 4">
            <a:extLst>
              <a:ext uri="{FF2B5EF4-FFF2-40B4-BE49-F238E27FC236}">
                <a16:creationId xmlns:a16="http://schemas.microsoft.com/office/drawing/2014/main" id="{2D151F61-9F60-4E4A-AF42-ADBC1A3ED107}"/>
              </a:ext>
            </a:extLst>
          </p:cNvPr>
          <p:cNvGrpSpPr>
            <a:grpSpLocks/>
          </p:cNvGrpSpPr>
          <p:nvPr/>
        </p:nvGrpSpPr>
        <p:grpSpPr bwMode="auto">
          <a:xfrm>
            <a:off x="3279775" y="2452689"/>
            <a:ext cx="4419600" cy="2236787"/>
            <a:chOff x="2365917" y="2452150"/>
            <a:chExt cx="4419600" cy="2236938"/>
          </a:xfrm>
        </p:grpSpPr>
        <p:grpSp>
          <p:nvGrpSpPr>
            <p:cNvPr id="140292" name="Group 3">
              <a:extLst>
                <a:ext uri="{FF2B5EF4-FFF2-40B4-BE49-F238E27FC236}">
                  <a16:creationId xmlns:a16="http://schemas.microsoft.com/office/drawing/2014/main" id="{80CA5C55-684D-E849-8E22-44B3AAFDEE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5917" y="2479288"/>
              <a:ext cx="4419600" cy="2209800"/>
              <a:chOff x="2209800" y="2286000"/>
              <a:chExt cx="4419600" cy="2209800"/>
            </a:xfrm>
          </p:grpSpPr>
          <p:pic>
            <p:nvPicPr>
              <p:cNvPr id="140295" name="Picture 2" descr="https://upload.wikimedia.org/wikipedia/commons/thumb/c/cb/D-type_Transparent_Latch_%28NOR%29.svg/300px-D-type_Transparent_Latch_%28NOR%29.svg.png">
                <a:extLst>
                  <a:ext uri="{FF2B5EF4-FFF2-40B4-BE49-F238E27FC236}">
                    <a16:creationId xmlns:a16="http://schemas.microsoft.com/office/drawing/2014/main" id="{DAAB9E55-7155-924E-8B82-04780A055E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9800" y="2286000"/>
                <a:ext cx="4419600" cy="2209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0296" name="Rectangle 52">
                <a:extLst>
                  <a:ext uri="{FF2B5EF4-FFF2-40B4-BE49-F238E27FC236}">
                    <a16:creationId xmlns:a16="http://schemas.microsoft.com/office/drawing/2014/main" id="{2F449CA5-6EFE-D641-979A-3DA49981C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800" y="3276600"/>
                <a:ext cx="421590" cy="30777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-Roman" pitchFamily="2" charset="0"/>
                  </a:rPr>
                  <a:t>Clk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40293" name="Rectangle 52">
              <a:extLst>
                <a:ext uri="{FF2B5EF4-FFF2-40B4-BE49-F238E27FC236}">
                  <a16:creationId xmlns:a16="http://schemas.microsoft.com/office/drawing/2014/main" id="{AF6D0AEC-49AD-2C44-899B-F0464F77A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4188023"/>
              <a:ext cx="193964" cy="3077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294" name="Rectangle 52">
              <a:extLst>
                <a:ext uri="{FF2B5EF4-FFF2-40B4-BE49-F238E27FC236}">
                  <a16:creationId xmlns:a16="http://schemas.microsoft.com/office/drawing/2014/main" id="{20AA8FBA-6FA2-594A-A83B-AC5EA965C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303" y="2452150"/>
              <a:ext cx="222818" cy="3077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TextBox 1">
            <a:extLst>
              <a:ext uri="{FF2B5EF4-FFF2-40B4-BE49-F238E27FC236}">
                <a16:creationId xmlns:a16="http://schemas.microsoft.com/office/drawing/2014/main" id="{97D85A4E-0650-A54A-949B-953A3A62C9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0" y="6426201"/>
            <a:ext cx="42306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[https://en.wikibooks.org/wiki/Digital_Circuits/Latches]</a:t>
            </a:r>
          </a:p>
        </p:txBody>
      </p:sp>
      <p:sp>
        <p:nvSpPr>
          <p:cNvPr id="141314" name="Title 1">
            <a:extLst>
              <a:ext uri="{FF2B5EF4-FFF2-40B4-BE49-F238E27FC236}">
                <a16:creationId xmlns:a16="http://schemas.microsoft.com/office/drawing/2014/main" id="{10891795-DC1C-6B48-9F7D-D5AE2248E3B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1"/>
            <a:ext cx="9144000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for the Gated D Latch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(with the latch implemented using NORs)</a:t>
            </a:r>
          </a:p>
        </p:txBody>
      </p:sp>
      <p:pic>
        <p:nvPicPr>
          <p:cNvPr id="141315" name="Picture 6" descr="Screen shot 2013-10-21 at 1.31.19 PM.png">
            <a:extLst>
              <a:ext uri="{FF2B5EF4-FFF2-40B4-BE49-F238E27FC236}">
                <a16:creationId xmlns:a16="http://schemas.microsoft.com/office/drawing/2014/main" id="{9BD5DB9E-A2BF-0446-A707-944F4E0C6AD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1" y="2667000"/>
            <a:ext cx="4291013" cy="186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16" name="TextBox 125">
            <a:extLst>
              <a:ext uri="{FF2B5EF4-FFF2-40B4-BE49-F238E27FC236}">
                <a16:creationId xmlns:a16="http://schemas.microsoft.com/office/drawing/2014/main" id="{8BA27524-C929-3740-8678-AD78FBD0BC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3400" y="6435726"/>
            <a:ext cx="25400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5.7a from the textbook ]</a:t>
            </a:r>
          </a:p>
        </p:txBody>
      </p:sp>
      <p:grpSp>
        <p:nvGrpSpPr>
          <p:cNvPr id="141317" name="Group 4">
            <a:extLst>
              <a:ext uri="{FF2B5EF4-FFF2-40B4-BE49-F238E27FC236}">
                <a16:creationId xmlns:a16="http://schemas.microsoft.com/office/drawing/2014/main" id="{3E60771B-C0EA-B14C-8173-0E9DFBF2C945}"/>
              </a:ext>
            </a:extLst>
          </p:cNvPr>
          <p:cNvGrpSpPr>
            <a:grpSpLocks/>
          </p:cNvGrpSpPr>
          <p:nvPr/>
        </p:nvGrpSpPr>
        <p:grpSpPr bwMode="auto">
          <a:xfrm>
            <a:off x="5715000" y="2673350"/>
            <a:ext cx="3886200" cy="1860550"/>
            <a:chOff x="4800600" y="2672801"/>
            <a:chExt cx="3886200" cy="1861545"/>
          </a:xfrm>
        </p:grpSpPr>
        <p:grpSp>
          <p:nvGrpSpPr>
            <p:cNvPr id="141318" name="Group 3">
              <a:extLst>
                <a:ext uri="{FF2B5EF4-FFF2-40B4-BE49-F238E27FC236}">
                  <a16:creationId xmlns:a16="http://schemas.microsoft.com/office/drawing/2014/main" id="{5389007E-D954-7D4C-9414-615270E9A2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600" y="2744092"/>
              <a:ext cx="3886200" cy="1790254"/>
              <a:chOff x="2209800" y="2286000"/>
              <a:chExt cx="4419600" cy="2209800"/>
            </a:xfrm>
          </p:grpSpPr>
          <p:pic>
            <p:nvPicPr>
              <p:cNvPr id="141321" name="Picture 2" descr="https://upload.wikimedia.org/wikipedia/commons/thumb/c/cb/D-type_Transparent_Latch_%28NOR%29.svg/300px-D-type_Transparent_Latch_%28NOR%29.svg.png">
                <a:extLst>
                  <a:ext uri="{FF2B5EF4-FFF2-40B4-BE49-F238E27FC236}">
                    <a16:creationId xmlns:a16="http://schemas.microsoft.com/office/drawing/2014/main" id="{C8C8E00C-5003-6648-BD1D-1B7193389F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9800" y="2286000"/>
                <a:ext cx="4419600" cy="2209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1322" name="Rectangle 52">
                <a:extLst>
                  <a:ext uri="{FF2B5EF4-FFF2-40B4-BE49-F238E27FC236}">
                    <a16:creationId xmlns:a16="http://schemas.microsoft.com/office/drawing/2014/main" id="{14402A66-8234-EB49-8A53-C5DA8ABE3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799" y="3276600"/>
                <a:ext cx="479455" cy="38010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-Roman" pitchFamily="2" charset="0"/>
                  </a:rPr>
                  <a:t>Clk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41319" name="Rectangle 52">
              <a:extLst>
                <a:ext uri="{FF2B5EF4-FFF2-40B4-BE49-F238E27FC236}">
                  <a16:creationId xmlns:a16="http://schemas.microsoft.com/office/drawing/2014/main" id="{09913DBF-6C46-1548-A027-AF9F9B78B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1261" y="4109525"/>
              <a:ext cx="179536" cy="2769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20" name="Rectangle 52">
              <a:extLst>
                <a:ext uri="{FF2B5EF4-FFF2-40B4-BE49-F238E27FC236}">
                  <a16:creationId xmlns:a16="http://schemas.microsoft.com/office/drawing/2014/main" id="{416330B8-0A89-4048-9717-BC84E23C2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7379" y="2672801"/>
              <a:ext cx="205184" cy="2769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TextBox 1">
            <a:extLst>
              <a:ext uri="{FF2B5EF4-FFF2-40B4-BE49-F238E27FC236}">
                <a16:creationId xmlns:a16="http://schemas.microsoft.com/office/drawing/2014/main" id="{EAAD2864-D0CD-004A-881E-E9C55BDC63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0" y="6426201"/>
            <a:ext cx="42306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[https://en.wikibooks.org/wiki/Digital_Circuits/Latches]</a:t>
            </a:r>
          </a:p>
        </p:txBody>
      </p:sp>
      <p:sp>
        <p:nvSpPr>
          <p:cNvPr id="142338" name="Title 1">
            <a:extLst>
              <a:ext uri="{FF2B5EF4-FFF2-40B4-BE49-F238E27FC236}">
                <a16:creationId xmlns:a16="http://schemas.microsoft.com/office/drawing/2014/main" id="{2BE740A5-E2E3-3847-BEB9-972CB18216B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1"/>
            <a:ext cx="9144000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for the Gated D Latch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(with the latch implemented using NORs)</a:t>
            </a:r>
          </a:p>
        </p:txBody>
      </p:sp>
      <p:pic>
        <p:nvPicPr>
          <p:cNvPr id="142339" name="Picture 6" descr="Screen shot 2013-10-21 at 1.31.19 PM.png">
            <a:extLst>
              <a:ext uri="{FF2B5EF4-FFF2-40B4-BE49-F238E27FC236}">
                <a16:creationId xmlns:a16="http://schemas.microsoft.com/office/drawing/2014/main" id="{79B74BCE-EFCC-F242-8B01-CBCB6B2EBF5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1" y="2667000"/>
            <a:ext cx="4291013" cy="186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40" name="TextBox 125">
            <a:extLst>
              <a:ext uri="{FF2B5EF4-FFF2-40B4-BE49-F238E27FC236}">
                <a16:creationId xmlns:a16="http://schemas.microsoft.com/office/drawing/2014/main" id="{2EF89D2B-F80F-684C-A740-7A6364432F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3400" y="6435726"/>
            <a:ext cx="25400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5.7a from the textbook ]</a:t>
            </a:r>
          </a:p>
        </p:txBody>
      </p:sp>
      <p:grpSp>
        <p:nvGrpSpPr>
          <p:cNvPr id="142341" name="Group 4">
            <a:extLst>
              <a:ext uri="{FF2B5EF4-FFF2-40B4-BE49-F238E27FC236}">
                <a16:creationId xmlns:a16="http://schemas.microsoft.com/office/drawing/2014/main" id="{4D45D0DF-F3E9-674F-94D4-7BB2B1EAA3EA}"/>
              </a:ext>
            </a:extLst>
          </p:cNvPr>
          <p:cNvGrpSpPr>
            <a:grpSpLocks/>
          </p:cNvGrpSpPr>
          <p:nvPr/>
        </p:nvGrpSpPr>
        <p:grpSpPr bwMode="auto">
          <a:xfrm>
            <a:off x="5715000" y="2673350"/>
            <a:ext cx="3886200" cy="1860550"/>
            <a:chOff x="4800600" y="2672801"/>
            <a:chExt cx="3886200" cy="1861545"/>
          </a:xfrm>
        </p:grpSpPr>
        <p:grpSp>
          <p:nvGrpSpPr>
            <p:cNvPr id="142345" name="Group 3">
              <a:extLst>
                <a:ext uri="{FF2B5EF4-FFF2-40B4-BE49-F238E27FC236}">
                  <a16:creationId xmlns:a16="http://schemas.microsoft.com/office/drawing/2014/main" id="{958EFEFD-B6DE-ED46-962A-B200F1B1E1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600" y="2744092"/>
              <a:ext cx="3886200" cy="1790254"/>
              <a:chOff x="2209800" y="2286000"/>
              <a:chExt cx="4419600" cy="2209800"/>
            </a:xfrm>
          </p:grpSpPr>
          <p:pic>
            <p:nvPicPr>
              <p:cNvPr id="142348" name="Picture 2" descr="https://upload.wikimedia.org/wikipedia/commons/thumb/c/cb/D-type_Transparent_Latch_%28NOR%29.svg/300px-D-type_Transparent_Latch_%28NOR%29.svg.png">
                <a:extLst>
                  <a:ext uri="{FF2B5EF4-FFF2-40B4-BE49-F238E27FC236}">
                    <a16:creationId xmlns:a16="http://schemas.microsoft.com/office/drawing/2014/main" id="{F677BBC6-A5E5-BC4B-8E53-D195D17158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9800" y="2286000"/>
                <a:ext cx="4419600" cy="2209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2349" name="Rectangle 52">
                <a:extLst>
                  <a:ext uri="{FF2B5EF4-FFF2-40B4-BE49-F238E27FC236}">
                    <a16:creationId xmlns:a16="http://schemas.microsoft.com/office/drawing/2014/main" id="{DC507410-73FA-8A44-ACCC-8C02244F2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799" y="3276600"/>
                <a:ext cx="479455" cy="38010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-Roman" pitchFamily="2" charset="0"/>
                  </a:rPr>
                  <a:t>Clk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42346" name="Rectangle 52">
              <a:extLst>
                <a:ext uri="{FF2B5EF4-FFF2-40B4-BE49-F238E27FC236}">
                  <a16:creationId xmlns:a16="http://schemas.microsoft.com/office/drawing/2014/main" id="{AFE2C107-B18E-5749-B1CF-2AC6CB0D7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1261" y="4109525"/>
              <a:ext cx="179536" cy="2769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47" name="Rectangle 52">
              <a:extLst>
                <a:ext uri="{FF2B5EF4-FFF2-40B4-BE49-F238E27FC236}">
                  <a16:creationId xmlns:a16="http://schemas.microsoft.com/office/drawing/2014/main" id="{1347CC23-B023-544E-95B1-01478B6C9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7379" y="2672801"/>
              <a:ext cx="205184" cy="2769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42342" name="TextBox 1">
            <a:extLst>
              <a:ext uri="{FF2B5EF4-FFF2-40B4-BE49-F238E27FC236}">
                <a16:creationId xmlns:a16="http://schemas.microsoft.com/office/drawing/2014/main" id="{E084EF3D-4015-6247-9106-BA7AA5A893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2289" y="4841875"/>
            <a:ext cx="530542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NOT gate is now in a different place.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Also, S and R are swapped.</a:t>
            </a:r>
          </a:p>
        </p:txBody>
      </p:sp>
      <p:sp>
        <p:nvSpPr>
          <p:cNvPr id="142343" name="Oval 1">
            <a:extLst>
              <a:ext uri="{FF2B5EF4-FFF2-40B4-BE49-F238E27FC236}">
                <a16:creationId xmlns:a16="http://schemas.microsoft.com/office/drawing/2014/main" id="{3655B71A-5C98-974E-8513-3F4C23982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003676"/>
            <a:ext cx="830262" cy="78422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2344" name="Oval 1">
            <a:extLst>
              <a:ext uri="{FF2B5EF4-FFF2-40B4-BE49-F238E27FC236}">
                <a16:creationId xmlns:a16="http://schemas.microsoft.com/office/drawing/2014/main" id="{9993CE06-4850-2146-9E68-0E6818CD04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2038" y="2619376"/>
            <a:ext cx="842962" cy="82232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Rectangle 3">
            <a:extLst>
              <a:ext uri="{FF2B5EF4-FFF2-40B4-BE49-F238E27FC236}">
                <a16:creationId xmlns:a16="http://schemas.microsoft.com/office/drawing/2014/main" id="{F957BA1F-30A5-034D-95F3-00AC41435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Some Practical Examples</a:t>
            </a: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Line 4">
            <a:extLst>
              <a:ext uri="{FF2B5EF4-FFF2-40B4-BE49-F238E27FC236}">
                <a16:creationId xmlns:a16="http://schemas.microsoft.com/office/drawing/2014/main" id="{73A40908-D617-3C44-8078-88A3834865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2539" y="3376614"/>
            <a:ext cx="8905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0" name="Freeform 5">
            <a:extLst>
              <a:ext uri="{FF2B5EF4-FFF2-40B4-BE49-F238E27FC236}">
                <a16:creationId xmlns:a16="http://schemas.microsoft.com/office/drawing/2014/main" id="{B1359D07-E74C-AA44-B969-FCFE48D491AF}"/>
              </a:ext>
            </a:extLst>
          </p:cNvPr>
          <p:cNvSpPr>
            <a:spLocks/>
          </p:cNvSpPr>
          <p:nvPr/>
        </p:nvSpPr>
        <p:spPr bwMode="auto">
          <a:xfrm>
            <a:off x="465137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1" name="Freeform 7">
            <a:extLst>
              <a:ext uri="{FF2B5EF4-FFF2-40B4-BE49-F238E27FC236}">
                <a16:creationId xmlns:a16="http://schemas.microsoft.com/office/drawing/2014/main" id="{1D509B62-54A1-BC43-9FB6-D1509A6CD80F}"/>
              </a:ext>
            </a:extLst>
          </p:cNvPr>
          <p:cNvSpPr>
            <a:spLocks/>
          </p:cNvSpPr>
          <p:nvPr/>
        </p:nvSpPr>
        <p:spPr bwMode="auto">
          <a:xfrm>
            <a:off x="4991101" y="3322639"/>
            <a:ext cx="104775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8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2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2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8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1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1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412" name="Freeform 9">
            <a:extLst>
              <a:ext uri="{FF2B5EF4-FFF2-40B4-BE49-F238E27FC236}">
                <a16:creationId xmlns:a16="http://schemas.microsoft.com/office/drawing/2014/main" id="{B2DFCF66-C448-2543-8D1A-CBD7912ECF34}"/>
              </a:ext>
            </a:extLst>
          </p:cNvPr>
          <p:cNvSpPr>
            <a:spLocks/>
          </p:cNvSpPr>
          <p:nvPr/>
        </p:nvSpPr>
        <p:spPr bwMode="auto">
          <a:xfrm>
            <a:off x="595312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3" name="Freeform 11">
            <a:extLst>
              <a:ext uri="{FF2B5EF4-FFF2-40B4-BE49-F238E27FC236}">
                <a16:creationId xmlns:a16="http://schemas.microsoft.com/office/drawing/2014/main" id="{CBF8137B-5D2B-3149-A9A1-D95E4206632F}"/>
              </a:ext>
            </a:extLst>
          </p:cNvPr>
          <p:cNvSpPr>
            <a:spLocks/>
          </p:cNvSpPr>
          <p:nvPr/>
        </p:nvSpPr>
        <p:spPr bwMode="auto">
          <a:xfrm>
            <a:off x="6292850" y="3325814"/>
            <a:ext cx="103188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9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3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3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9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2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2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414" name="Freeform 13">
            <a:extLst>
              <a:ext uri="{FF2B5EF4-FFF2-40B4-BE49-F238E27FC236}">
                <a16:creationId xmlns:a16="http://schemas.microsoft.com/office/drawing/2014/main" id="{E2CAA08A-A2E2-7346-BAC2-665C294BFA37}"/>
              </a:ext>
            </a:extLst>
          </p:cNvPr>
          <p:cNvSpPr>
            <a:spLocks/>
          </p:cNvSpPr>
          <p:nvPr/>
        </p:nvSpPr>
        <p:spPr bwMode="auto">
          <a:xfrm>
            <a:off x="4011614" y="3376614"/>
            <a:ext cx="2922587" cy="661987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5" name="Title 1">
            <a:extLst>
              <a:ext uri="{FF2B5EF4-FFF2-40B4-BE49-F238E27FC236}">
                <a16:creationId xmlns:a16="http://schemas.microsoft.com/office/drawing/2014/main" id="{EFB86EC8-35B7-6B42-ACF3-3FF6B2B9B85B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simple memory element with NOT Gates</a:t>
            </a:r>
          </a:p>
        </p:txBody>
      </p:sp>
      <p:sp>
        <p:nvSpPr>
          <p:cNvPr id="17416" name="Rectangle 96">
            <a:extLst>
              <a:ext uri="{FF2B5EF4-FFF2-40B4-BE49-F238E27FC236}">
                <a16:creationId xmlns:a16="http://schemas.microsoft.com/office/drawing/2014/main" id="{BBD52AD3-D345-1B48-81E0-A4A2F3D545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75" y="2944813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17" name="Rectangle 96">
            <a:extLst>
              <a:ext uri="{FF2B5EF4-FFF2-40B4-BE49-F238E27FC236}">
                <a16:creationId xmlns:a16="http://schemas.microsoft.com/office/drawing/2014/main" id="{C7FB7A50-DB4E-C845-8FD4-ADC37423F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1" y="2971800"/>
            <a:ext cx="2016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7418" name="Group 1">
            <a:extLst>
              <a:ext uri="{FF2B5EF4-FFF2-40B4-BE49-F238E27FC236}">
                <a16:creationId xmlns:a16="http://schemas.microsoft.com/office/drawing/2014/main" id="{CA5CB769-692F-C34F-ADB9-AACD623FF5BA}"/>
              </a:ext>
            </a:extLst>
          </p:cNvPr>
          <p:cNvGrpSpPr>
            <a:grpSpLocks/>
          </p:cNvGrpSpPr>
          <p:nvPr/>
        </p:nvGrpSpPr>
        <p:grpSpPr bwMode="auto">
          <a:xfrm>
            <a:off x="5418138" y="2735264"/>
            <a:ext cx="207962" cy="611187"/>
            <a:chOff x="4544115" y="2382920"/>
            <a:chExt cx="208101" cy="611924"/>
          </a:xfrm>
        </p:grpSpPr>
        <p:sp>
          <p:nvSpPr>
            <p:cNvPr id="17419" name="Rectangle 96">
              <a:extLst>
                <a:ext uri="{FF2B5EF4-FFF2-40B4-BE49-F238E27FC236}">
                  <a16:creationId xmlns:a16="http://schemas.microsoft.com/office/drawing/2014/main" id="{CB82F9B5-ECB6-0544-90A1-11BE7A57B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0238" y="2625512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20" name="Rectangle 96">
              <a:extLst>
                <a:ext uri="{FF2B5EF4-FFF2-40B4-BE49-F238E27FC236}">
                  <a16:creationId xmlns:a16="http://schemas.microsoft.com/office/drawing/2014/main" id="{8FD63782-5827-4D4A-A2D2-7779810AB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4115" y="2382920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_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385" name="Picture 1">
            <a:extLst>
              <a:ext uri="{FF2B5EF4-FFF2-40B4-BE49-F238E27FC236}">
                <a16:creationId xmlns:a16="http://schemas.microsoft.com/office/drawing/2014/main" id="{777605E8-D62B-F540-A48A-B6EC9F29E60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1800" y="1828801"/>
            <a:ext cx="4889500" cy="371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386" name="Title 1">
            <a:extLst>
              <a:ext uri="{FF2B5EF4-FFF2-40B4-BE49-F238E27FC236}">
                <a16:creationId xmlns:a16="http://schemas.microsoft.com/office/drawing/2014/main" id="{105DE644-C9A6-2943-8C81-07F27F0CF77B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Different Types of Switches</a:t>
            </a:r>
          </a:p>
        </p:txBody>
      </p:sp>
      <p:sp>
        <p:nvSpPr>
          <p:cNvPr id="144387" name="TextBox 3">
            <a:extLst>
              <a:ext uri="{FF2B5EF4-FFF2-40B4-BE49-F238E27FC236}">
                <a16:creationId xmlns:a16="http://schemas.microsoft.com/office/drawing/2014/main" id="{C32CC3EF-20F2-EE41-8C88-4E39CFC961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5838" y="6611938"/>
            <a:ext cx="52625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latin typeface="Times" pitchFamily="2" charset="0"/>
              </a:rPr>
              <a:t>http://www.industrial-electronics.com/Electricity-Refrigeration-Heating-Air-Conditioning_5b.html</a:t>
            </a:r>
          </a:p>
        </p:txBody>
      </p:sp>
    </p:spTree>
  </p:cSld>
  <p:clrMapOvr>
    <a:masterClrMapping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09" name="Picture 1">
            <a:extLst>
              <a:ext uri="{FF2B5EF4-FFF2-40B4-BE49-F238E27FC236}">
                <a16:creationId xmlns:a16="http://schemas.microsoft.com/office/drawing/2014/main" id="{9DC57F2C-5BB8-CC48-AAAB-E215FC465CF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1800" y="1828801"/>
            <a:ext cx="4889500" cy="371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10" name="Title 1">
            <a:extLst>
              <a:ext uri="{FF2B5EF4-FFF2-40B4-BE49-F238E27FC236}">
                <a16:creationId xmlns:a16="http://schemas.microsoft.com/office/drawing/2014/main" id="{0083B9E8-EDD5-854D-9B6F-1E65113C052D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Different Types of Switches</a:t>
            </a:r>
          </a:p>
        </p:txBody>
      </p:sp>
      <p:sp>
        <p:nvSpPr>
          <p:cNvPr id="145411" name="TextBox 3">
            <a:extLst>
              <a:ext uri="{FF2B5EF4-FFF2-40B4-BE49-F238E27FC236}">
                <a16:creationId xmlns:a16="http://schemas.microsoft.com/office/drawing/2014/main" id="{B14D112D-ADD2-6F49-8584-7D5E879563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5838" y="6611938"/>
            <a:ext cx="52625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latin typeface="Times" pitchFamily="2" charset="0"/>
              </a:rPr>
              <a:t>http://www.industrial-electronics.com/Electricity-Refrigeration-Heating-Air-Conditioning_5b.html</a:t>
            </a:r>
          </a:p>
        </p:txBody>
      </p:sp>
      <p:sp>
        <p:nvSpPr>
          <p:cNvPr id="145412" name="Oval 1">
            <a:extLst>
              <a:ext uri="{FF2B5EF4-FFF2-40B4-BE49-F238E27FC236}">
                <a16:creationId xmlns:a16="http://schemas.microsoft.com/office/drawing/2014/main" id="{401B0B23-A52D-E647-B0DA-A538FDF19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7825" y="1416050"/>
            <a:ext cx="2514600" cy="20574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5413" name="TextBox 1">
            <a:extLst>
              <a:ext uri="{FF2B5EF4-FFF2-40B4-BE49-F238E27FC236}">
                <a16:creationId xmlns:a16="http://schemas.microsoft.com/office/drawing/2014/main" id="{EED1FE25-2274-C94B-BC08-487F24D53F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7539" y="592139"/>
            <a:ext cx="518603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If you are building a circuit with latches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you’ll need to use this type of switch.</a:t>
            </a:r>
          </a:p>
        </p:txBody>
      </p:sp>
    </p:spTree>
  </p:cSld>
  <p:clrMapOvr>
    <a:masterClrMapping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433" name="Picture 1">
            <a:extLst>
              <a:ext uri="{FF2B5EF4-FFF2-40B4-BE49-F238E27FC236}">
                <a16:creationId xmlns:a16="http://schemas.microsoft.com/office/drawing/2014/main" id="{E4A1AE07-DD4A-344E-8F29-8984F3FD134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2463800"/>
            <a:ext cx="1828800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34" name="TextBox 2">
            <a:extLst>
              <a:ext uri="{FF2B5EF4-FFF2-40B4-BE49-F238E27FC236}">
                <a16:creationId xmlns:a16="http://schemas.microsoft.com/office/drawing/2014/main" id="{EE2EFDFB-B614-BB48-99F3-198C86360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575425"/>
            <a:ext cx="2754313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latin typeface="Times" pitchFamily="2" charset="0"/>
              </a:rPr>
              <a:t>[http://electronicsclub.info/images/swabc.gif]</a:t>
            </a:r>
          </a:p>
        </p:txBody>
      </p:sp>
      <p:sp>
        <p:nvSpPr>
          <p:cNvPr id="146435" name="Title 1">
            <a:extLst>
              <a:ext uri="{FF2B5EF4-FFF2-40B4-BE49-F238E27FC236}">
                <a16:creationId xmlns:a16="http://schemas.microsoft.com/office/drawing/2014/main" id="{0FA9D5F0-403B-5744-ABCE-DFDB8758A38A}"/>
              </a:ext>
            </a:extLst>
          </p:cNvPr>
          <p:cNvSpPr txBox="1">
            <a:spLocks/>
          </p:cNvSpPr>
          <p:nvPr/>
        </p:nvSpPr>
        <p:spPr bwMode="auto">
          <a:xfrm>
            <a:off x="925513" y="457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Single Pole, Double Throw = SPDT</a:t>
            </a:r>
          </a:p>
        </p:txBody>
      </p:sp>
    </p:spTree>
  </p:cSld>
  <p:clrMapOvr>
    <a:masterClrMapping/>
  </p:clrMapOvr>
  <p:transition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457" name="Picture 1">
            <a:extLst>
              <a:ext uri="{FF2B5EF4-FFF2-40B4-BE49-F238E27FC236}">
                <a16:creationId xmlns:a16="http://schemas.microsoft.com/office/drawing/2014/main" id="{83AD62B8-51D8-FA47-9702-A49160FDC9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6113" y="1854200"/>
            <a:ext cx="7378700" cy="398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7458" name="TextBox 2">
            <a:extLst>
              <a:ext uri="{FF2B5EF4-FFF2-40B4-BE49-F238E27FC236}">
                <a16:creationId xmlns:a16="http://schemas.microsoft.com/office/drawing/2014/main" id="{4D5BA87D-495E-3E49-B770-F1217C698D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4300" y="6534150"/>
            <a:ext cx="35687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latin typeface="Times" pitchFamily="2" charset="0"/>
              </a:rPr>
              <a:t>[http://www.cubisteffects.com/images/MIY/Pt3_Throw.jpg]</a:t>
            </a:r>
          </a:p>
        </p:txBody>
      </p:sp>
      <p:sp>
        <p:nvSpPr>
          <p:cNvPr id="147459" name="Title 1">
            <a:extLst>
              <a:ext uri="{FF2B5EF4-FFF2-40B4-BE49-F238E27FC236}">
                <a16:creationId xmlns:a16="http://schemas.microsoft.com/office/drawing/2014/main" id="{8F21119A-69BC-544A-89E0-CDAEE08C20F2}"/>
              </a:ext>
            </a:extLst>
          </p:cNvPr>
          <p:cNvSpPr txBox="1">
            <a:spLocks/>
          </p:cNvSpPr>
          <p:nvPr/>
        </p:nvSpPr>
        <p:spPr bwMode="auto">
          <a:xfrm>
            <a:off x="925513" y="457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Single Pole, Double Throw = SPDT</a:t>
            </a:r>
          </a:p>
        </p:txBody>
      </p:sp>
    </p:spTree>
  </p:cSld>
  <p:clrMapOvr>
    <a:masterClrMapping/>
  </p:clrMapOvr>
  <p:transition/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481" name="Picture 1">
            <a:extLst>
              <a:ext uri="{FF2B5EF4-FFF2-40B4-BE49-F238E27FC236}">
                <a16:creationId xmlns:a16="http://schemas.microsoft.com/office/drawing/2014/main" id="{EBFE8C36-D377-5040-8230-33243613BD5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1400" y="1968500"/>
            <a:ext cx="38100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482" name="Title 1">
            <a:extLst>
              <a:ext uri="{FF2B5EF4-FFF2-40B4-BE49-F238E27FC236}">
                <a16:creationId xmlns:a16="http://schemas.microsoft.com/office/drawing/2014/main" id="{DF6D6345-0105-9E4D-8975-D0A63B85B0A0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Single-pole—single-throw manual switch</a:t>
            </a:r>
          </a:p>
        </p:txBody>
      </p:sp>
      <p:sp>
        <p:nvSpPr>
          <p:cNvPr id="148483" name="TextBox 3">
            <a:extLst>
              <a:ext uri="{FF2B5EF4-FFF2-40B4-BE49-F238E27FC236}">
                <a16:creationId xmlns:a16="http://schemas.microsoft.com/office/drawing/2014/main" id="{156B9DE4-BD0A-804D-A391-6A2CD80C95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5838" y="6611938"/>
            <a:ext cx="52625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latin typeface="Times" pitchFamily="2" charset="0"/>
              </a:rPr>
              <a:t>http://www.industrial-electronics.com/Electricity-Refrigeration-Heating-Air-Conditioning_5b.html</a:t>
            </a:r>
          </a:p>
        </p:txBody>
      </p:sp>
    </p:spTree>
  </p:cSld>
  <p:clrMapOvr>
    <a:masterClrMapping/>
  </p:clrMapOvr>
  <p:transition/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505" name="Picture 1">
            <a:extLst>
              <a:ext uri="{FF2B5EF4-FFF2-40B4-BE49-F238E27FC236}">
                <a16:creationId xmlns:a16="http://schemas.microsoft.com/office/drawing/2014/main" id="{F30278F8-BD6A-A946-9C64-3DD63E3610E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0100" y="1790700"/>
            <a:ext cx="4292600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06" name="Title 1">
            <a:extLst>
              <a:ext uri="{FF2B5EF4-FFF2-40B4-BE49-F238E27FC236}">
                <a16:creationId xmlns:a16="http://schemas.microsoft.com/office/drawing/2014/main" id="{6C781133-F55A-C747-A9F2-3EE138B363BB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Double-pole—double-throw manual switch</a:t>
            </a:r>
          </a:p>
        </p:txBody>
      </p:sp>
      <p:sp>
        <p:nvSpPr>
          <p:cNvPr id="149507" name="TextBox 3">
            <a:extLst>
              <a:ext uri="{FF2B5EF4-FFF2-40B4-BE49-F238E27FC236}">
                <a16:creationId xmlns:a16="http://schemas.microsoft.com/office/drawing/2014/main" id="{BC5CFCFD-D360-4C4B-84E5-655B207581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5838" y="6611938"/>
            <a:ext cx="52625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latin typeface="Times" pitchFamily="2" charset="0"/>
              </a:rPr>
              <a:t>http://www.industrial-electronics.com/Electricity-Refrigeration-Heating-Air-Conditioning_5b.html</a:t>
            </a:r>
          </a:p>
        </p:txBody>
      </p:sp>
    </p:spTree>
  </p:cSld>
  <p:clrMapOvr>
    <a:masterClrMapping/>
  </p:clrMapOvr>
  <p:transition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29" name="Picture 2">
            <a:extLst>
              <a:ext uri="{FF2B5EF4-FFF2-40B4-BE49-F238E27FC236}">
                <a16:creationId xmlns:a16="http://schemas.microsoft.com/office/drawing/2014/main" id="{5B244964-A10B-B44B-927F-378FDCB259B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533400"/>
            <a:ext cx="63246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530" name="Title 1">
            <a:extLst>
              <a:ext uri="{FF2B5EF4-FFF2-40B4-BE49-F238E27FC236}">
                <a16:creationId xmlns:a16="http://schemas.microsoft.com/office/drawing/2014/main" id="{9E61E3B2-18B8-1D41-8005-E1FE4DFAC3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44563" y="6350"/>
            <a:ext cx="8915400" cy="685800"/>
          </a:xfrm>
        </p:spPr>
        <p:txBody>
          <a:bodyPr/>
          <a:lstStyle/>
          <a:p>
            <a:r>
              <a:rPr lang="en-US" altLang="en-US" sz="2800"/>
              <a:t>The following examples came from this book</a:t>
            </a:r>
          </a:p>
        </p:txBody>
      </p:sp>
    </p:spTree>
  </p:cSld>
  <p:clrMapOvr>
    <a:masterClrMapping/>
  </p:clrMapOvr>
  <p:transition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553" name="Picture 1" descr="Screen shot 2013-10-25 at 6.38.22 PM.png">
            <a:extLst>
              <a:ext uri="{FF2B5EF4-FFF2-40B4-BE49-F238E27FC236}">
                <a16:creationId xmlns:a16="http://schemas.microsoft.com/office/drawing/2014/main" id="{757C7FCF-A3C0-124F-BE0B-17E11D6AD57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143000"/>
            <a:ext cx="7162800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554" name="Title 1">
            <a:extLst>
              <a:ext uri="{FF2B5EF4-FFF2-40B4-BE49-F238E27FC236}">
                <a16:creationId xmlns:a16="http://schemas.microsoft.com/office/drawing/2014/main" id="{D5913427-F19B-B64B-B1C4-5A0AB3FE8173}"/>
              </a:ext>
            </a:extLst>
          </p:cNvPr>
          <p:cNvSpPr txBox="1">
            <a:spLocks/>
          </p:cNvSpPr>
          <p:nvPr/>
        </p:nvSpPr>
        <p:spPr bwMode="auto">
          <a:xfrm>
            <a:off x="925513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Simple Circuit</a:t>
            </a:r>
          </a:p>
        </p:txBody>
      </p:sp>
      <p:sp>
        <p:nvSpPr>
          <p:cNvPr id="151555" name="TextBox 3">
            <a:extLst>
              <a:ext uri="{FF2B5EF4-FFF2-40B4-BE49-F238E27FC236}">
                <a16:creationId xmlns:a16="http://schemas.microsoft.com/office/drawing/2014/main" id="{3AA15F3C-F72A-614B-A31B-8CC1CEC93A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10600" y="6467475"/>
            <a:ext cx="1397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[ Platt 2009 ]</a:t>
            </a:r>
          </a:p>
        </p:txBody>
      </p:sp>
    </p:spTree>
  </p:cSld>
  <p:clrMapOvr>
    <a:masterClrMapping/>
  </p:clrMapOvr>
  <p:transition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TextBox 3">
            <a:extLst>
              <a:ext uri="{FF2B5EF4-FFF2-40B4-BE49-F238E27FC236}">
                <a16:creationId xmlns:a16="http://schemas.microsoft.com/office/drawing/2014/main" id="{0BD34960-8F9A-084F-BBFB-DF71171E86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10600" y="6467475"/>
            <a:ext cx="1397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[ Platt 2009 ]</a:t>
            </a:r>
          </a:p>
        </p:txBody>
      </p:sp>
      <p:pic>
        <p:nvPicPr>
          <p:cNvPr id="152578" name="Picture 2" descr="Flip-Flop.png">
            <a:extLst>
              <a:ext uri="{FF2B5EF4-FFF2-40B4-BE49-F238E27FC236}">
                <a16:creationId xmlns:a16="http://schemas.microsoft.com/office/drawing/2014/main" id="{D4545CD5-09C3-AF48-9C0A-A1406CEA615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1828800"/>
            <a:ext cx="8229600" cy="313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579" name="Title 1">
            <a:extLst>
              <a:ext uri="{FF2B5EF4-FFF2-40B4-BE49-F238E27FC236}">
                <a16:creationId xmlns:a16="http://schemas.microsoft.com/office/drawing/2014/main" id="{B6404737-8208-C84E-8FA5-AE5B718E7AA8}"/>
              </a:ext>
            </a:extLst>
          </p:cNvPr>
          <p:cNvSpPr txBox="1">
            <a:spLocks/>
          </p:cNvSpPr>
          <p:nvPr/>
        </p:nvSpPr>
        <p:spPr bwMode="auto">
          <a:xfrm>
            <a:off x="925513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Let’s Take a Closer Look at This</a:t>
            </a:r>
          </a:p>
        </p:txBody>
      </p:sp>
    </p:spTree>
  </p:cSld>
  <p:clrMapOvr>
    <a:masterClrMapping/>
  </p:clrMapOvr>
  <p:transition spd="slow"/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1" name="Picture 2" descr="Flip-Flop-2.png">
            <a:extLst>
              <a:ext uri="{FF2B5EF4-FFF2-40B4-BE49-F238E27FC236}">
                <a16:creationId xmlns:a16="http://schemas.microsoft.com/office/drawing/2014/main" id="{7B54C3FD-45B0-C549-BF6C-B2759251503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981200"/>
            <a:ext cx="8458200" cy="295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02" name="TextBox 3">
            <a:extLst>
              <a:ext uri="{FF2B5EF4-FFF2-40B4-BE49-F238E27FC236}">
                <a16:creationId xmlns:a16="http://schemas.microsoft.com/office/drawing/2014/main" id="{FA9DBAB7-4F61-E248-B88D-A1D04DB2BD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10600" y="6467475"/>
            <a:ext cx="1397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[ Platt 2009 ]</a:t>
            </a:r>
          </a:p>
        </p:txBody>
      </p:sp>
      <p:sp>
        <p:nvSpPr>
          <p:cNvPr id="153603" name="Title 1">
            <a:extLst>
              <a:ext uri="{FF2B5EF4-FFF2-40B4-BE49-F238E27FC236}">
                <a16:creationId xmlns:a16="http://schemas.microsoft.com/office/drawing/2014/main" id="{3B28D1BD-649F-0749-9E39-37B7D5514DD1}"/>
              </a:ext>
            </a:extLst>
          </p:cNvPr>
          <p:cNvSpPr txBox="1">
            <a:spLocks/>
          </p:cNvSpPr>
          <p:nvPr/>
        </p:nvSpPr>
        <p:spPr bwMode="auto">
          <a:xfrm>
            <a:off x="925513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A Similar Example with NAND Gates</a:t>
            </a:r>
          </a:p>
        </p:txBody>
      </p:sp>
    </p:spTree>
  </p:cSld>
  <p:clrMapOvr>
    <a:masterClrMapping/>
  </p:clrMapOvr>
  <p:transition spd="slow"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Line 4">
            <a:extLst>
              <a:ext uri="{FF2B5EF4-FFF2-40B4-BE49-F238E27FC236}">
                <a16:creationId xmlns:a16="http://schemas.microsoft.com/office/drawing/2014/main" id="{1B230990-E654-1F47-9C4A-175F88CC41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2539" y="3376614"/>
            <a:ext cx="8905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4" name="Freeform 5">
            <a:extLst>
              <a:ext uri="{FF2B5EF4-FFF2-40B4-BE49-F238E27FC236}">
                <a16:creationId xmlns:a16="http://schemas.microsoft.com/office/drawing/2014/main" id="{D7CCCFDE-F742-A844-BC1B-EBC0990C1A98}"/>
              </a:ext>
            </a:extLst>
          </p:cNvPr>
          <p:cNvSpPr>
            <a:spLocks/>
          </p:cNvSpPr>
          <p:nvPr/>
        </p:nvSpPr>
        <p:spPr bwMode="auto">
          <a:xfrm>
            <a:off x="465137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5" name="Freeform 7">
            <a:extLst>
              <a:ext uri="{FF2B5EF4-FFF2-40B4-BE49-F238E27FC236}">
                <a16:creationId xmlns:a16="http://schemas.microsoft.com/office/drawing/2014/main" id="{E0710432-C828-A14C-9CC5-77DE1C5CBB67}"/>
              </a:ext>
            </a:extLst>
          </p:cNvPr>
          <p:cNvSpPr>
            <a:spLocks/>
          </p:cNvSpPr>
          <p:nvPr/>
        </p:nvSpPr>
        <p:spPr bwMode="auto">
          <a:xfrm>
            <a:off x="4991101" y="3322639"/>
            <a:ext cx="104775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8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2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2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8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1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1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36" name="Freeform 9">
            <a:extLst>
              <a:ext uri="{FF2B5EF4-FFF2-40B4-BE49-F238E27FC236}">
                <a16:creationId xmlns:a16="http://schemas.microsoft.com/office/drawing/2014/main" id="{0E3671EE-6CAB-9B45-8485-E1CF249F9C30}"/>
              </a:ext>
            </a:extLst>
          </p:cNvPr>
          <p:cNvSpPr>
            <a:spLocks/>
          </p:cNvSpPr>
          <p:nvPr/>
        </p:nvSpPr>
        <p:spPr bwMode="auto">
          <a:xfrm>
            <a:off x="595312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7" name="Freeform 11">
            <a:extLst>
              <a:ext uri="{FF2B5EF4-FFF2-40B4-BE49-F238E27FC236}">
                <a16:creationId xmlns:a16="http://schemas.microsoft.com/office/drawing/2014/main" id="{B096C331-BBF2-1A44-B07A-E5087FFCF0F8}"/>
              </a:ext>
            </a:extLst>
          </p:cNvPr>
          <p:cNvSpPr>
            <a:spLocks/>
          </p:cNvSpPr>
          <p:nvPr/>
        </p:nvSpPr>
        <p:spPr bwMode="auto">
          <a:xfrm>
            <a:off x="6292850" y="3325814"/>
            <a:ext cx="103188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9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3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3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9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2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2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38" name="Freeform 13">
            <a:extLst>
              <a:ext uri="{FF2B5EF4-FFF2-40B4-BE49-F238E27FC236}">
                <a16:creationId xmlns:a16="http://schemas.microsoft.com/office/drawing/2014/main" id="{6959FDAA-03B2-1042-85E1-45F9461FE9EF}"/>
              </a:ext>
            </a:extLst>
          </p:cNvPr>
          <p:cNvSpPr>
            <a:spLocks/>
          </p:cNvSpPr>
          <p:nvPr/>
        </p:nvSpPr>
        <p:spPr bwMode="auto">
          <a:xfrm>
            <a:off x="4011614" y="3376614"/>
            <a:ext cx="2922587" cy="661987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9" name="Title 1">
            <a:extLst>
              <a:ext uri="{FF2B5EF4-FFF2-40B4-BE49-F238E27FC236}">
                <a16:creationId xmlns:a16="http://schemas.microsoft.com/office/drawing/2014/main" id="{D96419C2-8E49-0440-A78E-535D33AFB91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simple memory element with NOT Gates</a:t>
            </a:r>
          </a:p>
        </p:txBody>
      </p:sp>
      <p:sp>
        <p:nvSpPr>
          <p:cNvPr id="18440" name="Rectangle 96">
            <a:extLst>
              <a:ext uri="{FF2B5EF4-FFF2-40B4-BE49-F238E27FC236}">
                <a16:creationId xmlns:a16="http://schemas.microsoft.com/office/drawing/2014/main" id="{8E319597-6DB9-894C-B45F-21A12F73AB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75" y="2944813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1" name="Rectangle 96">
            <a:extLst>
              <a:ext uri="{FF2B5EF4-FFF2-40B4-BE49-F238E27FC236}">
                <a16:creationId xmlns:a16="http://schemas.microsoft.com/office/drawing/2014/main" id="{313B8772-5526-4448-AF4D-830AB227C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1" y="2971800"/>
            <a:ext cx="2016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2" name="Rectangle 96">
            <a:extLst>
              <a:ext uri="{FF2B5EF4-FFF2-40B4-BE49-F238E27FC236}">
                <a16:creationId xmlns:a16="http://schemas.microsoft.com/office/drawing/2014/main" id="{0F9C4C9C-52A0-E24E-ACD6-E3FEFF490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7825" y="294322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31112A8-32F5-4B4F-9DD7-3E06482E6E0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96C960C1-E2CD-CA46-A1E6-2303F3A1151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Line 4">
            <a:extLst>
              <a:ext uri="{FF2B5EF4-FFF2-40B4-BE49-F238E27FC236}">
                <a16:creationId xmlns:a16="http://schemas.microsoft.com/office/drawing/2014/main" id="{44650E36-DA6E-A040-9B99-B37914BA8EF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2539" y="3376614"/>
            <a:ext cx="8905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58" name="Freeform 5">
            <a:extLst>
              <a:ext uri="{FF2B5EF4-FFF2-40B4-BE49-F238E27FC236}">
                <a16:creationId xmlns:a16="http://schemas.microsoft.com/office/drawing/2014/main" id="{7FD3DDBC-E14B-1140-8F31-EAD6C4090FD5}"/>
              </a:ext>
            </a:extLst>
          </p:cNvPr>
          <p:cNvSpPr>
            <a:spLocks/>
          </p:cNvSpPr>
          <p:nvPr/>
        </p:nvSpPr>
        <p:spPr bwMode="auto">
          <a:xfrm>
            <a:off x="465137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59" name="Freeform 7">
            <a:extLst>
              <a:ext uri="{FF2B5EF4-FFF2-40B4-BE49-F238E27FC236}">
                <a16:creationId xmlns:a16="http://schemas.microsoft.com/office/drawing/2014/main" id="{FAF22850-8CFF-C04C-AA55-FE9F5B80ED71}"/>
              </a:ext>
            </a:extLst>
          </p:cNvPr>
          <p:cNvSpPr>
            <a:spLocks/>
          </p:cNvSpPr>
          <p:nvPr/>
        </p:nvSpPr>
        <p:spPr bwMode="auto">
          <a:xfrm>
            <a:off x="4991101" y="3322639"/>
            <a:ext cx="104775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8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2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2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8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1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1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60" name="Freeform 9">
            <a:extLst>
              <a:ext uri="{FF2B5EF4-FFF2-40B4-BE49-F238E27FC236}">
                <a16:creationId xmlns:a16="http://schemas.microsoft.com/office/drawing/2014/main" id="{2404796B-86E8-324E-B929-9AD40713D454}"/>
              </a:ext>
            </a:extLst>
          </p:cNvPr>
          <p:cNvSpPr>
            <a:spLocks/>
          </p:cNvSpPr>
          <p:nvPr/>
        </p:nvSpPr>
        <p:spPr bwMode="auto">
          <a:xfrm>
            <a:off x="5953125" y="3216276"/>
            <a:ext cx="319088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61" name="Freeform 11">
            <a:extLst>
              <a:ext uri="{FF2B5EF4-FFF2-40B4-BE49-F238E27FC236}">
                <a16:creationId xmlns:a16="http://schemas.microsoft.com/office/drawing/2014/main" id="{F695826A-2EC0-5B4A-ACEC-0229E1F6B094}"/>
              </a:ext>
            </a:extLst>
          </p:cNvPr>
          <p:cNvSpPr>
            <a:spLocks/>
          </p:cNvSpPr>
          <p:nvPr/>
        </p:nvSpPr>
        <p:spPr bwMode="auto">
          <a:xfrm>
            <a:off x="6292850" y="3325814"/>
            <a:ext cx="103188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9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3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3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9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2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2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62" name="Freeform 13">
            <a:extLst>
              <a:ext uri="{FF2B5EF4-FFF2-40B4-BE49-F238E27FC236}">
                <a16:creationId xmlns:a16="http://schemas.microsoft.com/office/drawing/2014/main" id="{5B8EA44D-5030-8E4E-9E98-DDF87B5A59A3}"/>
              </a:ext>
            </a:extLst>
          </p:cNvPr>
          <p:cNvSpPr>
            <a:spLocks/>
          </p:cNvSpPr>
          <p:nvPr/>
        </p:nvSpPr>
        <p:spPr bwMode="auto">
          <a:xfrm>
            <a:off x="4011614" y="3376614"/>
            <a:ext cx="2922587" cy="661987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63" name="Title 1">
            <a:extLst>
              <a:ext uri="{FF2B5EF4-FFF2-40B4-BE49-F238E27FC236}">
                <a16:creationId xmlns:a16="http://schemas.microsoft.com/office/drawing/2014/main" id="{9A1C9156-3B0A-BB44-A567-979DEB52BDE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simple memory element with NOT Gates</a:t>
            </a:r>
          </a:p>
        </p:txBody>
      </p:sp>
      <p:sp>
        <p:nvSpPr>
          <p:cNvPr id="19464" name="Rectangle 96">
            <a:extLst>
              <a:ext uri="{FF2B5EF4-FFF2-40B4-BE49-F238E27FC236}">
                <a16:creationId xmlns:a16="http://schemas.microsoft.com/office/drawing/2014/main" id="{6D750B9D-9255-044B-9FDF-C08B594C56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75" y="2944813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465" name="Rectangle 96">
            <a:extLst>
              <a:ext uri="{FF2B5EF4-FFF2-40B4-BE49-F238E27FC236}">
                <a16:creationId xmlns:a16="http://schemas.microsoft.com/office/drawing/2014/main" id="{A7652650-8BC7-4D4B-A78D-BDCDE488C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7825" y="294322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466" name="Rectangle 96">
            <a:extLst>
              <a:ext uri="{FF2B5EF4-FFF2-40B4-BE49-F238E27FC236}">
                <a16:creationId xmlns:a16="http://schemas.microsoft.com/office/drawing/2014/main" id="{3C1B3DBB-0369-9743-AE80-4AF44F07E5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294957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9467" name="TextBox 14">
            <a:extLst>
              <a:ext uri="{FF2B5EF4-FFF2-40B4-BE49-F238E27FC236}">
                <a16:creationId xmlns:a16="http://schemas.microsoft.com/office/drawing/2014/main" id="{5C90678F-2DC0-194E-8CB5-2FF50F02C7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250" y="5943601"/>
            <a:ext cx="56705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The circuit will stay in this state indefinitely.</a:t>
            </a: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1" name="Picture 1">
            <a:extLst>
              <a:ext uri="{FF2B5EF4-FFF2-40B4-BE49-F238E27FC236}">
                <a16:creationId xmlns:a16="http://schemas.microsoft.com/office/drawing/2014/main" id="{00EE2A5D-04C4-444C-9754-44049FDF0F5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447800"/>
            <a:ext cx="6350000" cy="424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2" name="Title 1">
            <a:extLst>
              <a:ext uri="{FF2B5EF4-FFF2-40B4-BE49-F238E27FC236}">
                <a16:creationId xmlns:a16="http://schemas.microsoft.com/office/drawing/2014/main" id="{0FEF6D5E-B707-5A40-9ECB-55C49A7CB50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Strange Loop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2803C3B-1697-8E46-8139-E6B883E7B028}"/>
              </a:ext>
            </a:extLst>
          </p:cNvPr>
          <p:cNvSpPr txBox="1"/>
          <p:nvPr/>
        </p:nvSpPr>
        <p:spPr>
          <a:xfrm>
            <a:off x="5678488" y="6534150"/>
            <a:ext cx="4348162" cy="2540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50" dirty="0">
                <a:latin typeface="Times" charset="0"/>
                <a:ea typeface="MS PGothic" charset="0"/>
                <a:cs typeface="MS PGothic" charset="0"/>
              </a:rPr>
              <a:t>[http://</a:t>
            </a:r>
            <a:r>
              <a:rPr lang="en-US" sz="1050" dirty="0" err="1">
                <a:latin typeface="Times" charset="0"/>
                <a:ea typeface="MS PGothic" charset="0"/>
                <a:cs typeface="MS PGothic" charset="0"/>
              </a:rPr>
              <a:t>animalsiadmire.blogspot.com</a:t>
            </a:r>
            <a:r>
              <a:rPr lang="en-US" sz="1050" dirty="0">
                <a:latin typeface="Times" charset="0"/>
                <a:ea typeface="MS PGothic" charset="0"/>
                <a:cs typeface="MS PGothic" charset="0"/>
              </a:rPr>
              <a:t>/2011/07/stupid-snake-eating-</a:t>
            </a:r>
            <a:r>
              <a:rPr lang="en-US" sz="1050" dirty="0" err="1">
                <a:latin typeface="Times" charset="0"/>
                <a:ea typeface="MS PGothic" charset="0"/>
                <a:cs typeface="MS PGothic" charset="0"/>
              </a:rPr>
              <a:t>itself.html</a:t>
            </a:r>
            <a:r>
              <a:rPr lang="en-US" sz="1050" dirty="0">
                <a:latin typeface="Times" charset="0"/>
                <a:ea typeface="MS PGothic" charset="0"/>
                <a:cs typeface="MS PGothic" charset="0"/>
              </a:rPr>
              <a:t>]</a:t>
            </a: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Line 4">
            <a:extLst>
              <a:ext uri="{FF2B5EF4-FFF2-40B4-BE49-F238E27FC236}">
                <a16:creationId xmlns:a16="http://schemas.microsoft.com/office/drawing/2014/main" id="{68A7D9A3-387D-D744-8099-1B51C78623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23125" y="3376614"/>
            <a:ext cx="89058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6" name="Freeform 5">
            <a:extLst>
              <a:ext uri="{FF2B5EF4-FFF2-40B4-BE49-F238E27FC236}">
                <a16:creationId xmlns:a16="http://schemas.microsoft.com/office/drawing/2014/main" id="{ADFE6C23-4680-EE42-A6A2-0C8015FAB535}"/>
              </a:ext>
            </a:extLst>
          </p:cNvPr>
          <p:cNvSpPr>
            <a:spLocks/>
          </p:cNvSpPr>
          <p:nvPr/>
        </p:nvSpPr>
        <p:spPr bwMode="auto">
          <a:xfrm>
            <a:off x="6811964" y="3216276"/>
            <a:ext cx="319087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7" name="Freeform 7">
            <a:extLst>
              <a:ext uri="{FF2B5EF4-FFF2-40B4-BE49-F238E27FC236}">
                <a16:creationId xmlns:a16="http://schemas.microsoft.com/office/drawing/2014/main" id="{69B9B377-8E5A-9A48-9874-1DFB6EF355F3}"/>
              </a:ext>
            </a:extLst>
          </p:cNvPr>
          <p:cNvSpPr>
            <a:spLocks/>
          </p:cNvSpPr>
          <p:nvPr/>
        </p:nvSpPr>
        <p:spPr bwMode="auto">
          <a:xfrm>
            <a:off x="7151689" y="3322639"/>
            <a:ext cx="104775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8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2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2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8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1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1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08" name="Freeform 9">
            <a:extLst>
              <a:ext uri="{FF2B5EF4-FFF2-40B4-BE49-F238E27FC236}">
                <a16:creationId xmlns:a16="http://schemas.microsoft.com/office/drawing/2014/main" id="{A0EC5253-5EA4-3948-981D-1D38424531B3}"/>
              </a:ext>
            </a:extLst>
          </p:cNvPr>
          <p:cNvSpPr>
            <a:spLocks/>
          </p:cNvSpPr>
          <p:nvPr/>
        </p:nvSpPr>
        <p:spPr bwMode="auto">
          <a:xfrm>
            <a:off x="8113714" y="3216276"/>
            <a:ext cx="319087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9" name="Freeform 11">
            <a:extLst>
              <a:ext uri="{FF2B5EF4-FFF2-40B4-BE49-F238E27FC236}">
                <a16:creationId xmlns:a16="http://schemas.microsoft.com/office/drawing/2014/main" id="{7F027078-DCB6-0642-97A0-3140E9A29B54}"/>
              </a:ext>
            </a:extLst>
          </p:cNvPr>
          <p:cNvSpPr>
            <a:spLocks/>
          </p:cNvSpPr>
          <p:nvPr/>
        </p:nvSpPr>
        <p:spPr bwMode="auto">
          <a:xfrm>
            <a:off x="8453439" y="3325814"/>
            <a:ext cx="103187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9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3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3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9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2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2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0" name="Freeform 13">
            <a:extLst>
              <a:ext uri="{FF2B5EF4-FFF2-40B4-BE49-F238E27FC236}">
                <a16:creationId xmlns:a16="http://schemas.microsoft.com/office/drawing/2014/main" id="{482CA63D-51A2-E14E-9F58-9C5D8738FB33}"/>
              </a:ext>
            </a:extLst>
          </p:cNvPr>
          <p:cNvSpPr>
            <a:spLocks/>
          </p:cNvSpPr>
          <p:nvPr/>
        </p:nvSpPr>
        <p:spPr bwMode="auto">
          <a:xfrm>
            <a:off x="6172200" y="3376614"/>
            <a:ext cx="2922588" cy="661987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1" name="Title 1">
            <a:extLst>
              <a:ext uri="{FF2B5EF4-FFF2-40B4-BE49-F238E27FC236}">
                <a16:creationId xmlns:a16="http://schemas.microsoft.com/office/drawing/2014/main" id="{8BE462DF-3928-6B43-9418-905E8F2CE8C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This circuit can be in two possible states</a:t>
            </a:r>
          </a:p>
        </p:txBody>
      </p:sp>
      <p:sp>
        <p:nvSpPr>
          <p:cNvPr id="21512" name="Rectangle 96">
            <a:extLst>
              <a:ext uri="{FF2B5EF4-FFF2-40B4-BE49-F238E27FC236}">
                <a16:creationId xmlns:a16="http://schemas.microsoft.com/office/drawing/2014/main" id="{E2A4BB68-445E-CF4B-982D-ABDEE8ED39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0463" y="2944813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3" name="Rectangle 96">
            <a:extLst>
              <a:ext uri="{FF2B5EF4-FFF2-40B4-BE49-F238E27FC236}">
                <a16:creationId xmlns:a16="http://schemas.microsoft.com/office/drawing/2014/main" id="{69A7DCE9-08E8-A24C-982A-6D140C4B7D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8413" y="294322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4" name="Rectangle 96">
            <a:extLst>
              <a:ext uri="{FF2B5EF4-FFF2-40B4-BE49-F238E27FC236}">
                <a16:creationId xmlns:a16="http://schemas.microsoft.com/office/drawing/2014/main" id="{10A4E470-A07C-5140-8CDC-50DFF224D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3325" y="294957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5" name="Line 4">
            <a:extLst>
              <a:ext uri="{FF2B5EF4-FFF2-40B4-BE49-F238E27FC236}">
                <a16:creationId xmlns:a16="http://schemas.microsoft.com/office/drawing/2014/main" id="{381B593A-604C-4244-9D5C-948958D1BA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51125" y="3376614"/>
            <a:ext cx="89058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6" name="Freeform 5">
            <a:extLst>
              <a:ext uri="{FF2B5EF4-FFF2-40B4-BE49-F238E27FC236}">
                <a16:creationId xmlns:a16="http://schemas.microsoft.com/office/drawing/2014/main" id="{FBA48BB7-B20B-0343-AA4C-60CDFA32A0EF}"/>
              </a:ext>
            </a:extLst>
          </p:cNvPr>
          <p:cNvSpPr>
            <a:spLocks/>
          </p:cNvSpPr>
          <p:nvPr/>
        </p:nvSpPr>
        <p:spPr bwMode="auto">
          <a:xfrm>
            <a:off x="2239964" y="3216276"/>
            <a:ext cx="319087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7" name="Freeform 7">
            <a:extLst>
              <a:ext uri="{FF2B5EF4-FFF2-40B4-BE49-F238E27FC236}">
                <a16:creationId xmlns:a16="http://schemas.microsoft.com/office/drawing/2014/main" id="{B1D61528-D589-704A-9879-38A0DB535A14}"/>
              </a:ext>
            </a:extLst>
          </p:cNvPr>
          <p:cNvSpPr>
            <a:spLocks/>
          </p:cNvSpPr>
          <p:nvPr/>
        </p:nvSpPr>
        <p:spPr bwMode="auto">
          <a:xfrm>
            <a:off x="2579689" y="3322639"/>
            <a:ext cx="104775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8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2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2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8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1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1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8" name="Freeform 9">
            <a:extLst>
              <a:ext uri="{FF2B5EF4-FFF2-40B4-BE49-F238E27FC236}">
                <a16:creationId xmlns:a16="http://schemas.microsoft.com/office/drawing/2014/main" id="{7634E4E2-0D15-AD48-BA6F-94017623CE36}"/>
              </a:ext>
            </a:extLst>
          </p:cNvPr>
          <p:cNvSpPr>
            <a:spLocks/>
          </p:cNvSpPr>
          <p:nvPr/>
        </p:nvSpPr>
        <p:spPr bwMode="auto">
          <a:xfrm>
            <a:off x="3541714" y="3216276"/>
            <a:ext cx="319087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9" name="Freeform 11">
            <a:extLst>
              <a:ext uri="{FF2B5EF4-FFF2-40B4-BE49-F238E27FC236}">
                <a16:creationId xmlns:a16="http://schemas.microsoft.com/office/drawing/2014/main" id="{01E570A0-6D2D-B945-A986-46F2C985A8FA}"/>
              </a:ext>
            </a:extLst>
          </p:cNvPr>
          <p:cNvSpPr>
            <a:spLocks/>
          </p:cNvSpPr>
          <p:nvPr/>
        </p:nvSpPr>
        <p:spPr bwMode="auto">
          <a:xfrm>
            <a:off x="3881439" y="3325814"/>
            <a:ext cx="103187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9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3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3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9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2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2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0" name="Freeform 13">
            <a:extLst>
              <a:ext uri="{FF2B5EF4-FFF2-40B4-BE49-F238E27FC236}">
                <a16:creationId xmlns:a16="http://schemas.microsoft.com/office/drawing/2014/main" id="{9E2EA82F-3ED6-2E43-9C6F-1F8A14B6EDC8}"/>
              </a:ext>
            </a:extLst>
          </p:cNvPr>
          <p:cNvSpPr>
            <a:spLocks/>
          </p:cNvSpPr>
          <p:nvPr/>
        </p:nvSpPr>
        <p:spPr bwMode="auto">
          <a:xfrm>
            <a:off x="1600200" y="3376614"/>
            <a:ext cx="2922588" cy="661987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1" name="Rectangle 96">
            <a:extLst>
              <a:ext uri="{FF2B5EF4-FFF2-40B4-BE49-F238E27FC236}">
                <a16:creationId xmlns:a16="http://schemas.microsoft.com/office/drawing/2014/main" id="{BCF20D0F-F0E0-9B42-9918-8C08C50F75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2944813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22" name="Rectangle 96">
            <a:extLst>
              <a:ext uri="{FF2B5EF4-FFF2-40B4-BE49-F238E27FC236}">
                <a16:creationId xmlns:a16="http://schemas.microsoft.com/office/drawing/2014/main" id="{AE180041-07BC-884A-AB66-BC1EE8F3A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1325" y="294957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23" name="Rectangle 96">
            <a:extLst>
              <a:ext uri="{FF2B5EF4-FFF2-40B4-BE49-F238E27FC236}">
                <a16:creationId xmlns:a16="http://schemas.microsoft.com/office/drawing/2014/main" id="{D38669C2-85F1-2F45-8463-F661E4032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6413" y="294322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Line 4">
            <a:extLst>
              <a:ext uri="{FF2B5EF4-FFF2-40B4-BE49-F238E27FC236}">
                <a16:creationId xmlns:a16="http://schemas.microsoft.com/office/drawing/2014/main" id="{6CA8784E-B9C9-7B4A-BD10-6EED7F08C6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23125" y="3376614"/>
            <a:ext cx="89058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0" name="Freeform 5">
            <a:extLst>
              <a:ext uri="{FF2B5EF4-FFF2-40B4-BE49-F238E27FC236}">
                <a16:creationId xmlns:a16="http://schemas.microsoft.com/office/drawing/2014/main" id="{8621FEAC-BD4B-544D-8155-086D183E1CD3}"/>
              </a:ext>
            </a:extLst>
          </p:cNvPr>
          <p:cNvSpPr>
            <a:spLocks/>
          </p:cNvSpPr>
          <p:nvPr/>
        </p:nvSpPr>
        <p:spPr bwMode="auto">
          <a:xfrm>
            <a:off x="6811964" y="3216276"/>
            <a:ext cx="319087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1" name="Freeform 7">
            <a:extLst>
              <a:ext uri="{FF2B5EF4-FFF2-40B4-BE49-F238E27FC236}">
                <a16:creationId xmlns:a16="http://schemas.microsoft.com/office/drawing/2014/main" id="{9B3E98A5-2B8C-9049-B9FF-709FFE34C722}"/>
              </a:ext>
            </a:extLst>
          </p:cNvPr>
          <p:cNvSpPr>
            <a:spLocks/>
          </p:cNvSpPr>
          <p:nvPr/>
        </p:nvSpPr>
        <p:spPr bwMode="auto">
          <a:xfrm>
            <a:off x="7151689" y="3322639"/>
            <a:ext cx="104775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8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2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2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8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1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1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2" name="Freeform 9">
            <a:extLst>
              <a:ext uri="{FF2B5EF4-FFF2-40B4-BE49-F238E27FC236}">
                <a16:creationId xmlns:a16="http://schemas.microsoft.com/office/drawing/2014/main" id="{02C1CB54-FD7B-084B-A6E9-12364A5212AB}"/>
              </a:ext>
            </a:extLst>
          </p:cNvPr>
          <p:cNvSpPr>
            <a:spLocks/>
          </p:cNvSpPr>
          <p:nvPr/>
        </p:nvSpPr>
        <p:spPr bwMode="auto">
          <a:xfrm>
            <a:off x="8113714" y="3216276"/>
            <a:ext cx="319087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3" name="Freeform 11">
            <a:extLst>
              <a:ext uri="{FF2B5EF4-FFF2-40B4-BE49-F238E27FC236}">
                <a16:creationId xmlns:a16="http://schemas.microsoft.com/office/drawing/2014/main" id="{A8E100B6-CE01-DD44-872A-394654990061}"/>
              </a:ext>
            </a:extLst>
          </p:cNvPr>
          <p:cNvSpPr>
            <a:spLocks/>
          </p:cNvSpPr>
          <p:nvPr/>
        </p:nvSpPr>
        <p:spPr bwMode="auto">
          <a:xfrm>
            <a:off x="8453439" y="3325814"/>
            <a:ext cx="103187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9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3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3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9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2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2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4" name="Freeform 13">
            <a:extLst>
              <a:ext uri="{FF2B5EF4-FFF2-40B4-BE49-F238E27FC236}">
                <a16:creationId xmlns:a16="http://schemas.microsoft.com/office/drawing/2014/main" id="{CB5791E1-D761-CC48-ADD1-51E7A4DE7B95}"/>
              </a:ext>
            </a:extLst>
          </p:cNvPr>
          <p:cNvSpPr>
            <a:spLocks/>
          </p:cNvSpPr>
          <p:nvPr/>
        </p:nvSpPr>
        <p:spPr bwMode="auto">
          <a:xfrm>
            <a:off x="6172200" y="3376614"/>
            <a:ext cx="2922588" cy="661987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5" name="Title 1">
            <a:extLst>
              <a:ext uri="{FF2B5EF4-FFF2-40B4-BE49-F238E27FC236}">
                <a16:creationId xmlns:a16="http://schemas.microsoft.com/office/drawing/2014/main" id="{4D8744FC-BB4E-DF41-A76F-AF2AEAB8D6F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This circuit can be in two possible states</a:t>
            </a:r>
          </a:p>
        </p:txBody>
      </p:sp>
      <p:sp>
        <p:nvSpPr>
          <p:cNvPr id="22536" name="Rectangle 96">
            <a:extLst>
              <a:ext uri="{FF2B5EF4-FFF2-40B4-BE49-F238E27FC236}">
                <a16:creationId xmlns:a16="http://schemas.microsoft.com/office/drawing/2014/main" id="{D7A177AA-2F41-F642-963B-B1C2504CC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0463" y="2944813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37" name="Rectangle 96">
            <a:extLst>
              <a:ext uri="{FF2B5EF4-FFF2-40B4-BE49-F238E27FC236}">
                <a16:creationId xmlns:a16="http://schemas.microsoft.com/office/drawing/2014/main" id="{7B58DE33-9DC2-3446-8852-7468EB80DE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8413" y="294322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38" name="Rectangle 96">
            <a:extLst>
              <a:ext uri="{FF2B5EF4-FFF2-40B4-BE49-F238E27FC236}">
                <a16:creationId xmlns:a16="http://schemas.microsoft.com/office/drawing/2014/main" id="{8EC71496-79D5-F546-A7FD-E2B8EB389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3325" y="294957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39" name="Line 4">
            <a:extLst>
              <a:ext uri="{FF2B5EF4-FFF2-40B4-BE49-F238E27FC236}">
                <a16:creationId xmlns:a16="http://schemas.microsoft.com/office/drawing/2014/main" id="{A277F96A-CFB5-7A43-A4BD-41041E7A8E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51125" y="3376614"/>
            <a:ext cx="89058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0" name="Freeform 5">
            <a:extLst>
              <a:ext uri="{FF2B5EF4-FFF2-40B4-BE49-F238E27FC236}">
                <a16:creationId xmlns:a16="http://schemas.microsoft.com/office/drawing/2014/main" id="{C9B49078-E58F-1B40-AEB5-5EF25C278939}"/>
              </a:ext>
            </a:extLst>
          </p:cNvPr>
          <p:cNvSpPr>
            <a:spLocks/>
          </p:cNvSpPr>
          <p:nvPr/>
        </p:nvSpPr>
        <p:spPr bwMode="auto">
          <a:xfrm>
            <a:off x="2239964" y="3216276"/>
            <a:ext cx="319087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1" name="Freeform 7">
            <a:extLst>
              <a:ext uri="{FF2B5EF4-FFF2-40B4-BE49-F238E27FC236}">
                <a16:creationId xmlns:a16="http://schemas.microsoft.com/office/drawing/2014/main" id="{E35484D8-BF51-B641-A90D-913BA7AD3F3B}"/>
              </a:ext>
            </a:extLst>
          </p:cNvPr>
          <p:cNvSpPr>
            <a:spLocks/>
          </p:cNvSpPr>
          <p:nvPr/>
        </p:nvSpPr>
        <p:spPr bwMode="auto">
          <a:xfrm>
            <a:off x="2579689" y="3322639"/>
            <a:ext cx="104775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8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2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2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8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1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1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2" name="Freeform 9">
            <a:extLst>
              <a:ext uri="{FF2B5EF4-FFF2-40B4-BE49-F238E27FC236}">
                <a16:creationId xmlns:a16="http://schemas.microsoft.com/office/drawing/2014/main" id="{AF33BEB3-FBA9-124F-9302-80F3C4CDAA0A}"/>
              </a:ext>
            </a:extLst>
          </p:cNvPr>
          <p:cNvSpPr>
            <a:spLocks/>
          </p:cNvSpPr>
          <p:nvPr/>
        </p:nvSpPr>
        <p:spPr bwMode="auto">
          <a:xfrm>
            <a:off x="3541714" y="3216276"/>
            <a:ext cx="319087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3" name="Freeform 11">
            <a:extLst>
              <a:ext uri="{FF2B5EF4-FFF2-40B4-BE49-F238E27FC236}">
                <a16:creationId xmlns:a16="http://schemas.microsoft.com/office/drawing/2014/main" id="{FD92C2D5-7165-F44F-AFA4-B77190445916}"/>
              </a:ext>
            </a:extLst>
          </p:cNvPr>
          <p:cNvSpPr>
            <a:spLocks/>
          </p:cNvSpPr>
          <p:nvPr/>
        </p:nvSpPr>
        <p:spPr bwMode="auto">
          <a:xfrm>
            <a:off x="3881439" y="3325814"/>
            <a:ext cx="103187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9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3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3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9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2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2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4" name="Freeform 13">
            <a:extLst>
              <a:ext uri="{FF2B5EF4-FFF2-40B4-BE49-F238E27FC236}">
                <a16:creationId xmlns:a16="http://schemas.microsoft.com/office/drawing/2014/main" id="{9DC9C9F1-F148-3A4F-8A53-CA45F42CA03F}"/>
              </a:ext>
            </a:extLst>
          </p:cNvPr>
          <p:cNvSpPr>
            <a:spLocks/>
          </p:cNvSpPr>
          <p:nvPr/>
        </p:nvSpPr>
        <p:spPr bwMode="auto">
          <a:xfrm>
            <a:off x="1600200" y="3376614"/>
            <a:ext cx="2922588" cy="661987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5" name="Rectangle 96">
            <a:extLst>
              <a:ext uri="{FF2B5EF4-FFF2-40B4-BE49-F238E27FC236}">
                <a16:creationId xmlns:a16="http://schemas.microsoft.com/office/drawing/2014/main" id="{57D9D945-3009-EA48-956E-3D977AEE5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2944813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46" name="Rectangle 96">
            <a:extLst>
              <a:ext uri="{FF2B5EF4-FFF2-40B4-BE49-F238E27FC236}">
                <a16:creationId xmlns:a16="http://schemas.microsoft.com/office/drawing/2014/main" id="{9F38E4DC-89A8-734E-95A1-98BEDD47B7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1325" y="294957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47" name="Rectangle 96">
            <a:extLst>
              <a:ext uri="{FF2B5EF4-FFF2-40B4-BE49-F238E27FC236}">
                <a16:creationId xmlns:a16="http://schemas.microsoft.com/office/drawing/2014/main" id="{9C4FEFAA-724E-F94B-BC50-045E1F9CB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6413" y="294322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548" name="TextBox 1">
            <a:extLst>
              <a:ext uri="{FF2B5EF4-FFF2-40B4-BE49-F238E27FC236}">
                <a16:creationId xmlns:a16="http://schemas.microsoft.com/office/drawing/2014/main" id="{CBA830E6-FDA2-A140-933E-B8AB9F3CD1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5975" y="5692776"/>
            <a:ext cx="21844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used to store a 1</a:t>
            </a:r>
          </a:p>
        </p:txBody>
      </p:sp>
      <p:sp>
        <p:nvSpPr>
          <p:cNvPr id="22549" name="TextBox 21">
            <a:extLst>
              <a:ext uri="{FF2B5EF4-FFF2-40B4-BE49-F238E27FC236}">
                <a16:creationId xmlns:a16="http://schemas.microsoft.com/office/drawing/2014/main" id="{2A7B24FF-BC04-974F-A726-142FC35D45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6888" y="5692776"/>
            <a:ext cx="2182812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1700FF"/>
                </a:solidFill>
                <a:latin typeface="Times" pitchFamily="2" charset="0"/>
              </a:rPr>
              <a:t>used to store a 0</a:t>
            </a:r>
          </a:p>
        </p:txBody>
      </p:sp>
      <p:sp>
        <p:nvSpPr>
          <p:cNvPr id="22550" name="Line 4">
            <a:extLst>
              <a:ext uri="{FF2B5EF4-FFF2-40B4-BE49-F238E27FC236}">
                <a16:creationId xmlns:a16="http://schemas.microsoft.com/office/drawing/2014/main" id="{F96AE788-9BF8-B049-97D6-F22152583B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22789" y="3373438"/>
            <a:ext cx="4413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1" name="Line 4">
            <a:extLst>
              <a:ext uri="{FF2B5EF4-FFF2-40B4-BE49-F238E27FC236}">
                <a16:creationId xmlns:a16="http://schemas.microsoft.com/office/drawing/2014/main" id="{EB8574CA-2F7B-CE4A-8A70-86F3AF9A03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07489" y="3373438"/>
            <a:ext cx="382587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2" name="TextBox 2">
            <a:extLst>
              <a:ext uri="{FF2B5EF4-FFF2-40B4-BE49-F238E27FC236}">
                <a16:creationId xmlns:a16="http://schemas.microsoft.com/office/drawing/2014/main" id="{D4F5AD58-33EE-9940-9E22-1A26FB1D30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24388" y="3435350"/>
            <a:ext cx="71120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output</a:t>
            </a:r>
          </a:p>
        </p:txBody>
      </p:sp>
      <p:sp>
        <p:nvSpPr>
          <p:cNvPr id="22553" name="TextBox 25">
            <a:extLst>
              <a:ext uri="{FF2B5EF4-FFF2-40B4-BE49-F238E27FC236}">
                <a16:creationId xmlns:a16="http://schemas.microsoft.com/office/drawing/2014/main" id="{3855080E-69D3-8340-91F3-2087DA29C4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9400" y="3422650"/>
            <a:ext cx="71120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output</a:t>
            </a:r>
          </a:p>
        </p:txBody>
      </p:sp>
      <p:sp>
        <p:nvSpPr>
          <p:cNvPr id="22554" name="Oval 3">
            <a:extLst>
              <a:ext uri="{FF2B5EF4-FFF2-40B4-BE49-F238E27FC236}">
                <a16:creationId xmlns:a16="http://schemas.microsoft.com/office/drawing/2014/main" id="{9C005EF6-83B7-2843-A774-F7EC36A183E3}"/>
              </a:ext>
            </a:extLst>
          </p:cNvPr>
          <p:cNvSpPr>
            <a:spLocks/>
          </p:cNvSpPr>
          <p:nvPr/>
        </p:nvSpPr>
        <p:spPr bwMode="auto">
          <a:xfrm>
            <a:off x="4470401" y="3336926"/>
            <a:ext cx="92075" cy="92075"/>
          </a:xfrm>
          <a:prstGeom prst="ellipse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555" name="Oval 27">
            <a:extLst>
              <a:ext uri="{FF2B5EF4-FFF2-40B4-BE49-F238E27FC236}">
                <a16:creationId xmlns:a16="http://schemas.microsoft.com/office/drawing/2014/main" id="{BF32DC3C-19D5-024A-B31D-848ABDB29D45}"/>
              </a:ext>
            </a:extLst>
          </p:cNvPr>
          <p:cNvSpPr>
            <a:spLocks/>
          </p:cNvSpPr>
          <p:nvPr/>
        </p:nvSpPr>
        <p:spPr bwMode="auto">
          <a:xfrm>
            <a:off x="9051926" y="3336926"/>
            <a:ext cx="92075" cy="92075"/>
          </a:xfrm>
          <a:prstGeom prst="ellipse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Rectangle 3">
            <a:extLst>
              <a:ext uri="{FF2B5EF4-FFF2-40B4-BE49-F238E27FC236}">
                <a16:creationId xmlns:a16="http://schemas.microsoft.com/office/drawing/2014/main" id="{D5CCCDC4-742C-B849-919A-B44406EF84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Latches</a:t>
            </a:r>
          </a:p>
        </p:txBody>
      </p:sp>
      <p:sp>
        <p:nvSpPr>
          <p:cNvPr id="5122" name="Text Box 5">
            <a:extLst>
              <a:ext uri="{FF2B5EF4-FFF2-40B4-BE49-F238E27FC236}">
                <a16:creationId xmlns:a16="http://schemas.microsoft.com/office/drawing/2014/main" id="{21D746BA-1BF4-B649-B096-C668729452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 err="1"/>
              <a:t>CprE</a:t>
            </a:r>
            <a:r>
              <a:rPr lang="en-US" altLang="en-US" sz="1800" b="0" i="1" dirty="0"/>
              <a:t> 2810: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Line 4">
            <a:extLst>
              <a:ext uri="{FF2B5EF4-FFF2-40B4-BE49-F238E27FC236}">
                <a16:creationId xmlns:a16="http://schemas.microsoft.com/office/drawing/2014/main" id="{03A71FD5-21AC-EA48-AEC2-AE4AA248A50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23125" y="3376614"/>
            <a:ext cx="89058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4" name="Freeform 5">
            <a:extLst>
              <a:ext uri="{FF2B5EF4-FFF2-40B4-BE49-F238E27FC236}">
                <a16:creationId xmlns:a16="http://schemas.microsoft.com/office/drawing/2014/main" id="{A114C86C-42F0-C249-BF04-498F98519C05}"/>
              </a:ext>
            </a:extLst>
          </p:cNvPr>
          <p:cNvSpPr>
            <a:spLocks/>
          </p:cNvSpPr>
          <p:nvPr/>
        </p:nvSpPr>
        <p:spPr bwMode="auto">
          <a:xfrm>
            <a:off x="6811964" y="3216276"/>
            <a:ext cx="319087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5" name="Freeform 7">
            <a:extLst>
              <a:ext uri="{FF2B5EF4-FFF2-40B4-BE49-F238E27FC236}">
                <a16:creationId xmlns:a16="http://schemas.microsoft.com/office/drawing/2014/main" id="{80A64CEE-431E-7842-9DDE-C6D2580C4586}"/>
              </a:ext>
            </a:extLst>
          </p:cNvPr>
          <p:cNvSpPr>
            <a:spLocks/>
          </p:cNvSpPr>
          <p:nvPr/>
        </p:nvSpPr>
        <p:spPr bwMode="auto">
          <a:xfrm>
            <a:off x="7151689" y="3322639"/>
            <a:ext cx="104775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8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2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2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8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1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1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56" name="Freeform 9">
            <a:extLst>
              <a:ext uri="{FF2B5EF4-FFF2-40B4-BE49-F238E27FC236}">
                <a16:creationId xmlns:a16="http://schemas.microsoft.com/office/drawing/2014/main" id="{3AE0E719-734A-EE45-8C58-A11BF92255A7}"/>
              </a:ext>
            </a:extLst>
          </p:cNvPr>
          <p:cNvSpPr>
            <a:spLocks/>
          </p:cNvSpPr>
          <p:nvPr/>
        </p:nvSpPr>
        <p:spPr bwMode="auto">
          <a:xfrm>
            <a:off x="8113714" y="3216276"/>
            <a:ext cx="319087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7" name="Freeform 11">
            <a:extLst>
              <a:ext uri="{FF2B5EF4-FFF2-40B4-BE49-F238E27FC236}">
                <a16:creationId xmlns:a16="http://schemas.microsoft.com/office/drawing/2014/main" id="{2F5BA48E-501A-6643-A77C-7A95EF7E074A}"/>
              </a:ext>
            </a:extLst>
          </p:cNvPr>
          <p:cNvSpPr>
            <a:spLocks/>
          </p:cNvSpPr>
          <p:nvPr/>
        </p:nvSpPr>
        <p:spPr bwMode="auto">
          <a:xfrm>
            <a:off x="8453439" y="3325814"/>
            <a:ext cx="103187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9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3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3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9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2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2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58" name="Freeform 13">
            <a:extLst>
              <a:ext uri="{FF2B5EF4-FFF2-40B4-BE49-F238E27FC236}">
                <a16:creationId xmlns:a16="http://schemas.microsoft.com/office/drawing/2014/main" id="{9D5475E3-07A6-E543-92F0-15F4B27CBDB8}"/>
              </a:ext>
            </a:extLst>
          </p:cNvPr>
          <p:cNvSpPr>
            <a:spLocks/>
          </p:cNvSpPr>
          <p:nvPr/>
        </p:nvSpPr>
        <p:spPr bwMode="auto">
          <a:xfrm>
            <a:off x="6172200" y="3376614"/>
            <a:ext cx="2922588" cy="661987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9" name="Title 1">
            <a:extLst>
              <a:ext uri="{FF2B5EF4-FFF2-40B4-BE49-F238E27FC236}">
                <a16:creationId xmlns:a16="http://schemas.microsoft.com/office/drawing/2014/main" id="{F985001C-BDB3-6D47-A8D7-5D428BB0AAC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This circuit can be in two possible states</a:t>
            </a:r>
          </a:p>
        </p:txBody>
      </p:sp>
      <p:sp>
        <p:nvSpPr>
          <p:cNvPr id="23560" name="Rectangle 96">
            <a:extLst>
              <a:ext uri="{FF2B5EF4-FFF2-40B4-BE49-F238E27FC236}">
                <a16:creationId xmlns:a16="http://schemas.microsoft.com/office/drawing/2014/main" id="{E9D881E7-D590-D04C-A187-9D85C00DD2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0463" y="2944813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61" name="Rectangle 96">
            <a:extLst>
              <a:ext uri="{FF2B5EF4-FFF2-40B4-BE49-F238E27FC236}">
                <a16:creationId xmlns:a16="http://schemas.microsoft.com/office/drawing/2014/main" id="{9F2F6B11-CCD4-7A49-8A7B-59BAF82B65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8413" y="294322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62" name="Rectangle 96">
            <a:extLst>
              <a:ext uri="{FF2B5EF4-FFF2-40B4-BE49-F238E27FC236}">
                <a16:creationId xmlns:a16="http://schemas.microsoft.com/office/drawing/2014/main" id="{38E55CEF-8B70-6C42-8CE2-7310FA447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3325" y="294957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63" name="Line 4">
            <a:extLst>
              <a:ext uri="{FF2B5EF4-FFF2-40B4-BE49-F238E27FC236}">
                <a16:creationId xmlns:a16="http://schemas.microsoft.com/office/drawing/2014/main" id="{0A64DE43-85BF-984F-8E13-2AD99003FC9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51125" y="3376614"/>
            <a:ext cx="89058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4" name="Freeform 5">
            <a:extLst>
              <a:ext uri="{FF2B5EF4-FFF2-40B4-BE49-F238E27FC236}">
                <a16:creationId xmlns:a16="http://schemas.microsoft.com/office/drawing/2014/main" id="{6FB3CA5F-DC3E-0743-8938-E5BC08C09282}"/>
              </a:ext>
            </a:extLst>
          </p:cNvPr>
          <p:cNvSpPr>
            <a:spLocks/>
          </p:cNvSpPr>
          <p:nvPr/>
        </p:nvSpPr>
        <p:spPr bwMode="auto">
          <a:xfrm>
            <a:off x="2239964" y="3216276"/>
            <a:ext cx="319087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5" name="Freeform 7">
            <a:extLst>
              <a:ext uri="{FF2B5EF4-FFF2-40B4-BE49-F238E27FC236}">
                <a16:creationId xmlns:a16="http://schemas.microsoft.com/office/drawing/2014/main" id="{ABDEB28B-7B1C-AE4E-8E87-4DCB37A98421}"/>
              </a:ext>
            </a:extLst>
          </p:cNvPr>
          <p:cNvSpPr>
            <a:spLocks/>
          </p:cNvSpPr>
          <p:nvPr/>
        </p:nvSpPr>
        <p:spPr bwMode="auto">
          <a:xfrm>
            <a:off x="2579689" y="3322639"/>
            <a:ext cx="104775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8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2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2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8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1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1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6" name="Freeform 9">
            <a:extLst>
              <a:ext uri="{FF2B5EF4-FFF2-40B4-BE49-F238E27FC236}">
                <a16:creationId xmlns:a16="http://schemas.microsoft.com/office/drawing/2014/main" id="{62BA96F1-EA8B-C845-8A21-9E56810B3039}"/>
              </a:ext>
            </a:extLst>
          </p:cNvPr>
          <p:cNvSpPr>
            <a:spLocks/>
          </p:cNvSpPr>
          <p:nvPr/>
        </p:nvSpPr>
        <p:spPr bwMode="auto">
          <a:xfrm>
            <a:off x="3541714" y="3216276"/>
            <a:ext cx="319087" cy="320675"/>
          </a:xfrm>
          <a:custGeom>
            <a:avLst/>
            <a:gdLst>
              <a:gd name="T0" fmla="*/ 2147483646 w 403"/>
              <a:gd name="T1" fmla="*/ 2147483646 h 402"/>
              <a:gd name="T2" fmla="*/ 0 w 403"/>
              <a:gd name="T3" fmla="*/ 2147483646 h 402"/>
              <a:gd name="T4" fmla="*/ 0 w 403"/>
              <a:gd name="T5" fmla="*/ 0 h 402"/>
              <a:gd name="T6" fmla="*/ 2147483646 w 403"/>
              <a:gd name="T7" fmla="*/ 2147483646 h 402"/>
              <a:gd name="T8" fmla="*/ 0 60000 65536"/>
              <a:gd name="T9" fmla="*/ 0 60000 65536"/>
              <a:gd name="T10" fmla="*/ 0 60000 65536"/>
              <a:gd name="T11" fmla="*/ 0 60000 65536"/>
              <a:gd name="T12" fmla="*/ 0 w 403"/>
              <a:gd name="T13" fmla="*/ 0 h 402"/>
              <a:gd name="T14" fmla="*/ 403 w 403"/>
              <a:gd name="T15" fmla="*/ 402 h 40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3" h="402">
                <a:moveTo>
                  <a:pt x="403" y="201"/>
                </a:moveTo>
                <a:lnTo>
                  <a:pt x="0" y="402"/>
                </a:lnTo>
                <a:lnTo>
                  <a:pt x="0" y="0"/>
                </a:lnTo>
                <a:lnTo>
                  <a:pt x="403" y="201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7" name="Freeform 11">
            <a:extLst>
              <a:ext uri="{FF2B5EF4-FFF2-40B4-BE49-F238E27FC236}">
                <a16:creationId xmlns:a16="http://schemas.microsoft.com/office/drawing/2014/main" id="{7E62F484-2E12-5E48-91DD-EC033E43124A}"/>
              </a:ext>
            </a:extLst>
          </p:cNvPr>
          <p:cNvSpPr>
            <a:spLocks/>
          </p:cNvSpPr>
          <p:nvPr/>
        </p:nvSpPr>
        <p:spPr bwMode="auto">
          <a:xfrm>
            <a:off x="3881439" y="3325814"/>
            <a:ext cx="103187" cy="103187"/>
          </a:xfrm>
          <a:custGeom>
            <a:avLst/>
            <a:gdLst>
              <a:gd name="T0" fmla="*/ 2147483646 w 130"/>
              <a:gd name="T1" fmla="*/ 2147483646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2147483646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4" y="0"/>
                </a:moveTo>
                <a:lnTo>
                  <a:pt x="61" y="0"/>
                </a:lnTo>
                <a:lnTo>
                  <a:pt x="59" y="2"/>
                </a:lnTo>
                <a:lnTo>
                  <a:pt x="54" y="2"/>
                </a:lnTo>
                <a:lnTo>
                  <a:pt x="51" y="2"/>
                </a:lnTo>
                <a:lnTo>
                  <a:pt x="48" y="3"/>
                </a:lnTo>
                <a:lnTo>
                  <a:pt x="46" y="3"/>
                </a:lnTo>
                <a:lnTo>
                  <a:pt x="43" y="5"/>
                </a:lnTo>
                <a:lnTo>
                  <a:pt x="40" y="6"/>
                </a:lnTo>
                <a:lnTo>
                  <a:pt x="37" y="7"/>
                </a:lnTo>
                <a:lnTo>
                  <a:pt x="34" y="9"/>
                </a:lnTo>
                <a:lnTo>
                  <a:pt x="31" y="10"/>
                </a:lnTo>
                <a:lnTo>
                  <a:pt x="28" y="12"/>
                </a:lnTo>
                <a:lnTo>
                  <a:pt x="25" y="13"/>
                </a:lnTo>
                <a:lnTo>
                  <a:pt x="23" y="16"/>
                </a:lnTo>
                <a:lnTo>
                  <a:pt x="21" y="17"/>
                </a:lnTo>
                <a:lnTo>
                  <a:pt x="18" y="20"/>
                </a:lnTo>
                <a:lnTo>
                  <a:pt x="17" y="22"/>
                </a:lnTo>
                <a:lnTo>
                  <a:pt x="14" y="25"/>
                </a:lnTo>
                <a:lnTo>
                  <a:pt x="13" y="28"/>
                </a:lnTo>
                <a:lnTo>
                  <a:pt x="11" y="29"/>
                </a:lnTo>
                <a:lnTo>
                  <a:pt x="8" y="32"/>
                </a:lnTo>
                <a:lnTo>
                  <a:pt x="7" y="35"/>
                </a:lnTo>
                <a:lnTo>
                  <a:pt x="5" y="38"/>
                </a:lnTo>
                <a:lnTo>
                  <a:pt x="4" y="40"/>
                </a:lnTo>
                <a:lnTo>
                  <a:pt x="4" y="43"/>
                </a:lnTo>
                <a:lnTo>
                  <a:pt x="2" y="46"/>
                </a:lnTo>
                <a:lnTo>
                  <a:pt x="1" y="49"/>
                </a:lnTo>
                <a:lnTo>
                  <a:pt x="1" y="53"/>
                </a:lnTo>
                <a:lnTo>
                  <a:pt x="0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6"/>
                </a:lnTo>
                <a:lnTo>
                  <a:pt x="1" y="79"/>
                </a:lnTo>
                <a:lnTo>
                  <a:pt x="1" y="82"/>
                </a:lnTo>
                <a:lnTo>
                  <a:pt x="2" y="85"/>
                </a:lnTo>
                <a:lnTo>
                  <a:pt x="4" y="88"/>
                </a:lnTo>
                <a:lnTo>
                  <a:pt x="4" y="91"/>
                </a:lnTo>
                <a:lnTo>
                  <a:pt x="5" y="94"/>
                </a:lnTo>
                <a:lnTo>
                  <a:pt x="7" y="96"/>
                </a:lnTo>
                <a:lnTo>
                  <a:pt x="8" y="99"/>
                </a:lnTo>
                <a:lnTo>
                  <a:pt x="11" y="102"/>
                </a:lnTo>
                <a:lnTo>
                  <a:pt x="13" y="105"/>
                </a:lnTo>
                <a:lnTo>
                  <a:pt x="14" y="108"/>
                </a:lnTo>
                <a:lnTo>
                  <a:pt x="17" y="109"/>
                </a:lnTo>
                <a:lnTo>
                  <a:pt x="18" y="112"/>
                </a:lnTo>
                <a:lnTo>
                  <a:pt x="21" y="114"/>
                </a:lnTo>
                <a:lnTo>
                  <a:pt x="23" y="117"/>
                </a:lnTo>
                <a:lnTo>
                  <a:pt x="25" y="118"/>
                </a:lnTo>
                <a:lnTo>
                  <a:pt x="28" y="119"/>
                </a:lnTo>
                <a:lnTo>
                  <a:pt x="31" y="122"/>
                </a:lnTo>
                <a:lnTo>
                  <a:pt x="34" y="124"/>
                </a:lnTo>
                <a:lnTo>
                  <a:pt x="37" y="125"/>
                </a:lnTo>
                <a:lnTo>
                  <a:pt x="40" y="127"/>
                </a:lnTo>
                <a:lnTo>
                  <a:pt x="43" y="127"/>
                </a:lnTo>
                <a:lnTo>
                  <a:pt x="46" y="128"/>
                </a:lnTo>
                <a:lnTo>
                  <a:pt x="48" y="130"/>
                </a:lnTo>
                <a:lnTo>
                  <a:pt x="51" y="130"/>
                </a:lnTo>
                <a:lnTo>
                  <a:pt x="54" y="131"/>
                </a:lnTo>
                <a:lnTo>
                  <a:pt x="59" y="131"/>
                </a:lnTo>
                <a:lnTo>
                  <a:pt x="61" y="131"/>
                </a:lnTo>
                <a:lnTo>
                  <a:pt x="64" y="131"/>
                </a:lnTo>
                <a:lnTo>
                  <a:pt x="69" y="131"/>
                </a:lnTo>
                <a:lnTo>
                  <a:pt x="71" y="131"/>
                </a:lnTo>
                <a:lnTo>
                  <a:pt x="74" y="131"/>
                </a:lnTo>
                <a:lnTo>
                  <a:pt x="77" y="130"/>
                </a:lnTo>
                <a:lnTo>
                  <a:pt x="82" y="130"/>
                </a:lnTo>
                <a:lnTo>
                  <a:pt x="84" y="128"/>
                </a:lnTo>
                <a:lnTo>
                  <a:pt x="87" y="127"/>
                </a:lnTo>
                <a:lnTo>
                  <a:pt x="90" y="127"/>
                </a:lnTo>
                <a:lnTo>
                  <a:pt x="93" y="125"/>
                </a:lnTo>
                <a:lnTo>
                  <a:pt x="96" y="124"/>
                </a:lnTo>
                <a:lnTo>
                  <a:pt x="99" y="122"/>
                </a:lnTo>
                <a:lnTo>
                  <a:pt x="102" y="119"/>
                </a:lnTo>
                <a:lnTo>
                  <a:pt x="103" y="118"/>
                </a:lnTo>
                <a:lnTo>
                  <a:pt x="106" y="117"/>
                </a:lnTo>
                <a:lnTo>
                  <a:pt x="109" y="114"/>
                </a:lnTo>
                <a:lnTo>
                  <a:pt x="110" y="112"/>
                </a:lnTo>
                <a:lnTo>
                  <a:pt x="113" y="109"/>
                </a:lnTo>
                <a:lnTo>
                  <a:pt x="115" y="108"/>
                </a:lnTo>
                <a:lnTo>
                  <a:pt x="117" y="105"/>
                </a:lnTo>
                <a:lnTo>
                  <a:pt x="119" y="102"/>
                </a:lnTo>
                <a:lnTo>
                  <a:pt x="120" y="99"/>
                </a:lnTo>
                <a:lnTo>
                  <a:pt x="122" y="96"/>
                </a:lnTo>
                <a:lnTo>
                  <a:pt x="123" y="94"/>
                </a:lnTo>
                <a:lnTo>
                  <a:pt x="125" y="91"/>
                </a:lnTo>
                <a:lnTo>
                  <a:pt x="126" y="88"/>
                </a:lnTo>
                <a:lnTo>
                  <a:pt x="128" y="85"/>
                </a:lnTo>
                <a:lnTo>
                  <a:pt x="128" y="82"/>
                </a:lnTo>
                <a:lnTo>
                  <a:pt x="129" y="79"/>
                </a:lnTo>
                <a:lnTo>
                  <a:pt x="129" y="76"/>
                </a:lnTo>
                <a:lnTo>
                  <a:pt x="129" y="72"/>
                </a:lnTo>
                <a:lnTo>
                  <a:pt x="130" y="69"/>
                </a:lnTo>
                <a:lnTo>
                  <a:pt x="130" y="66"/>
                </a:lnTo>
                <a:lnTo>
                  <a:pt x="130" y="62"/>
                </a:lnTo>
                <a:lnTo>
                  <a:pt x="129" y="59"/>
                </a:lnTo>
                <a:lnTo>
                  <a:pt x="129" y="56"/>
                </a:lnTo>
                <a:lnTo>
                  <a:pt x="129" y="53"/>
                </a:lnTo>
                <a:lnTo>
                  <a:pt x="128" y="49"/>
                </a:lnTo>
                <a:lnTo>
                  <a:pt x="128" y="46"/>
                </a:lnTo>
                <a:lnTo>
                  <a:pt x="126" y="43"/>
                </a:lnTo>
                <a:lnTo>
                  <a:pt x="125" y="40"/>
                </a:lnTo>
                <a:lnTo>
                  <a:pt x="123" y="38"/>
                </a:lnTo>
                <a:lnTo>
                  <a:pt x="122" y="35"/>
                </a:lnTo>
                <a:lnTo>
                  <a:pt x="120" y="32"/>
                </a:lnTo>
                <a:lnTo>
                  <a:pt x="119" y="29"/>
                </a:lnTo>
                <a:lnTo>
                  <a:pt x="117" y="28"/>
                </a:lnTo>
                <a:lnTo>
                  <a:pt x="115" y="25"/>
                </a:lnTo>
                <a:lnTo>
                  <a:pt x="113" y="22"/>
                </a:lnTo>
                <a:lnTo>
                  <a:pt x="110" y="20"/>
                </a:lnTo>
                <a:lnTo>
                  <a:pt x="109" y="17"/>
                </a:lnTo>
                <a:lnTo>
                  <a:pt x="106" y="16"/>
                </a:lnTo>
                <a:lnTo>
                  <a:pt x="103" y="13"/>
                </a:lnTo>
                <a:lnTo>
                  <a:pt x="102" y="12"/>
                </a:lnTo>
                <a:lnTo>
                  <a:pt x="99" y="10"/>
                </a:lnTo>
                <a:lnTo>
                  <a:pt x="96" y="9"/>
                </a:lnTo>
                <a:lnTo>
                  <a:pt x="93" y="7"/>
                </a:lnTo>
                <a:lnTo>
                  <a:pt x="90" y="6"/>
                </a:lnTo>
                <a:lnTo>
                  <a:pt x="87" y="5"/>
                </a:lnTo>
                <a:lnTo>
                  <a:pt x="84" y="3"/>
                </a:lnTo>
                <a:lnTo>
                  <a:pt x="82" y="3"/>
                </a:lnTo>
                <a:lnTo>
                  <a:pt x="77" y="2"/>
                </a:lnTo>
                <a:lnTo>
                  <a:pt x="74" y="2"/>
                </a:lnTo>
                <a:lnTo>
                  <a:pt x="71" y="2"/>
                </a:lnTo>
                <a:lnTo>
                  <a:pt x="69" y="0"/>
                </a:lnTo>
                <a:lnTo>
                  <a:pt x="6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8" name="Freeform 13">
            <a:extLst>
              <a:ext uri="{FF2B5EF4-FFF2-40B4-BE49-F238E27FC236}">
                <a16:creationId xmlns:a16="http://schemas.microsoft.com/office/drawing/2014/main" id="{4E627331-BC9C-144A-BDB0-8A6EBFFED253}"/>
              </a:ext>
            </a:extLst>
          </p:cNvPr>
          <p:cNvSpPr>
            <a:spLocks/>
          </p:cNvSpPr>
          <p:nvPr/>
        </p:nvSpPr>
        <p:spPr bwMode="auto">
          <a:xfrm>
            <a:off x="1600200" y="3376614"/>
            <a:ext cx="2922588" cy="661987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9" name="Rectangle 96">
            <a:extLst>
              <a:ext uri="{FF2B5EF4-FFF2-40B4-BE49-F238E27FC236}">
                <a16:creationId xmlns:a16="http://schemas.microsoft.com/office/drawing/2014/main" id="{B9E95048-B85B-A045-A561-2D3B6CE17B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2944813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70" name="Rectangle 96">
            <a:extLst>
              <a:ext uri="{FF2B5EF4-FFF2-40B4-BE49-F238E27FC236}">
                <a16:creationId xmlns:a16="http://schemas.microsoft.com/office/drawing/2014/main" id="{E595E338-590F-0642-A11E-CD724BAAF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1325" y="294957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71" name="Rectangle 96">
            <a:extLst>
              <a:ext uri="{FF2B5EF4-FFF2-40B4-BE49-F238E27FC236}">
                <a16:creationId xmlns:a16="http://schemas.microsoft.com/office/drawing/2014/main" id="{5A51AA9B-149E-4348-A3CA-C193684033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6413" y="2943225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-Roman" pitchFamily="2" charset="0"/>
              </a:rPr>
              <a:t>0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3572" name="Line 4">
            <a:extLst>
              <a:ext uri="{FF2B5EF4-FFF2-40B4-BE49-F238E27FC236}">
                <a16:creationId xmlns:a16="http://schemas.microsoft.com/office/drawing/2014/main" id="{9243480E-0FA6-F641-89F6-D02985CFB07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22789" y="3373438"/>
            <a:ext cx="4413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3" name="Line 4">
            <a:extLst>
              <a:ext uri="{FF2B5EF4-FFF2-40B4-BE49-F238E27FC236}">
                <a16:creationId xmlns:a16="http://schemas.microsoft.com/office/drawing/2014/main" id="{9A0581D6-A367-4A4A-AF75-7E83800A30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07489" y="3373438"/>
            <a:ext cx="382587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4" name="TextBox 2">
            <a:extLst>
              <a:ext uri="{FF2B5EF4-FFF2-40B4-BE49-F238E27FC236}">
                <a16:creationId xmlns:a16="http://schemas.microsoft.com/office/drawing/2014/main" id="{EEEB2D89-BE02-B844-BAD3-36A0D50CC8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24388" y="3435350"/>
            <a:ext cx="71120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output</a:t>
            </a:r>
          </a:p>
        </p:txBody>
      </p:sp>
      <p:sp>
        <p:nvSpPr>
          <p:cNvPr id="23575" name="TextBox 25">
            <a:extLst>
              <a:ext uri="{FF2B5EF4-FFF2-40B4-BE49-F238E27FC236}">
                <a16:creationId xmlns:a16="http://schemas.microsoft.com/office/drawing/2014/main" id="{4C545F41-6E10-5149-A740-7755A1EAA9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9400" y="3422650"/>
            <a:ext cx="71120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output</a:t>
            </a:r>
          </a:p>
        </p:txBody>
      </p:sp>
      <p:sp>
        <p:nvSpPr>
          <p:cNvPr id="23576" name="Oval 3">
            <a:extLst>
              <a:ext uri="{FF2B5EF4-FFF2-40B4-BE49-F238E27FC236}">
                <a16:creationId xmlns:a16="http://schemas.microsoft.com/office/drawing/2014/main" id="{81F397C8-E9A8-7849-9D16-34C64C6B40F8}"/>
              </a:ext>
            </a:extLst>
          </p:cNvPr>
          <p:cNvSpPr>
            <a:spLocks/>
          </p:cNvSpPr>
          <p:nvPr/>
        </p:nvSpPr>
        <p:spPr bwMode="auto">
          <a:xfrm>
            <a:off x="4470401" y="3336926"/>
            <a:ext cx="92075" cy="92075"/>
          </a:xfrm>
          <a:prstGeom prst="ellipse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3577" name="Oval 27">
            <a:extLst>
              <a:ext uri="{FF2B5EF4-FFF2-40B4-BE49-F238E27FC236}">
                <a16:creationId xmlns:a16="http://schemas.microsoft.com/office/drawing/2014/main" id="{B4A996DF-B3A3-9349-8769-107C8C175F05}"/>
              </a:ext>
            </a:extLst>
          </p:cNvPr>
          <p:cNvSpPr>
            <a:spLocks/>
          </p:cNvSpPr>
          <p:nvPr/>
        </p:nvSpPr>
        <p:spPr bwMode="auto">
          <a:xfrm>
            <a:off x="9051926" y="3336926"/>
            <a:ext cx="92075" cy="92075"/>
          </a:xfrm>
          <a:prstGeom prst="ellipse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29" name="Graphic 28" descr="Snake">
            <a:extLst>
              <a:ext uri="{FF2B5EF4-FFF2-40B4-BE49-F238E27FC236}">
                <a16:creationId xmlns:a16="http://schemas.microsoft.com/office/drawing/2014/main" id="{2C2D75CE-7AF4-FD45-937C-B740677A48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1763" y="4900613"/>
            <a:ext cx="914400" cy="914400"/>
          </a:xfrm>
          <a:prstGeom prst="rect">
            <a:avLst/>
          </a:prstGeom>
        </p:spPr>
      </p:pic>
      <p:pic>
        <p:nvPicPr>
          <p:cNvPr id="30" name="Graphic 29" descr="Snake">
            <a:extLst>
              <a:ext uri="{FF2B5EF4-FFF2-40B4-BE49-F238E27FC236}">
                <a16:creationId xmlns:a16="http://schemas.microsoft.com/office/drawing/2014/main" id="{0709991F-FBC5-BE43-9DDB-DC2296AE6AA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81888" y="4953000"/>
            <a:ext cx="914400" cy="914400"/>
          </a:xfrm>
          <a:prstGeom prst="rect">
            <a:avLst/>
          </a:prstGeom>
        </p:spPr>
      </p:pic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itle 1">
            <a:extLst>
              <a:ext uri="{FF2B5EF4-FFF2-40B4-BE49-F238E27FC236}">
                <a16:creationId xmlns:a16="http://schemas.microsoft.com/office/drawing/2014/main" id="{FA30D264-688F-9443-9F81-A9C8D51F3E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 NOT gate with a NAND gate</a:t>
            </a:r>
          </a:p>
        </p:txBody>
      </p:sp>
      <p:grpSp>
        <p:nvGrpSpPr>
          <p:cNvPr id="24578" name="Group 13">
            <a:extLst>
              <a:ext uri="{FF2B5EF4-FFF2-40B4-BE49-F238E27FC236}">
                <a16:creationId xmlns:a16="http://schemas.microsoft.com/office/drawing/2014/main" id="{180CC48C-2CB9-7442-827C-E3E66E4052D4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3886200"/>
            <a:ext cx="1600200" cy="1676400"/>
            <a:chOff x="5715000" y="2590800"/>
            <a:chExt cx="1600200" cy="1676400"/>
          </a:xfrm>
        </p:grpSpPr>
        <p:cxnSp>
          <p:nvCxnSpPr>
            <p:cNvPr id="24626" name="Straight Connector 11">
              <a:extLst>
                <a:ext uri="{FF2B5EF4-FFF2-40B4-BE49-F238E27FC236}">
                  <a16:creationId xmlns:a16="http://schemas.microsoft.com/office/drawing/2014/main" id="{6BD3D99E-FEBE-644A-AB1F-6CBF4144EC1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553200" y="2743200"/>
              <a:ext cx="0" cy="1524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627" name="Straight Connector 12">
              <a:extLst>
                <a:ext uri="{FF2B5EF4-FFF2-40B4-BE49-F238E27FC236}">
                  <a16:creationId xmlns:a16="http://schemas.microsoft.com/office/drawing/2014/main" id="{66B7DB67-158E-FC4D-9682-1229FAADAB8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15000" y="3124200"/>
              <a:ext cx="1600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4628" name="TextBox 9">
              <a:extLst>
                <a:ext uri="{FF2B5EF4-FFF2-40B4-BE49-F238E27FC236}">
                  <a16:creationId xmlns:a16="http://schemas.microsoft.com/office/drawing/2014/main" id="{4A177FE6-79FC-774A-B4BC-1F9AA0DF57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sp>
          <p:nvSpPr>
            <p:cNvPr id="24629" name="TextBox 74">
              <a:extLst>
                <a:ext uri="{FF2B5EF4-FFF2-40B4-BE49-F238E27FC236}">
                  <a16:creationId xmlns:a16="http://schemas.microsoft.com/office/drawing/2014/main" id="{FC85B70F-0A8C-DB4D-92D9-AEDF22A262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705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cxnSp>
          <p:nvCxnSpPr>
            <p:cNvPr id="24630" name="Straight Connector 15">
              <a:extLst>
                <a:ext uri="{FF2B5EF4-FFF2-40B4-BE49-F238E27FC236}">
                  <a16:creationId xmlns:a16="http://schemas.microsoft.com/office/drawing/2014/main" id="{6499C0F0-19B3-F940-9C7C-F6AE80434B9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58000" y="2743200"/>
              <a:ext cx="228600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4631" name="TextBox 77">
              <a:extLst>
                <a:ext uri="{FF2B5EF4-FFF2-40B4-BE49-F238E27FC236}">
                  <a16:creationId xmlns:a16="http://schemas.microsoft.com/office/drawing/2014/main" id="{75114692-A9F1-634B-B1C7-5D80914DC3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2105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4632" name="TextBox 78">
              <a:extLst>
                <a:ext uri="{FF2B5EF4-FFF2-40B4-BE49-F238E27FC236}">
                  <a16:creationId xmlns:a16="http://schemas.microsoft.com/office/drawing/2014/main" id="{BB739AB2-BDD4-8E41-917D-A272FF5BD2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7439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4633" name="TextBox 80">
              <a:extLst>
                <a:ext uri="{FF2B5EF4-FFF2-40B4-BE49-F238E27FC236}">
                  <a16:creationId xmlns:a16="http://schemas.microsoft.com/office/drawing/2014/main" id="{3133ABF1-5985-3749-A838-7AA135A699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200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4634" name="TextBox 81">
              <a:extLst>
                <a:ext uri="{FF2B5EF4-FFF2-40B4-BE49-F238E27FC236}">
                  <a16:creationId xmlns:a16="http://schemas.microsoft.com/office/drawing/2014/main" id="{733882F7-EDDA-5E44-B765-D40CD14AB0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7338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</p:grpSp>
      <p:cxnSp>
        <p:nvCxnSpPr>
          <p:cNvPr id="24579" name="Straight Connector 20">
            <a:extLst>
              <a:ext uri="{FF2B5EF4-FFF2-40B4-BE49-F238E27FC236}">
                <a16:creationId xmlns:a16="http://schemas.microsoft.com/office/drawing/2014/main" id="{82E5ACFB-C98D-7A4B-B6D4-A3E787D991F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4580" name="Line 16">
            <a:extLst>
              <a:ext uri="{FF2B5EF4-FFF2-40B4-BE49-F238E27FC236}">
                <a16:creationId xmlns:a16="http://schemas.microsoft.com/office/drawing/2014/main" id="{8ACC5123-8479-3143-8768-8974D351BE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95651" y="2495550"/>
            <a:ext cx="29527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1" name="Line 17">
            <a:extLst>
              <a:ext uri="{FF2B5EF4-FFF2-40B4-BE49-F238E27FC236}">
                <a16:creationId xmlns:a16="http://schemas.microsoft.com/office/drawing/2014/main" id="{60667910-C4BF-5848-AA4E-5B3994461ADB}"/>
              </a:ext>
            </a:extLst>
          </p:cNvPr>
          <p:cNvSpPr>
            <a:spLocks noChangeShapeType="1"/>
          </p:cNvSpPr>
          <p:nvPr/>
        </p:nvSpPr>
        <p:spPr bwMode="auto">
          <a:xfrm>
            <a:off x="2393950" y="2495550"/>
            <a:ext cx="312738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2" name="Freeform 18">
            <a:extLst>
              <a:ext uri="{FF2B5EF4-FFF2-40B4-BE49-F238E27FC236}">
                <a16:creationId xmlns:a16="http://schemas.microsoft.com/office/drawing/2014/main" id="{5162466C-02FA-CA41-90AA-ACE139053812}"/>
              </a:ext>
            </a:extLst>
          </p:cNvPr>
          <p:cNvSpPr>
            <a:spLocks/>
          </p:cNvSpPr>
          <p:nvPr/>
        </p:nvSpPr>
        <p:spPr bwMode="auto">
          <a:xfrm>
            <a:off x="2706688" y="2286001"/>
            <a:ext cx="442912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3" name="Freeform 19">
            <a:extLst>
              <a:ext uri="{FF2B5EF4-FFF2-40B4-BE49-F238E27FC236}">
                <a16:creationId xmlns:a16="http://schemas.microsoft.com/office/drawing/2014/main" id="{528D981D-34E7-974F-B49A-00C03534D8F6}"/>
              </a:ext>
            </a:extLst>
          </p:cNvPr>
          <p:cNvSpPr>
            <a:spLocks/>
          </p:cNvSpPr>
          <p:nvPr/>
        </p:nvSpPr>
        <p:spPr bwMode="auto">
          <a:xfrm>
            <a:off x="3168651" y="2436813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4" name="Rectangle 96">
            <a:extLst>
              <a:ext uri="{FF2B5EF4-FFF2-40B4-BE49-F238E27FC236}">
                <a16:creationId xmlns:a16="http://schemas.microsoft.com/office/drawing/2014/main" id="{673605B5-8FE5-104C-98E2-F9D825063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2488" y="2305050"/>
            <a:ext cx="20161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graphicFrame>
        <p:nvGraphicFramePr>
          <p:cNvPr id="57" name="Group 605">
            <a:extLst>
              <a:ext uri="{FF2B5EF4-FFF2-40B4-BE49-F238E27FC236}">
                <a16:creationId xmlns:a16="http://schemas.microsoft.com/office/drawing/2014/main" id="{5420DD58-8000-CD4E-89D9-4482B9EDB408}"/>
              </a:ext>
            </a:extLst>
          </p:cNvPr>
          <p:cNvGraphicFramePr>
            <a:graphicFrameLocks noGrp="1"/>
          </p:cNvGraphicFramePr>
          <p:nvPr/>
        </p:nvGraphicFramePr>
        <p:xfrm>
          <a:off x="6896100" y="3657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897480164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1904977585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1006718781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2036539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9432698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3910823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03861130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69040807"/>
                  </a:ext>
                </a:extLst>
              </a:tr>
            </a:tbl>
          </a:graphicData>
        </a:graphic>
      </p:graphicFrame>
      <p:sp>
        <p:nvSpPr>
          <p:cNvPr id="24603" name="Rectangle 2">
            <a:extLst>
              <a:ext uri="{FF2B5EF4-FFF2-40B4-BE49-F238E27FC236}">
                <a16:creationId xmlns:a16="http://schemas.microsoft.com/office/drawing/2014/main" id="{DD5414EF-FEA5-584A-BB2D-92BD8B098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3564" y="4419600"/>
            <a:ext cx="1412875" cy="762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4604" name="TextBox 9">
            <a:extLst>
              <a:ext uri="{FF2B5EF4-FFF2-40B4-BE49-F238E27FC236}">
                <a16:creationId xmlns:a16="http://schemas.microsoft.com/office/drawing/2014/main" id="{8FB9AF9F-FBE0-9143-8D4D-24B33AAA83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91538" y="4419601"/>
            <a:ext cx="15668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impossible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combinations</a:t>
            </a:r>
          </a:p>
        </p:txBody>
      </p:sp>
      <p:sp>
        <p:nvSpPr>
          <p:cNvPr id="24605" name="TextBox 23">
            <a:extLst>
              <a:ext uri="{FF2B5EF4-FFF2-40B4-BE49-F238E27FC236}">
                <a16:creationId xmlns:a16="http://schemas.microsoft.com/office/drawing/2014/main" id="{048E6EE2-605D-2846-B1C0-C02D171A9D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1" y="6248401"/>
            <a:ext cx="46196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Thus, the two truth tables are equal!</a:t>
            </a:r>
          </a:p>
        </p:txBody>
      </p:sp>
      <p:grpSp>
        <p:nvGrpSpPr>
          <p:cNvPr id="24606" name="Group 43">
            <a:extLst>
              <a:ext uri="{FF2B5EF4-FFF2-40B4-BE49-F238E27FC236}">
                <a16:creationId xmlns:a16="http://schemas.microsoft.com/office/drawing/2014/main" id="{13B31630-B33F-2643-93C9-E68683E63D11}"/>
              </a:ext>
            </a:extLst>
          </p:cNvPr>
          <p:cNvGrpSpPr>
            <a:grpSpLocks/>
          </p:cNvGrpSpPr>
          <p:nvPr/>
        </p:nvGrpSpPr>
        <p:grpSpPr bwMode="auto">
          <a:xfrm>
            <a:off x="3797301" y="2038351"/>
            <a:ext cx="207963" cy="612775"/>
            <a:chOff x="4544115" y="2382920"/>
            <a:chExt cx="208101" cy="611924"/>
          </a:xfrm>
        </p:grpSpPr>
        <p:sp>
          <p:nvSpPr>
            <p:cNvPr id="24624" name="Rectangle 96">
              <a:extLst>
                <a:ext uri="{FF2B5EF4-FFF2-40B4-BE49-F238E27FC236}">
                  <a16:creationId xmlns:a16="http://schemas.microsoft.com/office/drawing/2014/main" id="{F2CA6E5D-9DC1-0445-851B-43F52E493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0238" y="2625512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625" name="Rectangle 96">
              <a:extLst>
                <a:ext uri="{FF2B5EF4-FFF2-40B4-BE49-F238E27FC236}">
                  <a16:creationId xmlns:a16="http://schemas.microsoft.com/office/drawing/2014/main" id="{015CCA86-EE02-134D-83BC-17F133439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4115" y="2382920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_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24607" name="Group 1">
            <a:extLst>
              <a:ext uri="{FF2B5EF4-FFF2-40B4-BE49-F238E27FC236}">
                <a16:creationId xmlns:a16="http://schemas.microsoft.com/office/drawing/2014/main" id="{2C0D9E8B-1DA9-9A4E-AB90-B4F221545507}"/>
              </a:ext>
            </a:extLst>
          </p:cNvPr>
          <p:cNvGrpSpPr>
            <a:grpSpLocks/>
          </p:cNvGrpSpPr>
          <p:nvPr/>
        </p:nvGrpSpPr>
        <p:grpSpPr bwMode="auto">
          <a:xfrm>
            <a:off x="6356351" y="2005014"/>
            <a:ext cx="2570163" cy="738187"/>
            <a:chOff x="5441950" y="2005013"/>
            <a:chExt cx="2569441" cy="738187"/>
          </a:xfrm>
        </p:grpSpPr>
        <p:sp>
          <p:nvSpPr>
            <p:cNvPr id="24608" name="Freeform 34">
              <a:extLst>
                <a:ext uri="{FF2B5EF4-FFF2-40B4-BE49-F238E27FC236}">
                  <a16:creationId xmlns:a16="http://schemas.microsoft.com/office/drawing/2014/main" id="{D5F51FBB-F234-0E41-A124-CD7D30533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9904" y="2005013"/>
              <a:ext cx="314257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9" name="Freeform 60">
              <a:extLst>
                <a:ext uri="{FF2B5EF4-FFF2-40B4-BE49-F238E27FC236}">
                  <a16:creationId xmlns:a16="http://schemas.microsoft.com/office/drawing/2014/main" id="{1BA0C568-3F5C-204B-A7E4-9FF96C3F9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9904" y="2005013"/>
              <a:ext cx="314257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0" name="Freeform 74">
              <a:extLst>
                <a:ext uri="{FF2B5EF4-FFF2-40B4-BE49-F238E27FC236}">
                  <a16:creationId xmlns:a16="http://schemas.microsoft.com/office/drawing/2014/main" id="{F784A9C7-5FBC-C04B-9C88-8229D6678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849" y="2209800"/>
              <a:ext cx="522175" cy="523875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1" name="Rectangle 75">
              <a:extLst>
                <a:ext uri="{FF2B5EF4-FFF2-40B4-BE49-F238E27FC236}">
                  <a16:creationId xmlns:a16="http://schemas.microsoft.com/office/drawing/2014/main" id="{8E3F24CE-2405-DB46-A7B7-D47864063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9206" y="2206625"/>
              <a:ext cx="358698" cy="536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4612" name="Freeform 76">
              <a:extLst>
                <a:ext uri="{FF2B5EF4-FFF2-40B4-BE49-F238E27FC236}">
                  <a16:creationId xmlns:a16="http://schemas.microsoft.com/office/drawing/2014/main" id="{F2021DC0-BB48-2947-A6F2-2C41BE5E2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206" y="2206625"/>
              <a:ext cx="358698" cy="536575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3" name="Freeform 77">
              <a:extLst>
                <a:ext uri="{FF2B5EF4-FFF2-40B4-BE49-F238E27FC236}">
                  <a16:creationId xmlns:a16="http://schemas.microsoft.com/office/drawing/2014/main" id="{C5EDE288-C948-3645-9F6A-1D19FD506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4" y="2430463"/>
              <a:ext cx="88881" cy="88900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4" name="Freeform 78">
              <a:extLst>
                <a:ext uri="{FF2B5EF4-FFF2-40B4-BE49-F238E27FC236}">
                  <a16:creationId xmlns:a16="http://schemas.microsoft.com/office/drawing/2014/main" id="{3536AF20-88E0-3F48-B040-8ECE8207D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9" y="2427288"/>
              <a:ext cx="101578" cy="101600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5" name="Freeform 79">
              <a:extLst>
                <a:ext uri="{FF2B5EF4-FFF2-40B4-BE49-F238E27FC236}">
                  <a16:creationId xmlns:a16="http://schemas.microsoft.com/office/drawing/2014/main" id="{3D515F0A-8746-A146-AC54-C484DC725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6536" y="2317750"/>
              <a:ext cx="312670" cy="314325"/>
            </a:xfrm>
            <a:custGeom>
              <a:avLst/>
              <a:gdLst>
                <a:gd name="T0" fmla="*/ 2147483646 w 394"/>
                <a:gd name="T1" fmla="*/ 2147483646 h 394"/>
                <a:gd name="T2" fmla="*/ 0 w 394"/>
                <a:gd name="T3" fmla="*/ 2147483646 h 394"/>
                <a:gd name="T4" fmla="*/ 0 w 394"/>
                <a:gd name="T5" fmla="*/ 0 h 394"/>
                <a:gd name="T6" fmla="*/ 2147483646 w 394"/>
                <a:gd name="T7" fmla="*/ 0 h 3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4" h="394">
                  <a:moveTo>
                    <a:pt x="394" y="394"/>
                  </a:moveTo>
                  <a:lnTo>
                    <a:pt x="0" y="394"/>
                  </a:lnTo>
                  <a:lnTo>
                    <a:pt x="0" y="0"/>
                  </a:lnTo>
                  <a:lnTo>
                    <a:pt x="3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6" name="Line 80">
              <a:extLst>
                <a:ext uri="{FF2B5EF4-FFF2-40B4-BE49-F238E27FC236}">
                  <a16:creationId xmlns:a16="http://schemas.microsoft.com/office/drawing/2014/main" id="{53F075E1-2D55-824E-87CF-19D59B484E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3865" y="2474913"/>
              <a:ext cx="312671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7" name="Freeform 87">
              <a:extLst>
                <a:ext uri="{FF2B5EF4-FFF2-40B4-BE49-F238E27FC236}">
                  <a16:creationId xmlns:a16="http://schemas.microsoft.com/office/drawing/2014/main" id="{4FF42F1C-C135-1A48-8867-2F5364B77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316" y="2452688"/>
              <a:ext cx="44440" cy="44450"/>
            </a:xfrm>
            <a:custGeom>
              <a:avLst/>
              <a:gdLst>
                <a:gd name="T0" fmla="*/ 2147483646 w 57"/>
                <a:gd name="T1" fmla="*/ 0 h 56"/>
                <a:gd name="T2" fmla="*/ 2147483646 w 57"/>
                <a:gd name="T3" fmla="*/ 0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2147483646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2147483646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2147483646 w 57"/>
                <a:gd name="T83" fmla="*/ 2147483646 h 56"/>
                <a:gd name="T84" fmla="*/ 2147483646 w 57"/>
                <a:gd name="T85" fmla="*/ 0 h 56"/>
                <a:gd name="T86" fmla="*/ 2147483646 w 57"/>
                <a:gd name="T87" fmla="*/ 0 h 56"/>
                <a:gd name="T88" fmla="*/ 2147483646 w 57"/>
                <a:gd name="T89" fmla="*/ 2147483646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7" h="56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3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6" y="51"/>
                  </a:lnTo>
                  <a:lnTo>
                    <a:pt x="47" y="49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7" y="37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8" name="Freeform 88">
              <a:extLst>
                <a:ext uri="{FF2B5EF4-FFF2-40B4-BE49-F238E27FC236}">
                  <a16:creationId xmlns:a16="http://schemas.microsoft.com/office/drawing/2014/main" id="{143B4F97-122F-EC4F-B3DC-715E09F6F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554" y="2439988"/>
              <a:ext cx="50789" cy="50800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9" name="Line 80">
              <a:extLst>
                <a:ext uri="{FF2B5EF4-FFF2-40B4-BE49-F238E27FC236}">
                  <a16:creationId xmlns:a16="http://schemas.microsoft.com/office/drawing/2014/main" id="{668D8A4E-9318-E54A-B7B0-8EC80ADEA2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00210" y="2480166"/>
              <a:ext cx="364371" cy="326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0" name="Rectangle 96">
              <a:extLst>
                <a:ext uri="{FF2B5EF4-FFF2-40B4-BE49-F238E27FC236}">
                  <a16:creationId xmlns:a16="http://schemas.microsoft.com/office/drawing/2014/main" id="{0D2EDDEA-BE15-3149-AC88-3AD959BE9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50" y="2242925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4621" name="Group 46">
              <a:extLst>
                <a:ext uri="{FF2B5EF4-FFF2-40B4-BE49-F238E27FC236}">
                  <a16:creationId xmlns:a16="http://schemas.microsoft.com/office/drawing/2014/main" id="{1B5B765F-BA91-2043-A8DD-81A2569440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03290" y="2012726"/>
              <a:ext cx="208101" cy="611924"/>
              <a:chOff x="4544115" y="2382920"/>
              <a:chExt cx="208101" cy="611924"/>
            </a:xfrm>
          </p:grpSpPr>
          <p:sp>
            <p:nvSpPr>
              <p:cNvPr id="24622" name="Rectangle 96">
                <a:extLst>
                  <a:ext uri="{FF2B5EF4-FFF2-40B4-BE49-F238E27FC236}">
                    <a16:creationId xmlns:a16="http://schemas.microsoft.com/office/drawing/2014/main" id="{06DC1744-DB1A-7640-B78E-E0DC5C092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0238" y="2625512"/>
                <a:ext cx="20197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000000"/>
                    </a:solidFill>
                    <a:latin typeface="Times-Roman" pitchFamily="2" charset="0"/>
                  </a:rPr>
                  <a:t>x</a:t>
                </a: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4623" name="Rectangle 96">
                <a:extLst>
                  <a:ext uri="{FF2B5EF4-FFF2-40B4-BE49-F238E27FC236}">
                    <a16:creationId xmlns:a16="http://schemas.microsoft.com/office/drawing/2014/main" id="{2E9DC9FC-67E3-9444-B207-D6754A578F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4115" y="2382920"/>
                <a:ext cx="20197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000000"/>
                    </a:solidFill>
                    <a:latin typeface="Times-Roman" pitchFamily="2" charset="0"/>
                  </a:rPr>
                  <a:t>_</a:t>
                </a: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Title 1">
            <a:extLst>
              <a:ext uri="{FF2B5EF4-FFF2-40B4-BE49-F238E27FC236}">
                <a16:creationId xmlns:a16="http://schemas.microsoft.com/office/drawing/2014/main" id="{F527437B-A512-CE4A-A57F-7F1DD8D4E5E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simple memory element with NAND Gates</a:t>
            </a:r>
          </a:p>
        </p:txBody>
      </p:sp>
      <p:grpSp>
        <p:nvGrpSpPr>
          <p:cNvPr id="25602" name="Group 1">
            <a:extLst>
              <a:ext uri="{FF2B5EF4-FFF2-40B4-BE49-F238E27FC236}">
                <a16:creationId xmlns:a16="http://schemas.microsoft.com/office/drawing/2014/main" id="{85C7224D-9928-5241-9D65-D980191D46EF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2557464"/>
            <a:ext cx="6318250" cy="1785937"/>
            <a:chOff x="1524000" y="2557966"/>
            <a:chExt cx="6318250" cy="1785434"/>
          </a:xfrm>
        </p:grpSpPr>
        <p:sp>
          <p:nvSpPr>
            <p:cNvPr id="25603" name="Freeform 13">
              <a:extLst>
                <a:ext uri="{FF2B5EF4-FFF2-40B4-BE49-F238E27FC236}">
                  <a16:creationId xmlns:a16="http://schemas.microsoft.com/office/drawing/2014/main" id="{A34E1A99-BC81-8241-A13C-9BC90F45A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0" y="3232991"/>
              <a:ext cx="6318250" cy="1110409"/>
            </a:xfrm>
            <a:custGeom>
              <a:avLst/>
              <a:gdLst>
                <a:gd name="T0" fmla="*/ 2147483646 w 3681"/>
                <a:gd name="T1" fmla="*/ 0 h 834"/>
                <a:gd name="T2" fmla="*/ 0 w 3681"/>
                <a:gd name="T3" fmla="*/ 0 h 834"/>
                <a:gd name="T4" fmla="*/ 0 w 3681"/>
                <a:gd name="T5" fmla="*/ 2147483646 h 834"/>
                <a:gd name="T6" fmla="*/ 2147483646 w 3681"/>
                <a:gd name="T7" fmla="*/ 2147483646 h 834"/>
                <a:gd name="T8" fmla="*/ 2147483646 w 3681"/>
                <a:gd name="T9" fmla="*/ 0 h 834"/>
                <a:gd name="T10" fmla="*/ 2147483646 w 3681"/>
                <a:gd name="T11" fmla="*/ 0 h 8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81"/>
                <a:gd name="T19" fmla="*/ 0 h 834"/>
                <a:gd name="T20" fmla="*/ 3681 w 3681"/>
                <a:gd name="T21" fmla="*/ 834 h 8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81" h="834">
                  <a:moveTo>
                    <a:pt x="805" y="0"/>
                  </a:moveTo>
                  <a:lnTo>
                    <a:pt x="0" y="0"/>
                  </a:lnTo>
                  <a:lnTo>
                    <a:pt x="0" y="834"/>
                  </a:lnTo>
                  <a:lnTo>
                    <a:pt x="3681" y="834"/>
                  </a:lnTo>
                  <a:lnTo>
                    <a:pt x="3681" y="0"/>
                  </a:lnTo>
                  <a:lnTo>
                    <a:pt x="299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" name="Freeform 34">
              <a:extLst>
                <a:ext uri="{FF2B5EF4-FFF2-40B4-BE49-F238E27FC236}">
                  <a16:creationId xmlns:a16="http://schemas.microsoft.com/office/drawing/2014/main" id="{B2A2A687-109A-AA47-B1A8-151A0CC52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7615" y="2776532"/>
              <a:ext cx="314221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" name="Freeform 60">
              <a:extLst>
                <a:ext uri="{FF2B5EF4-FFF2-40B4-BE49-F238E27FC236}">
                  <a16:creationId xmlns:a16="http://schemas.microsoft.com/office/drawing/2014/main" id="{F26D2045-36FE-CE42-9A63-9FF67D227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7615" y="2776532"/>
              <a:ext cx="314221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6" name="Freeform 74">
              <a:extLst>
                <a:ext uri="{FF2B5EF4-FFF2-40B4-BE49-F238E27FC236}">
                  <a16:creationId xmlns:a16="http://schemas.microsoft.com/office/drawing/2014/main" id="{BE90B9CE-CD28-664A-B528-BFCC01271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0669" y="2981269"/>
              <a:ext cx="522115" cy="523747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7" name="Rectangle 75">
              <a:extLst>
                <a:ext uri="{FF2B5EF4-FFF2-40B4-BE49-F238E27FC236}">
                  <a16:creationId xmlns:a16="http://schemas.microsoft.com/office/drawing/2014/main" id="{F6D217C4-26E9-614F-B923-303ADFDCD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7037" y="2978095"/>
              <a:ext cx="358657" cy="53644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5608" name="Freeform 76">
              <a:extLst>
                <a:ext uri="{FF2B5EF4-FFF2-40B4-BE49-F238E27FC236}">
                  <a16:creationId xmlns:a16="http://schemas.microsoft.com/office/drawing/2014/main" id="{80F07AC4-5DE2-034F-9A5F-C8FD152F3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7037" y="2978095"/>
              <a:ext cx="358657" cy="536443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" name="Freeform 77">
              <a:extLst>
                <a:ext uri="{FF2B5EF4-FFF2-40B4-BE49-F238E27FC236}">
                  <a16:creationId xmlns:a16="http://schemas.microsoft.com/office/drawing/2014/main" id="{95965E26-C359-3042-A4DD-4DD6CC121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110" y="3201878"/>
              <a:ext cx="88871" cy="88878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" name="Freeform 78">
              <a:extLst>
                <a:ext uri="{FF2B5EF4-FFF2-40B4-BE49-F238E27FC236}">
                  <a16:creationId xmlns:a16="http://schemas.microsoft.com/office/drawing/2014/main" id="{9BF919E8-D1D0-A541-8E42-C4A514302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0719" y="3198704"/>
              <a:ext cx="101566" cy="101575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" name="Freeform 79">
              <a:extLst>
                <a:ext uri="{FF2B5EF4-FFF2-40B4-BE49-F238E27FC236}">
                  <a16:creationId xmlns:a16="http://schemas.microsoft.com/office/drawing/2014/main" id="{56870426-798E-BC40-A9A4-55BDE8455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404" y="3089193"/>
              <a:ext cx="312634" cy="314248"/>
            </a:xfrm>
            <a:custGeom>
              <a:avLst/>
              <a:gdLst>
                <a:gd name="T0" fmla="*/ 2147483646 w 394"/>
                <a:gd name="T1" fmla="*/ 2147483646 h 394"/>
                <a:gd name="T2" fmla="*/ 0 w 394"/>
                <a:gd name="T3" fmla="*/ 2147483646 h 394"/>
                <a:gd name="T4" fmla="*/ 0 w 394"/>
                <a:gd name="T5" fmla="*/ 0 h 394"/>
                <a:gd name="T6" fmla="*/ 2147483646 w 394"/>
                <a:gd name="T7" fmla="*/ 0 h 3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4" h="394">
                  <a:moveTo>
                    <a:pt x="394" y="394"/>
                  </a:moveTo>
                  <a:lnTo>
                    <a:pt x="0" y="394"/>
                  </a:lnTo>
                  <a:lnTo>
                    <a:pt x="0" y="0"/>
                  </a:lnTo>
                  <a:lnTo>
                    <a:pt x="3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" name="Freeform 87">
              <a:extLst>
                <a:ext uri="{FF2B5EF4-FFF2-40B4-BE49-F238E27FC236}">
                  <a16:creationId xmlns:a16="http://schemas.microsoft.com/office/drawing/2014/main" id="{172292C7-3630-5447-AE5A-FA08C8BA8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2185" y="3224097"/>
              <a:ext cx="44435" cy="44439"/>
            </a:xfrm>
            <a:custGeom>
              <a:avLst/>
              <a:gdLst>
                <a:gd name="T0" fmla="*/ 2147483646 w 57"/>
                <a:gd name="T1" fmla="*/ 0 h 56"/>
                <a:gd name="T2" fmla="*/ 2147483646 w 57"/>
                <a:gd name="T3" fmla="*/ 0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2147483646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2147483646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2147483646 w 57"/>
                <a:gd name="T83" fmla="*/ 2147483646 h 56"/>
                <a:gd name="T84" fmla="*/ 2147483646 w 57"/>
                <a:gd name="T85" fmla="*/ 0 h 56"/>
                <a:gd name="T86" fmla="*/ 2147483646 w 57"/>
                <a:gd name="T87" fmla="*/ 0 h 56"/>
                <a:gd name="T88" fmla="*/ 2147483646 w 57"/>
                <a:gd name="T89" fmla="*/ 2147483646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7" h="56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3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6" y="51"/>
                  </a:lnTo>
                  <a:lnTo>
                    <a:pt x="47" y="49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7" y="37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" name="Freeform 88">
              <a:extLst>
                <a:ext uri="{FF2B5EF4-FFF2-40B4-BE49-F238E27FC236}">
                  <a16:creationId xmlns:a16="http://schemas.microsoft.com/office/drawing/2014/main" id="{2311823B-E1CB-0B48-8C1D-0724015B6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424" y="3211401"/>
              <a:ext cx="50783" cy="50788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4" name="Freeform 34">
              <a:extLst>
                <a:ext uri="{FF2B5EF4-FFF2-40B4-BE49-F238E27FC236}">
                  <a16:creationId xmlns:a16="http://schemas.microsoft.com/office/drawing/2014/main" id="{DBA150B4-FE70-014B-8AB0-E2C874B9F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984" y="2764062"/>
              <a:ext cx="314221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5" name="Freeform 60">
              <a:extLst>
                <a:ext uri="{FF2B5EF4-FFF2-40B4-BE49-F238E27FC236}">
                  <a16:creationId xmlns:a16="http://schemas.microsoft.com/office/drawing/2014/main" id="{FA535F59-7F98-974C-95F9-97D41064C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984" y="2764062"/>
              <a:ext cx="314221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6" name="Freeform 74">
              <a:extLst>
                <a:ext uri="{FF2B5EF4-FFF2-40B4-BE49-F238E27FC236}">
                  <a16:creationId xmlns:a16="http://schemas.microsoft.com/office/drawing/2014/main" id="{EC4E2900-5BE2-7A4F-BEB1-6377AC1C8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039" y="2968799"/>
              <a:ext cx="522115" cy="523747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7" name="Rectangle 75">
              <a:extLst>
                <a:ext uri="{FF2B5EF4-FFF2-40B4-BE49-F238E27FC236}">
                  <a16:creationId xmlns:a16="http://schemas.microsoft.com/office/drawing/2014/main" id="{8B237C1B-A4EA-4141-8EBC-6BFF37B96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2407" y="2965625"/>
              <a:ext cx="358657" cy="53644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5618" name="Freeform 76">
              <a:extLst>
                <a:ext uri="{FF2B5EF4-FFF2-40B4-BE49-F238E27FC236}">
                  <a16:creationId xmlns:a16="http://schemas.microsoft.com/office/drawing/2014/main" id="{757FD216-0432-8348-98F8-44374B9DB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407" y="2965625"/>
              <a:ext cx="358657" cy="536443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Freeform 77">
              <a:extLst>
                <a:ext uri="{FF2B5EF4-FFF2-40B4-BE49-F238E27FC236}">
                  <a16:creationId xmlns:a16="http://schemas.microsoft.com/office/drawing/2014/main" id="{C9CF90D6-211D-0144-99D9-9AEF4CFFC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480" y="3189408"/>
              <a:ext cx="88871" cy="88878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0" name="Freeform 78">
              <a:extLst>
                <a:ext uri="{FF2B5EF4-FFF2-40B4-BE49-F238E27FC236}">
                  <a16:creationId xmlns:a16="http://schemas.microsoft.com/office/drawing/2014/main" id="{6FAF1F91-2B8E-D049-8D6E-593685F5D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088" y="3186234"/>
              <a:ext cx="101566" cy="101575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1" name="Freeform 79">
              <a:extLst>
                <a:ext uri="{FF2B5EF4-FFF2-40B4-BE49-F238E27FC236}">
                  <a16:creationId xmlns:a16="http://schemas.microsoft.com/office/drawing/2014/main" id="{A0579081-3622-DD4B-B39C-C6D036396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773" y="3076723"/>
              <a:ext cx="312634" cy="314248"/>
            </a:xfrm>
            <a:custGeom>
              <a:avLst/>
              <a:gdLst>
                <a:gd name="T0" fmla="*/ 2147483646 w 394"/>
                <a:gd name="T1" fmla="*/ 2147483646 h 394"/>
                <a:gd name="T2" fmla="*/ 0 w 394"/>
                <a:gd name="T3" fmla="*/ 2147483646 h 394"/>
                <a:gd name="T4" fmla="*/ 0 w 394"/>
                <a:gd name="T5" fmla="*/ 0 h 394"/>
                <a:gd name="T6" fmla="*/ 2147483646 w 394"/>
                <a:gd name="T7" fmla="*/ 0 h 3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4" h="394">
                  <a:moveTo>
                    <a:pt x="394" y="394"/>
                  </a:moveTo>
                  <a:lnTo>
                    <a:pt x="0" y="394"/>
                  </a:lnTo>
                  <a:lnTo>
                    <a:pt x="0" y="0"/>
                  </a:lnTo>
                  <a:lnTo>
                    <a:pt x="3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2" name="Line 80">
              <a:extLst>
                <a:ext uri="{FF2B5EF4-FFF2-40B4-BE49-F238E27FC236}">
                  <a16:creationId xmlns:a16="http://schemas.microsoft.com/office/drawing/2014/main" id="{0362F76A-060D-0F44-8CBD-968A23D96D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7138" y="3233847"/>
              <a:ext cx="312635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3" name="Freeform 87">
              <a:extLst>
                <a:ext uri="{FF2B5EF4-FFF2-40B4-BE49-F238E27FC236}">
                  <a16:creationId xmlns:a16="http://schemas.microsoft.com/office/drawing/2014/main" id="{733A790A-9F79-7741-A686-09056BFD6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555" y="3211627"/>
              <a:ext cx="44435" cy="44439"/>
            </a:xfrm>
            <a:custGeom>
              <a:avLst/>
              <a:gdLst>
                <a:gd name="T0" fmla="*/ 2147483646 w 57"/>
                <a:gd name="T1" fmla="*/ 0 h 56"/>
                <a:gd name="T2" fmla="*/ 2147483646 w 57"/>
                <a:gd name="T3" fmla="*/ 0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2147483646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2147483646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2147483646 w 57"/>
                <a:gd name="T83" fmla="*/ 2147483646 h 56"/>
                <a:gd name="T84" fmla="*/ 2147483646 w 57"/>
                <a:gd name="T85" fmla="*/ 0 h 56"/>
                <a:gd name="T86" fmla="*/ 2147483646 w 57"/>
                <a:gd name="T87" fmla="*/ 0 h 56"/>
                <a:gd name="T88" fmla="*/ 2147483646 w 57"/>
                <a:gd name="T89" fmla="*/ 2147483646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7" h="56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3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6" y="51"/>
                  </a:lnTo>
                  <a:lnTo>
                    <a:pt x="47" y="49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7" y="37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4" name="Freeform 88">
              <a:extLst>
                <a:ext uri="{FF2B5EF4-FFF2-40B4-BE49-F238E27FC236}">
                  <a16:creationId xmlns:a16="http://schemas.microsoft.com/office/drawing/2014/main" id="{EC364F26-A168-4F4E-9442-163625821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794" y="3198931"/>
              <a:ext cx="50783" cy="50788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5" name="Line 80">
              <a:extLst>
                <a:ext uri="{FF2B5EF4-FFF2-40B4-BE49-F238E27FC236}">
                  <a16:creationId xmlns:a16="http://schemas.microsoft.com/office/drawing/2014/main" id="{119318B9-E9D5-4F49-AD32-C924D1081C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3326" y="3239100"/>
              <a:ext cx="1697947" cy="447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6" name="Rectangle 96">
              <a:extLst>
                <a:ext uri="{FF2B5EF4-FFF2-40B4-BE49-F238E27FC236}">
                  <a16:creationId xmlns:a16="http://schemas.microsoft.com/office/drawing/2014/main" id="{3580B652-9565-8B49-9819-140A010CB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5269" y="2764062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5627" name="Rectangle 96">
              <a:extLst>
                <a:ext uri="{FF2B5EF4-FFF2-40B4-BE49-F238E27FC236}">
                  <a16:creationId xmlns:a16="http://schemas.microsoft.com/office/drawing/2014/main" id="{EBB94324-2BEC-194A-847A-11AFAFDAD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8661" y="2752725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5628" name="Group 31">
              <a:extLst>
                <a:ext uri="{FF2B5EF4-FFF2-40B4-BE49-F238E27FC236}">
                  <a16:creationId xmlns:a16="http://schemas.microsoft.com/office/drawing/2014/main" id="{E7BC9C80-3503-8D4B-AF43-129191198D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39004" y="2557966"/>
              <a:ext cx="208101" cy="611924"/>
              <a:chOff x="4544115" y="2382920"/>
              <a:chExt cx="208101" cy="611924"/>
            </a:xfrm>
          </p:grpSpPr>
          <p:sp>
            <p:nvSpPr>
              <p:cNvPr id="25629" name="Rectangle 96">
                <a:extLst>
                  <a:ext uri="{FF2B5EF4-FFF2-40B4-BE49-F238E27FC236}">
                    <a16:creationId xmlns:a16="http://schemas.microsoft.com/office/drawing/2014/main" id="{FEAA2003-5278-1D4B-BF14-792791C48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0238" y="2625512"/>
                <a:ext cx="20197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000000"/>
                    </a:solidFill>
                    <a:latin typeface="Times-Roman" pitchFamily="2" charset="0"/>
                  </a:rPr>
                  <a:t>x</a:t>
                </a: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5630" name="Rectangle 96">
                <a:extLst>
                  <a:ext uri="{FF2B5EF4-FFF2-40B4-BE49-F238E27FC236}">
                    <a16:creationId xmlns:a16="http://schemas.microsoft.com/office/drawing/2014/main" id="{438095B9-C75A-3241-ACF6-5D3F0A875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4115" y="2382920"/>
                <a:ext cx="20197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000000"/>
                    </a:solidFill>
                    <a:latin typeface="Times-Roman" pitchFamily="2" charset="0"/>
                  </a:rPr>
                  <a:t>_</a:t>
                </a: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Title 1">
            <a:extLst>
              <a:ext uri="{FF2B5EF4-FFF2-40B4-BE49-F238E27FC236}">
                <a16:creationId xmlns:a16="http://schemas.microsoft.com/office/drawing/2014/main" id="{D4721A45-357E-0E44-B77B-3E8FD74B044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 NOT gate with a NOR gate</a:t>
            </a:r>
          </a:p>
        </p:txBody>
      </p:sp>
      <p:grpSp>
        <p:nvGrpSpPr>
          <p:cNvPr id="26626" name="Group 13">
            <a:extLst>
              <a:ext uri="{FF2B5EF4-FFF2-40B4-BE49-F238E27FC236}">
                <a16:creationId xmlns:a16="http://schemas.microsoft.com/office/drawing/2014/main" id="{57B25171-D76F-6B47-AF1F-76F07D26A0AF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3886200"/>
            <a:ext cx="1600200" cy="1676400"/>
            <a:chOff x="5715000" y="2590800"/>
            <a:chExt cx="1600200" cy="1676400"/>
          </a:xfrm>
        </p:grpSpPr>
        <p:cxnSp>
          <p:nvCxnSpPr>
            <p:cNvPr id="26666" name="Straight Connector 11">
              <a:extLst>
                <a:ext uri="{FF2B5EF4-FFF2-40B4-BE49-F238E27FC236}">
                  <a16:creationId xmlns:a16="http://schemas.microsoft.com/office/drawing/2014/main" id="{B08B0726-97D4-4847-88E5-291E115376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553200" y="2743200"/>
              <a:ext cx="0" cy="1524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67" name="Straight Connector 12">
              <a:extLst>
                <a:ext uri="{FF2B5EF4-FFF2-40B4-BE49-F238E27FC236}">
                  <a16:creationId xmlns:a16="http://schemas.microsoft.com/office/drawing/2014/main" id="{5E5AF41B-5867-3143-84E3-A8E1BA1E3D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15000" y="3124200"/>
              <a:ext cx="1600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668" name="TextBox 9">
              <a:extLst>
                <a:ext uri="{FF2B5EF4-FFF2-40B4-BE49-F238E27FC236}">
                  <a16:creationId xmlns:a16="http://schemas.microsoft.com/office/drawing/2014/main" id="{F78D1418-D7C7-6F44-90B1-52E50FA8AF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sp>
          <p:nvSpPr>
            <p:cNvPr id="26669" name="TextBox 74">
              <a:extLst>
                <a:ext uri="{FF2B5EF4-FFF2-40B4-BE49-F238E27FC236}">
                  <a16:creationId xmlns:a16="http://schemas.microsoft.com/office/drawing/2014/main" id="{F8F9B16D-FA56-1D4F-A1B2-1C5023644D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705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cxnSp>
          <p:nvCxnSpPr>
            <p:cNvPr id="26670" name="Straight Connector 15">
              <a:extLst>
                <a:ext uri="{FF2B5EF4-FFF2-40B4-BE49-F238E27FC236}">
                  <a16:creationId xmlns:a16="http://schemas.microsoft.com/office/drawing/2014/main" id="{77D6C2D9-9306-324F-B51D-4EBD34FD97E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58000" y="2743200"/>
              <a:ext cx="228600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671" name="TextBox 77">
              <a:extLst>
                <a:ext uri="{FF2B5EF4-FFF2-40B4-BE49-F238E27FC236}">
                  <a16:creationId xmlns:a16="http://schemas.microsoft.com/office/drawing/2014/main" id="{DAEB111C-4C2E-1D45-90B8-FEC1D4554A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2105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6672" name="TextBox 78">
              <a:extLst>
                <a:ext uri="{FF2B5EF4-FFF2-40B4-BE49-F238E27FC236}">
                  <a16:creationId xmlns:a16="http://schemas.microsoft.com/office/drawing/2014/main" id="{D871A109-CDDD-F74A-B4AA-F3E9A1D6A8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7439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6673" name="TextBox 80">
              <a:extLst>
                <a:ext uri="{FF2B5EF4-FFF2-40B4-BE49-F238E27FC236}">
                  <a16:creationId xmlns:a16="http://schemas.microsoft.com/office/drawing/2014/main" id="{3604C300-3938-7A40-9C8E-8A6B81221C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200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6674" name="TextBox 81">
              <a:extLst>
                <a:ext uri="{FF2B5EF4-FFF2-40B4-BE49-F238E27FC236}">
                  <a16:creationId xmlns:a16="http://schemas.microsoft.com/office/drawing/2014/main" id="{7532DCC6-C8F9-5D4C-9F5A-1EC7D8DBAE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7338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</p:grpSp>
      <p:cxnSp>
        <p:nvCxnSpPr>
          <p:cNvPr id="26627" name="Straight Connector 20">
            <a:extLst>
              <a:ext uri="{FF2B5EF4-FFF2-40B4-BE49-F238E27FC236}">
                <a16:creationId xmlns:a16="http://schemas.microsoft.com/office/drawing/2014/main" id="{5CEE812D-B3DA-3B4D-A2A8-70BF661946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aphicFrame>
        <p:nvGraphicFramePr>
          <p:cNvPr id="57" name="Group 605">
            <a:extLst>
              <a:ext uri="{FF2B5EF4-FFF2-40B4-BE49-F238E27FC236}">
                <a16:creationId xmlns:a16="http://schemas.microsoft.com/office/drawing/2014/main" id="{436CD024-EC7C-DC45-89C2-763F974E857B}"/>
              </a:ext>
            </a:extLst>
          </p:cNvPr>
          <p:cNvGraphicFramePr>
            <a:graphicFrameLocks noGrp="1"/>
          </p:cNvGraphicFramePr>
          <p:nvPr/>
        </p:nvGraphicFramePr>
        <p:xfrm>
          <a:off x="6896100" y="3657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4176217038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8898229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485312369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4483553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7882856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7068444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2658221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8508112"/>
                  </a:ext>
                </a:extLst>
              </a:tr>
            </a:tbl>
          </a:graphicData>
        </a:graphic>
      </p:graphicFrame>
      <p:sp>
        <p:nvSpPr>
          <p:cNvPr id="26646" name="Rectangle 2">
            <a:extLst>
              <a:ext uri="{FF2B5EF4-FFF2-40B4-BE49-F238E27FC236}">
                <a16:creationId xmlns:a16="http://schemas.microsoft.com/office/drawing/2014/main" id="{C6315559-1E86-C54A-A0D7-5868ADAB81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3564" y="4419600"/>
            <a:ext cx="1412875" cy="762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6647" name="TextBox 9">
            <a:extLst>
              <a:ext uri="{FF2B5EF4-FFF2-40B4-BE49-F238E27FC236}">
                <a16:creationId xmlns:a16="http://schemas.microsoft.com/office/drawing/2014/main" id="{D293FD2C-1621-6440-9BBC-B94C0F0D8D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91538" y="4419601"/>
            <a:ext cx="15668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impossible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combinations</a:t>
            </a:r>
          </a:p>
        </p:txBody>
      </p:sp>
      <p:sp>
        <p:nvSpPr>
          <p:cNvPr id="26648" name="TextBox 23">
            <a:extLst>
              <a:ext uri="{FF2B5EF4-FFF2-40B4-BE49-F238E27FC236}">
                <a16:creationId xmlns:a16="http://schemas.microsoft.com/office/drawing/2014/main" id="{748C71E9-BBDD-3445-91E1-A10B850150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1" y="6248401"/>
            <a:ext cx="46196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Thus, the two truth tables are equal!</a:t>
            </a:r>
          </a:p>
        </p:txBody>
      </p:sp>
      <p:grpSp>
        <p:nvGrpSpPr>
          <p:cNvPr id="26649" name="Group 1">
            <a:extLst>
              <a:ext uri="{FF2B5EF4-FFF2-40B4-BE49-F238E27FC236}">
                <a16:creationId xmlns:a16="http://schemas.microsoft.com/office/drawing/2014/main" id="{247DBF06-BE37-D14C-8FD9-DA8C5D0B0271}"/>
              </a:ext>
            </a:extLst>
          </p:cNvPr>
          <p:cNvGrpSpPr>
            <a:grpSpLocks/>
          </p:cNvGrpSpPr>
          <p:nvPr/>
        </p:nvGrpSpPr>
        <p:grpSpPr bwMode="auto">
          <a:xfrm>
            <a:off x="2122489" y="2079625"/>
            <a:ext cx="1914525" cy="647700"/>
            <a:chOff x="1208088" y="2079985"/>
            <a:chExt cx="1914126" cy="647340"/>
          </a:xfrm>
        </p:grpSpPr>
        <p:sp>
          <p:nvSpPr>
            <p:cNvPr id="26658" name="Line 16">
              <a:extLst>
                <a:ext uri="{FF2B5EF4-FFF2-40B4-BE49-F238E27FC236}">
                  <a16:creationId xmlns:a16="http://schemas.microsoft.com/office/drawing/2014/main" id="{347B9C5D-FABC-B44D-835B-4851CCAAAD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1354" y="2495550"/>
              <a:ext cx="295234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9" name="Line 17">
              <a:extLst>
                <a:ext uri="{FF2B5EF4-FFF2-40B4-BE49-F238E27FC236}">
                  <a16:creationId xmlns:a16="http://schemas.microsoft.com/office/drawing/2014/main" id="{1F5205FA-296C-5E4C-895A-7ABB4FC2D7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9781" y="2495550"/>
              <a:ext cx="312693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0" name="Freeform 18">
              <a:extLst>
                <a:ext uri="{FF2B5EF4-FFF2-40B4-BE49-F238E27FC236}">
                  <a16:creationId xmlns:a16="http://schemas.microsoft.com/office/drawing/2014/main" id="{A84B7F12-1727-A54D-96DA-92A2432F0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474" y="2286000"/>
              <a:ext cx="442851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1" name="Freeform 19">
              <a:extLst>
                <a:ext uri="{FF2B5EF4-FFF2-40B4-BE49-F238E27FC236}">
                  <a16:creationId xmlns:a16="http://schemas.microsoft.com/office/drawing/2014/main" id="{9724653A-22E7-4C48-90E6-B08F683A9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372" y="2436812"/>
              <a:ext cx="117459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2" name="Rectangle 96">
              <a:extLst>
                <a:ext uri="{FF2B5EF4-FFF2-40B4-BE49-F238E27FC236}">
                  <a16:creationId xmlns:a16="http://schemas.microsoft.com/office/drawing/2014/main" id="{1FF4F755-4F0C-3B4E-8081-B216AF118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088" y="2304772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6663" name="Group 33">
              <a:extLst>
                <a:ext uri="{FF2B5EF4-FFF2-40B4-BE49-F238E27FC236}">
                  <a16:creationId xmlns:a16="http://schemas.microsoft.com/office/drawing/2014/main" id="{8C0A1469-825D-4C4D-8158-292436429F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4113" y="2079985"/>
              <a:ext cx="208101" cy="611924"/>
              <a:chOff x="4544115" y="2382920"/>
              <a:chExt cx="208101" cy="611924"/>
            </a:xfrm>
          </p:grpSpPr>
          <p:sp>
            <p:nvSpPr>
              <p:cNvPr id="26664" name="Rectangle 96">
                <a:extLst>
                  <a:ext uri="{FF2B5EF4-FFF2-40B4-BE49-F238E27FC236}">
                    <a16:creationId xmlns:a16="http://schemas.microsoft.com/office/drawing/2014/main" id="{50E46CB0-4ED6-A142-A439-29E3092EA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0238" y="2625512"/>
                <a:ext cx="20197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000000"/>
                    </a:solidFill>
                    <a:latin typeface="Times-Roman" pitchFamily="2" charset="0"/>
                  </a:rPr>
                  <a:t>x</a:t>
                </a: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6665" name="Rectangle 96">
                <a:extLst>
                  <a:ext uri="{FF2B5EF4-FFF2-40B4-BE49-F238E27FC236}">
                    <a16:creationId xmlns:a16="http://schemas.microsoft.com/office/drawing/2014/main" id="{F12C54BC-4040-FF44-9FC7-7A6CB3B83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4115" y="2382920"/>
                <a:ext cx="20197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000000"/>
                    </a:solidFill>
                    <a:latin typeface="Times-Roman" pitchFamily="2" charset="0"/>
                  </a:rPr>
                  <a:t>_</a:t>
                </a: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grpSp>
        <p:nvGrpSpPr>
          <p:cNvPr id="26650" name="Group 2">
            <a:extLst>
              <a:ext uri="{FF2B5EF4-FFF2-40B4-BE49-F238E27FC236}">
                <a16:creationId xmlns:a16="http://schemas.microsoft.com/office/drawing/2014/main" id="{3E654D61-9362-DA49-8D14-519148997F21}"/>
              </a:ext>
            </a:extLst>
          </p:cNvPr>
          <p:cNvGrpSpPr>
            <a:grpSpLocks/>
          </p:cNvGrpSpPr>
          <p:nvPr/>
        </p:nvGrpSpPr>
        <p:grpSpPr bwMode="auto">
          <a:xfrm>
            <a:off x="6356350" y="1981201"/>
            <a:ext cx="2522538" cy="938213"/>
            <a:chOff x="5441950" y="1981200"/>
            <a:chExt cx="2522428" cy="938213"/>
          </a:xfrm>
        </p:grpSpPr>
        <p:sp>
          <p:nvSpPr>
            <p:cNvPr id="26651" name="Freeform 34">
              <a:extLst>
                <a:ext uri="{FF2B5EF4-FFF2-40B4-BE49-F238E27FC236}">
                  <a16:creationId xmlns:a16="http://schemas.microsoft.com/office/drawing/2014/main" id="{7C6CF87F-02F2-A548-96A8-9368E6072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9988" y="2005013"/>
              <a:ext cx="314325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2" name="Freeform 60">
              <a:extLst>
                <a:ext uri="{FF2B5EF4-FFF2-40B4-BE49-F238E27FC236}">
                  <a16:creationId xmlns:a16="http://schemas.microsoft.com/office/drawing/2014/main" id="{A76618D0-A0DE-A74A-89A8-A976C4A11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9988" y="2005013"/>
              <a:ext cx="314325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3" name="Rectangle 96">
              <a:extLst>
                <a:ext uri="{FF2B5EF4-FFF2-40B4-BE49-F238E27FC236}">
                  <a16:creationId xmlns:a16="http://schemas.microsoft.com/office/drawing/2014/main" id="{09B6A975-F380-4948-AEDF-630600B3C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50" y="2243138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pic>
          <p:nvPicPr>
            <p:cNvPr id="26654" name="Picture 31" descr="Screen shot 2013-09-09 at 3.55.56 PM.png">
              <a:extLst>
                <a:ext uri="{FF2B5EF4-FFF2-40B4-BE49-F238E27FC236}">
                  <a16:creationId xmlns:a16="http://schemas.microsoft.com/office/drawing/2014/main" id="{D55E6BD8-A390-714E-B209-E8057412476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67400" y="1981200"/>
              <a:ext cx="1600200" cy="938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6655" name="Group 37">
              <a:extLst>
                <a:ext uri="{FF2B5EF4-FFF2-40B4-BE49-F238E27FC236}">
                  <a16:creationId xmlns:a16="http://schemas.microsoft.com/office/drawing/2014/main" id="{D8DB5496-E766-3B49-A479-840F68B380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6277" y="2017639"/>
              <a:ext cx="208101" cy="611924"/>
              <a:chOff x="4544115" y="2382920"/>
              <a:chExt cx="208101" cy="611924"/>
            </a:xfrm>
          </p:grpSpPr>
          <p:sp>
            <p:nvSpPr>
              <p:cNvPr id="26656" name="Rectangle 96">
                <a:extLst>
                  <a:ext uri="{FF2B5EF4-FFF2-40B4-BE49-F238E27FC236}">
                    <a16:creationId xmlns:a16="http://schemas.microsoft.com/office/drawing/2014/main" id="{A98AA1F7-CA76-6647-ACED-2CB0EE66EE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0238" y="2625512"/>
                <a:ext cx="20197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000000"/>
                    </a:solidFill>
                    <a:latin typeface="Times-Roman" pitchFamily="2" charset="0"/>
                  </a:rPr>
                  <a:t>x</a:t>
                </a: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6657" name="Rectangle 96">
                <a:extLst>
                  <a:ext uri="{FF2B5EF4-FFF2-40B4-BE49-F238E27FC236}">
                    <a16:creationId xmlns:a16="http://schemas.microsoft.com/office/drawing/2014/main" id="{18FAD2A4-0757-0C47-AF2E-796616D451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4115" y="2382920"/>
                <a:ext cx="20197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000000"/>
                    </a:solidFill>
                    <a:latin typeface="Times-Roman" pitchFamily="2" charset="0"/>
                  </a:rPr>
                  <a:t>_</a:t>
                </a: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Title 1">
            <a:extLst>
              <a:ext uri="{FF2B5EF4-FFF2-40B4-BE49-F238E27FC236}">
                <a16:creationId xmlns:a16="http://schemas.microsoft.com/office/drawing/2014/main" id="{F763907B-C890-3046-A461-F456E193897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simple memory element with NOR Gates</a:t>
            </a:r>
          </a:p>
        </p:txBody>
      </p:sp>
      <p:grpSp>
        <p:nvGrpSpPr>
          <p:cNvPr id="27650" name="Group 1">
            <a:extLst>
              <a:ext uri="{FF2B5EF4-FFF2-40B4-BE49-F238E27FC236}">
                <a16:creationId xmlns:a16="http://schemas.microsoft.com/office/drawing/2014/main" id="{496F65AF-82C9-DC45-9C3E-380493326C62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2527300"/>
            <a:ext cx="6311900" cy="1816100"/>
            <a:chOff x="1524000" y="2526794"/>
            <a:chExt cx="6311900" cy="1816606"/>
          </a:xfrm>
        </p:grpSpPr>
        <p:sp>
          <p:nvSpPr>
            <p:cNvPr id="27651" name="Freeform 34">
              <a:extLst>
                <a:ext uri="{FF2B5EF4-FFF2-40B4-BE49-F238E27FC236}">
                  <a16:creationId xmlns:a16="http://schemas.microsoft.com/office/drawing/2014/main" id="{082E65FA-314F-4045-85A5-13311F2F6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8433" y="2776532"/>
              <a:ext cx="314268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2" name="Freeform 60">
              <a:extLst>
                <a:ext uri="{FF2B5EF4-FFF2-40B4-BE49-F238E27FC236}">
                  <a16:creationId xmlns:a16="http://schemas.microsoft.com/office/drawing/2014/main" id="{C8419D7C-8DDE-C44A-89B6-E658E2ACD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8433" y="2776532"/>
              <a:ext cx="314268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3" name="Rectangle 75">
              <a:extLst>
                <a:ext uri="{FF2B5EF4-FFF2-40B4-BE49-F238E27FC236}">
                  <a16:creationId xmlns:a16="http://schemas.microsoft.com/office/drawing/2014/main" id="{95093943-A7ED-254B-8E4C-553165DA1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6359" y="2978095"/>
              <a:ext cx="358710" cy="53644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654" name="Freeform 79">
              <a:extLst>
                <a:ext uri="{FF2B5EF4-FFF2-40B4-BE49-F238E27FC236}">
                  <a16:creationId xmlns:a16="http://schemas.microsoft.com/office/drawing/2014/main" id="{D5504D55-23F0-EB4B-811F-5AA311460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679" y="3089193"/>
              <a:ext cx="312680" cy="314248"/>
            </a:xfrm>
            <a:custGeom>
              <a:avLst/>
              <a:gdLst>
                <a:gd name="T0" fmla="*/ 2147483646 w 394"/>
                <a:gd name="T1" fmla="*/ 2147483646 h 394"/>
                <a:gd name="T2" fmla="*/ 0 w 394"/>
                <a:gd name="T3" fmla="*/ 2147483646 h 394"/>
                <a:gd name="T4" fmla="*/ 0 w 394"/>
                <a:gd name="T5" fmla="*/ 0 h 394"/>
                <a:gd name="T6" fmla="*/ 2147483646 w 394"/>
                <a:gd name="T7" fmla="*/ 0 h 3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4" h="394">
                  <a:moveTo>
                    <a:pt x="394" y="394"/>
                  </a:moveTo>
                  <a:lnTo>
                    <a:pt x="0" y="394"/>
                  </a:lnTo>
                  <a:lnTo>
                    <a:pt x="0" y="0"/>
                  </a:lnTo>
                  <a:lnTo>
                    <a:pt x="3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5" name="Freeform 87">
              <a:extLst>
                <a:ext uri="{FF2B5EF4-FFF2-40B4-BE49-F238E27FC236}">
                  <a16:creationId xmlns:a16="http://schemas.microsoft.com/office/drawing/2014/main" id="{8F1B91CA-6D59-6B4B-9B75-BBB86AF9F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1457" y="3224097"/>
              <a:ext cx="44441" cy="44439"/>
            </a:xfrm>
            <a:custGeom>
              <a:avLst/>
              <a:gdLst>
                <a:gd name="T0" fmla="*/ 2147483646 w 57"/>
                <a:gd name="T1" fmla="*/ 0 h 56"/>
                <a:gd name="T2" fmla="*/ 2147483646 w 57"/>
                <a:gd name="T3" fmla="*/ 0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2147483646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2147483646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2147483646 w 57"/>
                <a:gd name="T83" fmla="*/ 2147483646 h 56"/>
                <a:gd name="T84" fmla="*/ 2147483646 w 57"/>
                <a:gd name="T85" fmla="*/ 0 h 56"/>
                <a:gd name="T86" fmla="*/ 2147483646 w 57"/>
                <a:gd name="T87" fmla="*/ 0 h 56"/>
                <a:gd name="T88" fmla="*/ 2147483646 w 57"/>
                <a:gd name="T89" fmla="*/ 2147483646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7" h="56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3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6" y="51"/>
                  </a:lnTo>
                  <a:lnTo>
                    <a:pt x="47" y="49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7" y="37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6" name="Freeform 88">
              <a:extLst>
                <a:ext uri="{FF2B5EF4-FFF2-40B4-BE49-F238E27FC236}">
                  <a16:creationId xmlns:a16="http://schemas.microsoft.com/office/drawing/2014/main" id="{3B160985-B944-EA40-B483-5E7BA701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695" y="3211401"/>
              <a:ext cx="50791" cy="50788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7" name="Freeform 34">
              <a:extLst>
                <a:ext uri="{FF2B5EF4-FFF2-40B4-BE49-F238E27FC236}">
                  <a16:creationId xmlns:a16="http://schemas.microsoft.com/office/drawing/2014/main" id="{4FFD377C-BAF0-EA4F-8C13-9C0809757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049" y="2764062"/>
              <a:ext cx="314268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8" name="Freeform 60">
              <a:extLst>
                <a:ext uri="{FF2B5EF4-FFF2-40B4-BE49-F238E27FC236}">
                  <a16:creationId xmlns:a16="http://schemas.microsoft.com/office/drawing/2014/main" id="{CCAF38EF-F648-364B-974C-A3537F922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049" y="2764062"/>
              <a:ext cx="314268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9" name="Rectangle 75">
              <a:extLst>
                <a:ext uri="{FF2B5EF4-FFF2-40B4-BE49-F238E27FC236}">
                  <a16:creationId xmlns:a16="http://schemas.microsoft.com/office/drawing/2014/main" id="{107D39D0-812C-2547-9B76-8A21C1B98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2656" y="2965625"/>
              <a:ext cx="358710" cy="53644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660" name="Freeform 77">
              <a:extLst>
                <a:ext uri="{FF2B5EF4-FFF2-40B4-BE49-F238E27FC236}">
                  <a16:creationId xmlns:a16="http://schemas.microsoft.com/office/drawing/2014/main" id="{71832ABA-1361-E04F-A6FE-FA8368ADA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826" y="3189408"/>
              <a:ext cx="88884" cy="88878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1" name="Freeform 79">
              <a:extLst>
                <a:ext uri="{FF2B5EF4-FFF2-40B4-BE49-F238E27FC236}">
                  <a16:creationId xmlns:a16="http://schemas.microsoft.com/office/drawing/2014/main" id="{D4F73910-90E2-474F-B861-14B298979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976" y="3076723"/>
              <a:ext cx="312680" cy="314248"/>
            </a:xfrm>
            <a:custGeom>
              <a:avLst/>
              <a:gdLst>
                <a:gd name="T0" fmla="*/ 2147483646 w 394"/>
                <a:gd name="T1" fmla="*/ 2147483646 h 394"/>
                <a:gd name="T2" fmla="*/ 0 w 394"/>
                <a:gd name="T3" fmla="*/ 2147483646 h 394"/>
                <a:gd name="T4" fmla="*/ 0 w 394"/>
                <a:gd name="T5" fmla="*/ 0 h 394"/>
                <a:gd name="T6" fmla="*/ 2147483646 w 394"/>
                <a:gd name="T7" fmla="*/ 0 h 3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4" h="394">
                  <a:moveTo>
                    <a:pt x="394" y="394"/>
                  </a:moveTo>
                  <a:lnTo>
                    <a:pt x="0" y="394"/>
                  </a:lnTo>
                  <a:lnTo>
                    <a:pt x="0" y="0"/>
                  </a:lnTo>
                  <a:lnTo>
                    <a:pt x="3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2" name="Line 80">
              <a:extLst>
                <a:ext uri="{FF2B5EF4-FFF2-40B4-BE49-F238E27FC236}">
                  <a16:creationId xmlns:a16="http://schemas.microsoft.com/office/drawing/2014/main" id="{E26F538F-81CB-F248-887D-C582CA0F8F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7294" y="3233847"/>
              <a:ext cx="312681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3" name="Freeform 87">
              <a:extLst>
                <a:ext uri="{FF2B5EF4-FFF2-40B4-BE49-F238E27FC236}">
                  <a16:creationId xmlns:a16="http://schemas.microsoft.com/office/drawing/2014/main" id="{BFBF8C97-9DC7-8645-9B6A-4E438180E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755" y="3211627"/>
              <a:ext cx="44441" cy="44439"/>
            </a:xfrm>
            <a:custGeom>
              <a:avLst/>
              <a:gdLst>
                <a:gd name="T0" fmla="*/ 2147483646 w 57"/>
                <a:gd name="T1" fmla="*/ 0 h 56"/>
                <a:gd name="T2" fmla="*/ 2147483646 w 57"/>
                <a:gd name="T3" fmla="*/ 0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2147483646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2147483646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2147483646 w 57"/>
                <a:gd name="T83" fmla="*/ 2147483646 h 56"/>
                <a:gd name="T84" fmla="*/ 2147483646 w 57"/>
                <a:gd name="T85" fmla="*/ 0 h 56"/>
                <a:gd name="T86" fmla="*/ 2147483646 w 57"/>
                <a:gd name="T87" fmla="*/ 0 h 56"/>
                <a:gd name="T88" fmla="*/ 2147483646 w 57"/>
                <a:gd name="T89" fmla="*/ 2147483646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7" h="56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3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6" y="51"/>
                  </a:lnTo>
                  <a:lnTo>
                    <a:pt x="47" y="49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7" y="37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Freeform 88">
              <a:extLst>
                <a:ext uri="{FF2B5EF4-FFF2-40B4-BE49-F238E27FC236}">
                  <a16:creationId xmlns:a16="http://schemas.microsoft.com/office/drawing/2014/main" id="{F36BBA3A-2245-534D-8497-C5E775683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993" y="3198931"/>
              <a:ext cx="50791" cy="50788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Line 80">
              <a:extLst>
                <a:ext uri="{FF2B5EF4-FFF2-40B4-BE49-F238E27FC236}">
                  <a16:creationId xmlns:a16="http://schemas.microsoft.com/office/drawing/2014/main" id="{CC387592-E05F-8443-B11F-9E3EDA4182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1004" y="3239100"/>
              <a:ext cx="1698200" cy="447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Rectangle 96">
              <a:extLst>
                <a:ext uri="{FF2B5EF4-FFF2-40B4-BE49-F238E27FC236}">
                  <a16:creationId xmlns:a16="http://schemas.microsoft.com/office/drawing/2014/main" id="{062646C6-C0F1-C047-B42D-784E19F5B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5366" y="2764062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67" name="Rectangle 96">
              <a:extLst>
                <a:ext uri="{FF2B5EF4-FFF2-40B4-BE49-F238E27FC236}">
                  <a16:creationId xmlns:a16="http://schemas.microsoft.com/office/drawing/2014/main" id="{290DAAE0-B0AB-5241-8735-C3BF6AD2E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9461" y="2752725"/>
              <a:ext cx="2019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68" name="Freeform 86">
              <a:extLst>
                <a:ext uri="{FF2B5EF4-FFF2-40B4-BE49-F238E27FC236}">
                  <a16:creationId xmlns:a16="http://schemas.microsoft.com/office/drawing/2014/main" id="{AACDA929-EC20-C14E-9258-5EB9631F3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970" y="2976225"/>
              <a:ext cx="630259" cy="249176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Freeform 87">
              <a:extLst>
                <a:ext uri="{FF2B5EF4-FFF2-40B4-BE49-F238E27FC236}">
                  <a16:creationId xmlns:a16="http://schemas.microsoft.com/office/drawing/2014/main" id="{779237E7-D3F5-4E45-B466-4740BC19D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970" y="3228575"/>
              <a:ext cx="630259" cy="249177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0" name="Freeform 88">
              <a:extLst>
                <a:ext uri="{FF2B5EF4-FFF2-40B4-BE49-F238E27FC236}">
                  <a16:creationId xmlns:a16="http://schemas.microsoft.com/office/drawing/2014/main" id="{8C242932-3587-C745-AD44-B24F14005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620" y="2976225"/>
              <a:ext cx="74615" cy="252350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1" name="Freeform 89">
              <a:extLst>
                <a:ext uri="{FF2B5EF4-FFF2-40B4-BE49-F238E27FC236}">
                  <a16:creationId xmlns:a16="http://schemas.microsoft.com/office/drawing/2014/main" id="{ED8F8C89-280C-3A43-9C81-724BE23E6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620" y="3225401"/>
              <a:ext cx="74615" cy="252351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2" name="Freeform 90">
              <a:extLst>
                <a:ext uri="{FF2B5EF4-FFF2-40B4-BE49-F238E27FC236}">
                  <a16:creationId xmlns:a16="http://schemas.microsoft.com/office/drawing/2014/main" id="{41E7A53D-EBBA-4D43-8B74-99F61B66F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991" y="3182550"/>
              <a:ext cx="95253" cy="96813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73" name="Rectangle 75">
              <a:extLst>
                <a:ext uri="{FF2B5EF4-FFF2-40B4-BE49-F238E27FC236}">
                  <a16:creationId xmlns:a16="http://schemas.microsoft.com/office/drawing/2014/main" id="{BDE7CA58-E6A7-D341-A05E-E62BD9D16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720" y="2968962"/>
              <a:ext cx="358710" cy="53644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674" name="Freeform 77">
              <a:extLst>
                <a:ext uri="{FF2B5EF4-FFF2-40B4-BE49-F238E27FC236}">
                  <a16:creationId xmlns:a16="http://schemas.microsoft.com/office/drawing/2014/main" id="{897A40B6-FCAE-A745-8F6B-EA8F8299D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889" y="3192745"/>
              <a:ext cx="88884" cy="88878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Freeform 86">
              <a:extLst>
                <a:ext uri="{FF2B5EF4-FFF2-40B4-BE49-F238E27FC236}">
                  <a16:creationId xmlns:a16="http://schemas.microsoft.com/office/drawing/2014/main" id="{F33159BD-CB6F-374D-841A-5664A638E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033" y="2979562"/>
              <a:ext cx="630259" cy="249176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Freeform 87">
              <a:extLst>
                <a:ext uri="{FF2B5EF4-FFF2-40B4-BE49-F238E27FC236}">
                  <a16:creationId xmlns:a16="http://schemas.microsoft.com/office/drawing/2014/main" id="{2DEF454E-BB4B-D54A-92AF-EC36DC177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033" y="3231913"/>
              <a:ext cx="630259" cy="249177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Freeform 88">
              <a:extLst>
                <a:ext uri="{FF2B5EF4-FFF2-40B4-BE49-F238E27FC236}">
                  <a16:creationId xmlns:a16="http://schemas.microsoft.com/office/drawing/2014/main" id="{E682CF6A-5291-9A4E-8028-2C9FEF8A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683" y="2979562"/>
              <a:ext cx="74615" cy="252350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Freeform 89">
              <a:extLst>
                <a:ext uri="{FF2B5EF4-FFF2-40B4-BE49-F238E27FC236}">
                  <a16:creationId xmlns:a16="http://schemas.microsoft.com/office/drawing/2014/main" id="{1CB9A14F-69F3-1F45-92E8-62D2C3ACD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683" y="3228738"/>
              <a:ext cx="74615" cy="252351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Freeform 90">
              <a:extLst>
                <a:ext uri="{FF2B5EF4-FFF2-40B4-BE49-F238E27FC236}">
                  <a16:creationId xmlns:a16="http://schemas.microsoft.com/office/drawing/2014/main" id="{FC789C44-4A9B-384D-B970-557DCEBD2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1055" y="3185887"/>
              <a:ext cx="95253" cy="96813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Freeform 13">
              <a:extLst>
                <a:ext uri="{FF2B5EF4-FFF2-40B4-BE49-F238E27FC236}">
                  <a16:creationId xmlns:a16="http://schemas.microsoft.com/office/drawing/2014/main" id="{C45B9B20-266C-614D-8663-D3250C045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0" y="3232991"/>
              <a:ext cx="6311900" cy="1110409"/>
            </a:xfrm>
            <a:custGeom>
              <a:avLst/>
              <a:gdLst>
                <a:gd name="T0" fmla="*/ 2147483646 w 3681"/>
                <a:gd name="T1" fmla="*/ 0 h 834"/>
                <a:gd name="T2" fmla="*/ 0 w 3681"/>
                <a:gd name="T3" fmla="*/ 0 h 834"/>
                <a:gd name="T4" fmla="*/ 0 w 3681"/>
                <a:gd name="T5" fmla="*/ 2147483646 h 834"/>
                <a:gd name="T6" fmla="*/ 2147483646 w 3681"/>
                <a:gd name="T7" fmla="*/ 2147483646 h 834"/>
                <a:gd name="T8" fmla="*/ 2147483646 w 3681"/>
                <a:gd name="T9" fmla="*/ 0 h 834"/>
                <a:gd name="T10" fmla="*/ 2147483646 w 3681"/>
                <a:gd name="T11" fmla="*/ 0 h 8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81"/>
                <a:gd name="T19" fmla="*/ 0 h 834"/>
                <a:gd name="T20" fmla="*/ 3681 w 3681"/>
                <a:gd name="T21" fmla="*/ 834 h 8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81" h="834">
                  <a:moveTo>
                    <a:pt x="805" y="0"/>
                  </a:moveTo>
                  <a:lnTo>
                    <a:pt x="0" y="0"/>
                  </a:lnTo>
                  <a:lnTo>
                    <a:pt x="0" y="834"/>
                  </a:lnTo>
                  <a:lnTo>
                    <a:pt x="3681" y="834"/>
                  </a:lnTo>
                  <a:lnTo>
                    <a:pt x="3681" y="0"/>
                  </a:lnTo>
                  <a:lnTo>
                    <a:pt x="299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81" name="Group 36">
              <a:extLst>
                <a:ext uri="{FF2B5EF4-FFF2-40B4-BE49-F238E27FC236}">
                  <a16:creationId xmlns:a16="http://schemas.microsoft.com/office/drawing/2014/main" id="{253AAEE9-FA81-DB45-A391-AC0BD10D92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28612" y="2526794"/>
              <a:ext cx="208101" cy="611924"/>
              <a:chOff x="4544115" y="2382920"/>
              <a:chExt cx="208101" cy="611924"/>
            </a:xfrm>
          </p:grpSpPr>
          <p:sp>
            <p:nvSpPr>
              <p:cNvPr id="27682" name="Rectangle 96">
                <a:extLst>
                  <a:ext uri="{FF2B5EF4-FFF2-40B4-BE49-F238E27FC236}">
                    <a16:creationId xmlns:a16="http://schemas.microsoft.com/office/drawing/2014/main" id="{EE003374-075F-9947-B43B-BDE4F865E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0238" y="2625512"/>
                <a:ext cx="20197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000000"/>
                    </a:solidFill>
                    <a:latin typeface="Times-Roman" pitchFamily="2" charset="0"/>
                  </a:rPr>
                  <a:t>x</a:t>
                </a: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7683" name="Rectangle 96">
                <a:extLst>
                  <a:ext uri="{FF2B5EF4-FFF2-40B4-BE49-F238E27FC236}">
                    <a16:creationId xmlns:a16="http://schemas.microsoft.com/office/drawing/2014/main" id="{F6BF289F-5428-8A4A-848D-CE021DC9D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4115" y="2382920"/>
                <a:ext cx="20197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000000"/>
                    </a:solidFill>
                    <a:latin typeface="Times-Roman" pitchFamily="2" charset="0"/>
                  </a:rPr>
                  <a:t>_</a:t>
                </a: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Rectangle 3">
            <a:extLst>
              <a:ext uri="{FF2B5EF4-FFF2-40B4-BE49-F238E27FC236}">
                <a16:creationId xmlns:a16="http://schemas.microsoft.com/office/drawing/2014/main" id="{C9F4D9F7-390E-1841-B42B-A39D6D82D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Basic Latch</a:t>
            </a: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Title 1">
            <a:extLst>
              <a:ext uri="{FF2B5EF4-FFF2-40B4-BE49-F238E27FC236}">
                <a16:creationId xmlns:a16="http://schemas.microsoft.com/office/drawing/2014/main" id="{44F2F7EA-7718-164B-A94E-A4A4B4AAA60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What is a latch?</a:t>
            </a:r>
          </a:p>
        </p:txBody>
      </p:sp>
      <p:pic>
        <p:nvPicPr>
          <p:cNvPr id="29698" name="Picture 4">
            <a:extLst>
              <a:ext uri="{FF2B5EF4-FFF2-40B4-BE49-F238E27FC236}">
                <a16:creationId xmlns:a16="http://schemas.microsoft.com/office/drawing/2014/main" id="{17EFC19C-544C-0148-9467-5F9ED09E931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59125" y="1120776"/>
            <a:ext cx="4833938" cy="483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699" name="TextBox 5">
            <a:extLst>
              <a:ext uri="{FF2B5EF4-FFF2-40B4-BE49-F238E27FC236}">
                <a16:creationId xmlns:a16="http://schemas.microsoft.com/office/drawing/2014/main" id="{56717FC9-C10E-DF4A-9228-AE378C4DCA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5589" y="6575426"/>
            <a:ext cx="343058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latin typeface="Times" pitchFamily="2" charset="0"/>
              </a:rPr>
              <a:t>http://luxuriahardware.com/images/detailed/13/P111408_m.jpg</a:t>
            </a:r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Title 1">
            <a:extLst>
              <a:ext uri="{FF2B5EF4-FFF2-40B4-BE49-F238E27FC236}">
                <a16:creationId xmlns:a16="http://schemas.microsoft.com/office/drawing/2014/main" id="{5E681B16-3BFB-7948-9EB3-D046BC1DBCD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simple memory element with NOR Gates</a:t>
            </a:r>
          </a:p>
        </p:txBody>
      </p:sp>
      <p:sp>
        <p:nvSpPr>
          <p:cNvPr id="30722" name="Freeform 34">
            <a:extLst>
              <a:ext uri="{FF2B5EF4-FFF2-40B4-BE49-F238E27FC236}">
                <a16:creationId xmlns:a16="http://schemas.microsoft.com/office/drawing/2014/main" id="{8D8E42A8-0ABB-A643-A4E3-D8A1D0562072}"/>
              </a:ext>
            </a:extLst>
          </p:cNvPr>
          <p:cNvSpPr>
            <a:spLocks/>
          </p:cNvSpPr>
          <p:nvPr/>
        </p:nvSpPr>
        <p:spPr bwMode="auto">
          <a:xfrm>
            <a:off x="7942264" y="2776539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3" name="Freeform 60">
            <a:extLst>
              <a:ext uri="{FF2B5EF4-FFF2-40B4-BE49-F238E27FC236}">
                <a16:creationId xmlns:a16="http://schemas.microsoft.com/office/drawing/2014/main" id="{E576259D-09DD-8E4E-921B-14ADDF44394F}"/>
              </a:ext>
            </a:extLst>
          </p:cNvPr>
          <p:cNvSpPr>
            <a:spLocks/>
          </p:cNvSpPr>
          <p:nvPr/>
        </p:nvSpPr>
        <p:spPr bwMode="auto">
          <a:xfrm>
            <a:off x="7942264" y="2776539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4" name="Rectangle 75">
            <a:extLst>
              <a:ext uri="{FF2B5EF4-FFF2-40B4-BE49-F238E27FC236}">
                <a16:creationId xmlns:a16="http://schemas.microsoft.com/office/drawing/2014/main" id="{0A2CFD29-EB69-4A47-BF87-FAA1F37C1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0226" y="2978151"/>
            <a:ext cx="358775" cy="5365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30725" name="Freeform 79">
            <a:extLst>
              <a:ext uri="{FF2B5EF4-FFF2-40B4-BE49-F238E27FC236}">
                <a16:creationId xmlns:a16="http://schemas.microsoft.com/office/drawing/2014/main" id="{735A47B2-0F6B-3941-91CE-6EEC0521915A}"/>
              </a:ext>
            </a:extLst>
          </p:cNvPr>
          <p:cNvSpPr>
            <a:spLocks/>
          </p:cNvSpPr>
          <p:nvPr/>
        </p:nvSpPr>
        <p:spPr bwMode="auto">
          <a:xfrm>
            <a:off x="6567489" y="3089276"/>
            <a:ext cx="312737" cy="314325"/>
          </a:xfrm>
          <a:custGeom>
            <a:avLst/>
            <a:gdLst>
              <a:gd name="T0" fmla="*/ 2147483646 w 394"/>
              <a:gd name="T1" fmla="*/ 2147483646 h 394"/>
              <a:gd name="T2" fmla="*/ 0 w 394"/>
              <a:gd name="T3" fmla="*/ 2147483646 h 394"/>
              <a:gd name="T4" fmla="*/ 0 w 394"/>
              <a:gd name="T5" fmla="*/ 0 h 394"/>
              <a:gd name="T6" fmla="*/ 2147483646 w 394"/>
              <a:gd name="T7" fmla="*/ 0 h 39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4" h="394">
                <a:moveTo>
                  <a:pt x="394" y="394"/>
                </a:moveTo>
                <a:lnTo>
                  <a:pt x="0" y="394"/>
                </a:lnTo>
                <a:lnTo>
                  <a:pt x="0" y="0"/>
                </a:lnTo>
                <a:lnTo>
                  <a:pt x="394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6" name="Freeform 87">
            <a:extLst>
              <a:ext uri="{FF2B5EF4-FFF2-40B4-BE49-F238E27FC236}">
                <a16:creationId xmlns:a16="http://schemas.microsoft.com/office/drawing/2014/main" id="{4B3D28FA-3941-5140-8320-7EF66B433CBF}"/>
              </a:ext>
            </a:extLst>
          </p:cNvPr>
          <p:cNvSpPr>
            <a:spLocks/>
          </p:cNvSpPr>
          <p:nvPr/>
        </p:nvSpPr>
        <p:spPr bwMode="auto">
          <a:xfrm>
            <a:off x="6545263" y="3224213"/>
            <a:ext cx="44450" cy="44450"/>
          </a:xfrm>
          <a:custGeom>
            <a:avLst/>
            <a:gdLst>
              <a:gd name="T0" fmla="*/ 2147483646 w 57"/>
              <a:gd name="T1" fmla="*/ 0 h 56"/>
              <a:gd name="T2" fmla="*/ 2147483646 w 57"/>
              <a:gd name="T3" fmla="*/ 0 h 56"/>
              <a:gd name="T4" fmla="*/ 2147483646 w 57"/>
              <a:gd name="T5" fmla="*/ 2147483646 h 56"/>
              <a:gd name="T6" fmla="*/ 2147483646 w 57"/>
              <a:gd name="T7" fmla="*/ 2147483646 h 56"/>
              <a:gd name="T8" fmla="*/ 2147483646 w 57"/>
              <a:gd name="T9" fmla="*/ 2147483646 h 56"/>
              <a:gd name="T10" fmla="*/ 2147483646 w 57"/>
              <a:gd name="T11" fmla="*/ 2147483646 h 56"/>
              <a:gd name="T12" fmla="*/ 2147483646 w 57"/>
              <a:gd name="T13" fmla="*/ 2147483646 h 56"/>
              <a:gd name="T14" fmla="*/ 2147483646 w 57"/>
              <a:gd name="T15" fmla="*/ 2147483646 h 56"/>
              <a:gd name="T16" fmla="*/ 2147483646 w 57"/>
              <a:gd name="T17" fmla="*/ 2147483646 h 56"/>
              <a:gd name="T18" fmla="*/ 2147483646 w 57"/>
              <a:gd name="T19" fmla="*/ 2147483646 h 56"/>
              <a:gd name="T20" fmla="*/ 2147483646 w 57"/>
              <a:gd name="T21" fmla="*/ 2147483646 h 56"/>
              <a:gd name="T22" fmla="*/ 2147483646 w 57"/>
              <a:gd name="T23" fmla="*/ 2147483646 h 56"/>
              <a:gd name="T24" fmla="*/ 2147483646 w 57"/>
              <a:gd name="T25" fmla="*/ 2147483646 h 56"/>
              <a:gd name="T26" fmla="*/ 2147483646 w 57"/>
              <a:gd name="T27" fmla="*/ 2147483646 h 56"/>
              <a:gd name="T28" fmla="*/ 2147483646 w 57"/>
              <a:gd name="T29" fmla="*/ 2147483646 h 56"/>
              <a:gd name="T30" fmla="*/ 2147483646 w 57"/>
              <a:gd name="T31" fmla="*/ 2147483646 h 56"/>
              <a:gd name="T32" fmla="*/ 2147483646 w 57"/>
              <a:gd name="T33" fmla="*/ 2147483646 h 56"/>
              <a:gd name="T34" fmla="*/ 2147483646 w 57"/>
              <a:gd name="T35" fmla="*/ 2147483646 h 56"/>
              <a:gd name="T36" fmla="*/ 2147483646 w 57"/>
              <a:gd name="T37" fmla="*/ 2147483646 h 56"/>
              <a:gd name="T38" fmla="*/ 2147483646 w 57"/>
              <a:gd name="T39" fmla="*/ 2147483646 h 56"/>
              <a:gd name="T40" fmla="*/ 2147483646 w 57"/>
              <a:gd name="T41" fmla="*/ 2147483646 h 56"/>
              <a:gd name="T42" fmla="*/ 2147483646 w 57"/>
              <a:gd name="T43" fmla="*/ 2147483646 h 56"/>
              <a:gd name="T44" fmla="*/ 2147483646 w 57"/>
              <a:gd name="T45" fmla="*/ 2147483646 h 56"/>
              <a:gd name="T46" fmla="*/ 2147483646 w 57"/>
              <a:gd name="T47" fmla="*/ 2147483646 h 56"/>
              <a:gd name="T48" fmla="*/ 2147483646 w 57"/>
              <a:gd name="T49" fmla="*/ 2147483646 h 56"/>
              <a:gd name="T50" fmla="*/ 2147483646 w 57"/>
              <a:gd name="T51" fmla="*/ 2147483646 h 56"/>
              <a:gd name="T52" fmla="*/ 2147483646 w 57"/>
              <a:gd name="T53" fmla="*/ 2147483646 h 56"/>
              <a:gd name="T54" fmla="*/ 2147483646 w 57"/>
              <a:gd name="T55" fmla="*/ 2147483646 h 56"/>
              <a:gd name="T56" fmla="*/ 2147483646 w 57"/>
              <a:gd name="T57" fmla="*/ 2147483646 h 56"/>
              <a:gd name="T58" fmla="*/ 2147483646 w 57"/>
              <a:gd name="T59" fmla="*/ 2147483646 h 56"/>
              <a:gd name="T60" fmla="*/ 2147483646 w 57"/>
              <a:gd name="T61" fmla="*/ 2147483646 h 56"/>
              <a:gd name="T62" fmla="*/ 2147483646 w 57"/>
              <a:gd name="T63" fmla="*/ 2147483646 h 56"/>
              <a:gd name="T64" fmla="*/ 2147483646 w 57"/>
              <a:gd name="T65" fmla="*/ 2147483646 h 56"/>
              <a:gd name="T66" fmla="*/ 2147483646 w 57"/>
              <a:gd name="T67" fmla="*/ 2147483646 h 56"/>
              <a:gd name="T68" fmla="*/ 2147483646 w 57"/>
              <a:gd name="T69" fmla="*/ 2147483646 h 56"/>
              <a:gd name="T70" fmla="*/ 2147483646 w 57"/>
              <a:gd name="T71" fmla="*/ 2147483646 h 56"/>
              <a:gd name="T72" fmla="*/ 2147483646 w 57"/>
              <a:gd name="T73" fmla="*/ 2147483646 h 56"/>
              <a:gd name="T74" fmla="*/ 2147483646 w 57"/>
              <a:gd name="T75" fmla="*/ 2147483646 h 56"/>
              <a:gd name="T76" fmla="*/ 2147483646 w 57"/>
              <a:gd name="T77" fmla="*/ 2147483646 h 56"/>
              <a:gd name="T78" fmla="*/ 2147483646 w 57"/>
              <a:gd name="T79" fmla="*/ 2147483646 h 56"/>
              <a:gd name="T80" fmla="*/ 2147483646 w 57"/>
              <a:gd name="T81" fmla="*/ 2147483646 h 56"/>
              <a:gd name="T82" fmla="*/ 2147483646 w 57"/>
              <a:gd name="T83" fmla="*/ 2147483646 h 56"/>
              <a:gd name="T84" fmla="*/ 2147483646 w 57"/>
              <a:gd name="T85" fmla="*/ 0 h 56"/>
              <a:gd name="T86" fmla="*/ 2147483646 w 57"/>
              <a:gd name="T87" fmla="*/ 0 h 56"/>
              <a:gd name="T88" fmla="*/ 2147483646 w 57"/>
              <a:gd name="T89" fmla="*/ 2147483646 h 5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7" h="56">
                <a:moveTo>
                  <a:pt x="29" y="28"/>
                </a:moveTo>
                <a:lnTo>
                  <a:pt x="29" y="0"/>
                </a:lnTo>
                <a:lnTo>
                  <a:pt x="27" y="0"/>
                </a:lnTo>
                <a:lnTo>
                  <a:pt x="26" y="0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7" y="3"/>
                </a:lnTo>
                <a:lnTo>
                  <a:pt x="16" y="3"/>
                </a:lnTo>
                <a:lnTo>
                  <a:pt x="15" y="4"/>
                </a:lnTo>
                <a:lnTo>
                  <a:pt x="13" y="4"/>
                </a:lnTo>
                <a:lnTo>
                  <a:pt x="13" y="6"/>
                </a:lnTo>
                <a:lnTo>
                  <a:pt x="12" y="6"/>
                </a:lnTo>
                <a:lnTo>
                  <a:pt x="10" y="7"/>
                </a:lnTo>
                <a:lnTo>
                  <a:pt x="9" y="8"/>
                </a:lnTo>
                <a:lnTo>
                  <a:pt x="7" y="10"/>
                </a:lnTo>
                <a:lnTo>
                  <a:pt x="6" y="11"/>
                </a:lnTo>
                <a:lnTo>
                  <a:pt x="6" y="13"/>
                </a:lnTo>
                <a:lnTo>
                  <a:pt x="5" y="13"/>
                </a:lnTo>
                <a:lnTo>
                  <a:pt x="5" y="14"/>
                </a:lnTo>
                <a:lnTo>
                  <a:pt x="3" y="15"/>
                </a:lnTo>
                <a:lnTo>
                  <a:pt x="3" y="17"/>
                </a:lnTo>
                <a:lnTo>
                  <a:pt x="3" y="18"/>
                </a:lnTo>
                <a:lnTo>
                  <a:pt x="2" y="20"/>
                </a:lnTo>
                <a:lnTo>
                  <a:pt x="2" y="21"/>
                </a:lnTo>
                <a:lnTo>
                  <a:pt x="2" y="23"/>
                </a:lnTo>
                <a:lnTo>
                  <a:pt x="2" y="24"/>
                </a:lnTo>
                <a:lnTo>
                  <a:pt x="2" y="25"/>
                </a:lnTo>
                <a:lnTo>
                  <a:pt x="2" y="27"/>
                </a:lnTo>
                <a:lnTo>
                  <a:pt x="0" y="28"/>
                </a:lnTo>
                <a:lnTo>
                  <a:pt x="2" y="30"/>
                </a:lnTo>
                <a:lnTo>
                  <a:pt x="2" y="31"/>
                </a:lnTo>
                <a:lnTo>
                  <a:pt x="2" y="32"/>
                </a:lnTo>
                <a:lnTo>
                  <a:pt x="2" y="34"/>
                </a:lnTo>
                <a:lnTo>
                  <a:pt x="2" y="35"/>
                </a:lnTo>
                <a:lnTo>
                  <a:pt x="2" y="37"/>
                </a:lnTo>
                <a:lnTo>
                  <a:pt x="3" y="38"/>
                </a:lnTo>
                <a:lnTo>
                  <a:pt x="3" y="39"/>
                </a:lnTo>
                <a:lnTo>
                  <a:pt x="5" y="41"/>
                </a:lnTo>
                <a:lnTo>
                  <a:pt x="5" y="42"/>
                </a:lnTo>
                <a:lnTo>
                  <a:pt x="6" y="44"/>
                </a:lnTo>
                <a:lnTo>
                  <a:pt x="6" y="45"/>
                </a:lnTo>
                <a:lnTo>
                  <a:pt x="7" y="45"/>
                </a:lnTo>
                <a:lnTo>
                  <a:pt x="9" y="46"/>
                </a:lnTo>
                <a:lnTo>
                  <a:pt x="9" y="48"/>
                </a:lnTo>
                <a:lnTo>
                  <a:pt x="10" y="48"/>
                </a:lnTo>
                <a:lnTo>
                  <a:pt x="12" y="49"/>
                </a:lnTo>
                <a:lnTo>
                  <a:pt x="13" y="51"/>
                </a:lnTo>
                <a:lnTo>
                  <a:pt x="15" y="52"/>
                </a:lnTo>
                <a:lnTo>
                  <a:pt x="16" y="52"/>
                </a:lnTo>
                <a:lnTo>
                  <a:pt x="17" y="54"/>
                </a:lnTo>
                <a:lnTo>
                  <a:pt x="19" y="54"/>
                </a:lnTo>
                <a:lnTo>
                  <a:pt x="20" y="54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6" y="56"/>
                </a:lnTo>
                <a:lnTo>
                  <a:pt x="27" y="56"/>
                </a:lnTo>
                <a:lnTo>
                  <a:pt x="29" y="56"/>
                </a:lnTo>
                <a:lnTo>
                  <a:pt x="31" y="56"/>
                </a:lnTo>
                <a:lnTo>
                  <a:pt x="33" y="56"/>
                </a:lnTo>
                <a:lnTo>
                  <a:pt x="34" y="55"/>
                </a:lnTo>
                <a:lnTo>
                  <a:pt x="36" y="55"/>
                </a:lnTo>
                <a:lnTo>
                  <a:pt x="37" y="55"/>
                </a:lnTo>
                <a:lnTo>
                  <a:pt x="38" y="54"/>
                </a:lnTo>
                <a:lnTo>
                  <a:pt x="40" y="54"/>
                </a:lnTo>
                <a:lnTo>
                  <a:pt x="41" y="54"/>
                </a:lnTo>
                <a:lnTo>
                  <a:pt x="43" y="52"/>
                </a:lnTo>
                <a:lnTo>
                  <a:pt x="44" y="52"/>
                </a:lnTo>
                <a:lnTo>
                  <a:pt x="46" y="51"/>
                </a:lnTo>
                <a:lnTo>
                  <a:pt x="47" y="49"/>
                </a:lnTo>
                <a:lnTo>
                  <a:pt x="48" y="48"/>
                </a:lnTo>
                <a:lnTo>
                  <a:pt x="50" y="48"/>
                </a:lnTo>
                <a:lnTo>
                  <a:pt x="50" y="46"/>
                </a:lnTo>
                <a:lnTo>
                  <a:pt x="51" y="45"/>
                </a:lnTo>
                <a:lnTo>
                  <a:pt x="53" y="45"/>
                </a:lnTo>
                <a:lnTo>
                  <a:pt x="53" y="44"/>
                </a:lnTo>
                <a:lnTo>
                  <a:pt x="54" y="42"/>
                </a:lnTo>
                <a:lnTo>
                  <a:pt x="54" y="41"/>
                </a:lnTo>
                <a:lnTo>
                  <a:pt x="55" y="39"/>
                </a:lnTo>
                <a:lnTo>
                  <a:pt x="55" y="38"/>
                </a:lnTo>
                <a:lnTo>
                  <a:pt x="57" y="37"/>
                </a:lnTo>
                <a:lnTo>
                  <a:pt x="57" y="35"/>
                </a:lnTo>
                <a:lnTo>
                  <a:pt x="57" y="34"/>
                </a:lnTo>
                <a:lnTo>
                  <a:pt x="57" y="32"/>
                </a:lnTo>
                <a:lnTo>
                  <a:pt x="57" y="31"/>
                </a:lnTo>
                <a:lnTo>
                  <a:pt x="57" y="30"/>
                </a:lnTo>
                <a:lnTo>
                  <a:pt x="57" y="28"/>
                </a:lnTo>
                <a:lnTo>
                  <a:pt x="57" y="27"/>
                </a:lnTo>
                <a:lnTo>
                  <a:pt x="57" y="25"/>
                </a:lnTo>
                <a:lnTo>
                  <a:pt x="57" y="24"/>
                </a:lnTo>
                <a:lnTo>
                  <a:pt x="57" y="23"/>
                </a:lnTo>
                <a:lnTo>
                  <a:pt x="57" y="21"/>
                </a:lnTo>
                <a:lnTo>
                  <a:pt x="57" y="20"/>
                </a:lnTo>
                <a:lnTo>
                  <a:pt x="55" y="18"/>
                </a:lnTo>
                <a:lnTo>
                  <a:pt x="55" y="17"/>
                </a:lnTo>
                <a:lnTo>
                  <a:pt x="55" y="15"/>
                </a:lnTo>
                <a:lnTo>
                  <a:pt x="54" y="14"/>
                </a:lnTo>
                <a:lnTo>
                  <a:pt x="54" y="13"/>
                </a:lnTo>
                <a:lnTo>
                  <a:pt x="53" y="13"/>
                </a:lnTo>
                <a:lnTo>
                  <a:pt x="53" y="11"/>
                </a:lnTo>
                <a:lnTo>
                  <a:pt x="51" y="10"/>
                </a:lnTo>
                <a:lnTo>
                  <a:pt x="50" y="8"/>
                </a:lnTo>
                <a:lnTo>
                  <a:pt x="48" y="7"/>
                </a:lnTo>
                <a:lnTo>
                  <a:pt x="47" y="6"/>
                </a:lnTo>
                <a:lnTo>
                  <a:pt x="46" y="6"/>
                </a:lnTo>
                <a:lnTo>
                  <a:pt x="46" y="4"/>
                </a:lnTo>
                <a:lnTo>
                  <a:pt x="44" y="4"/>
                </a:lnTo>
                <a:lnTo>
                  <a:pt x="43" y="3"/>
                </a:lnTo>
                <a:lnTo>
                  <a:pt x="41" y="3"/>
                </a:lnTo>
                <a:lnTo>
                  <a:pt x="40" y="1"/>
                </a:lnTo>
                <a:lnTo>
                  <a:pt x="38" y="1"/>
                </a:lnTo>
                <a:lnTo>
                  <a:pt x="37" y="1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1" y="0"/>
                </a:lnTo>
                <a:lnTo>
                  <a:pt x="29" y="0"/>
                </a:lnTo>
                <a:lnTo>
                  <a:pt x="29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7" name="Freeform 88">
            <a:extLst>
              <a:ext uri="{FF2B5EF4-FFF2-40B4-BE49-F238E27FC236}">
                <a16:creationId xmlns:a16="http://schemas.microsoft.com/office/drawing/2014/main" id="{9156B375-1DFC-3743-B761-19AEA00E131A}"/>
              </a:ext>
            </a:extLst>
          </p:cNvPr>
          <p:cNvSpPr>
            <a:spLocks/>
          </p:cNvSpPr>
          <p:nvPr/>
        </p:nvSpPr>
        <p:spPr bwMode="auto">
          <a:xfrm>
            <a:off x="6540500" y="3211513"/>
            <a:ext cx="50800" cy="50800"/>
          </a:xfrm>
          <a:custGeom>
            <a:avLst/>
            <a:gdLst>
              <a:gd name="T0" fmla="*/ 2147483646 w 65"/>
              <a:gd name="T1" fmla="*/ 0 h 65"/>
              <a:gd name="T2" fmla="*/ 2147483646 w 65"/>
              <a:gd name="T3" fmla="*/ 2147483646 h 65"/>
              <a:gd name="T4" fmla="*/ 2147483646 w 65"/>
              <a:gd name="T5" fmla="*/ 2147483646 h 65"/>
              <a:gd name="T6" fmla="*/ 2147483646 w 65"/>
              <a:gd name="T7" fmla="*/ 2147483646 h 65"/>
              <a:gd name="T8" fmla="*/ 2147483646 w 65"/>
              <a:gd name="T9" fmla="*/ 2147483646 h 65"/>
              <a:gd name="T10" fmla="*/ 2147483646 w 65"/>
              <a:gd name="T11" fmla="*/ 2147483646 h 65"/>
              <a:gd name="T12" fmla="*/ 2147483646 w 65"/>
              <a:gd name="T13" fmla="*/ 2147483646 h 65"/>
              <a:gd name="T14" fmla="*/ 2147483646 w 65"/>
              <a:gd name="T15" fmla="*/ 2147483646 h 65"/>
              <a:gd name="T16" fmla="*/ 2147483646 w 65"/>
              <a:gd name="T17" fmla="*/ 2147483646 h 65"/>
              <a:gd name="T18" fmla="*/ 0 w 65"/>
              <a:gd name="T19" fmla="*/ 2147483646 h 65"/>
              <a:gd name="T20" fmla="*/ 0 w 65"/>
              <a:gd name="T21" fmla="*/ 2147483646 h 65"/>
              <a:gd name="T22" fmla="*/ 0 w 65"/>
              <a:gd name="T23" fmla="*/ 2147483646 h 65"/>
              <a:gd name="T24" fmla="*/ 2147483646 w 65"/>
              <a:gd name="T25" fmla="*/ 2147483646 h 65"/>
              <a:gd name="T26" fmla="*/ 2147483646 w 65"/>
              <a:gd name="T27" fmla="*/ 2147483646 h 65"/>
              <a:gd name="T28" fmla="*/ 2147483646 w 65"/>
              <a:gd name="T29" fmla="*/ 2147483646 h 65"/>
              <a:gd name="T30" fmla="*/ 2147483646 w 65"/>
              <a:gd name="T31" fmla="*/ 2147483646 h 65"/>
              <a:gd name="T32" fmla="*/ 2147483646 w 65"/>
              <a:gd name="T33" fmla="*/ 2147483646 h 65"/>
              <a:gd name="T34" fmla="*/ 2147483646 w 65"/>
              <a:gd name="T35" fmla="*/ 2147483646 h 65"/>
              <a:gd name="T36" fmla="*/ 2147483646 w 65"/>
              <a:gd name="T37" fmla="*/ 2147483646 h 65"/>
              <a:gd name="T38" fmla="*/ 2147483646 w 65"/>
              <a:gd name="T39" fmla="*/ 2147483646 h 65"/>
              <a:gd name="T40" fmla="*/ 2147483646 w 65"/>
              <a:gd name="T41" fmla="*/ 2147483646 h 65"/>
              <a:gd name="T42" fmla="*/ 2147483646 w 65"/>
              <a:gd name="T43" fmla="*/ 2147483646 h 65"/>
              <a:gd name="T44" fmla="*/ 2147483646 w 65"/>
              <a:gd name="T45" fmla="*/ 2147483646 h 65"/>
              <a:gd name="T46" fmla="*/ 2147483646 w 65"/>
              <a:gd name="T47" fmla="*/ 2147483646 h 65"/>
              <a:gd name="T48" fmla="*/ 2147483646 w 65"/>
              <a:gd name="T49" fmla="*/ 2147483646 h 65"/>
              <a:gd name="T50" fmla="*/ 2147483646 w 65"/>
              <a:gd name="T51" fmla="*/ 2147483646 h 65"/>
              <a:gd name="T52" fmla="*/ 2147483646 w 65"/>
              <a:gd name="T53" fmla="*/ 2147483646 h 65"/>
              <a:gd name="T54" fmla="*/ 2147483646 w 65"/>
              <a:gd name="T55" fmla="*/ 2147483646 h 65"/>
              <a:gd name="T56" fmla="*/ 2147483646 w 65"/>
              <a:gd name="T57" fmla="*/ 2147483646 h 65"/>
              <a:gd name="T58" fmla="*/ 2147483646 w 65"/>
              <a:gd name="T59" fmla="*/ 2147483646 h 65"/>
              <a:gd name="T60" fmla="*/ 2147483646 w 65"/>
              <a:gd name="T61" fmla="*/ 2147483646 h 65"/>
              <a:gd name="T62" fmla="*/ 2147483646 w 65"/>
              <a:gd name="T63" fmla="*/ 2147483646 h 65"/>
              <a:gd name="T64" fmla="*/ 2147483646 w 65"/>
              <a:gd name="T65" fmla="*/ 2147483646 h 65"/>
              <a:gd name="T66" fmla="*/ 2147483646 w 65"/>
              <a:gd name="T67" fmla="*/ 2147483646 h 65"/>
              <a:gd name="T68" fmla="*/ 2147483646 w 65"/>
              <a:gd name="T69" fmla="*/ 2147483646 h 65"/>
              <a:gd name="T70" fmla="*/ 2147483646 w 65"/>
              <a:gd name="T71" fmla="*/ 2147483646 h 65"/>
              <a:gd name="T72" fmla="*/ 2147483646 w 65"/>
              <a:gd name="T73" fmla="*/ 2147483646 h 65"/>
              <a:gd name="T74" fmla="*/ 2147483646 w 65"/>
              <a:gd name="T75" fmla="*/ 2147483646 h 65"/>
              <a:gd name="T76" fmla="*/ 2147483646 w 65"/>
              <a:gd name="T77" fmla="*/ 2147483646 h 65"/>
              <a:gd name="T78" fmla="*/ 2147483646 w 65"/>
              <a:gd name="T79" fmla="*/ 2147483646 h 65"/>
              <a:gd name="T80" fmla="*/ 2147483646 w 65"/>
              <a:gd name="T81" fmla="*/ 2147483646 h 65"/>
              <a:gd name="T82" fmla="*/ 2147483646 w 65"/>
              <a:gd name="T83" fmla="*/ 2147483646 h 65"/>
              <a:gd name="T84" fmla="*/ 2147483646 w 65"/>
              <a:gd name="T85" fmla="*/ 0 h 65"/>
              <a:gd name="T86" fmla="*/ 2147483646 w 65"/>
              <a:gd name="T87" fmla="*/ 0 h 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5" h="65">
                <a:moveTo>
                  <a:pt x="33" y="0"/>
                </a:moveTo>
                <a:lnTo>
                  <a:pt x="31" y="0"/>
                </a:lnTo>
                <a:lnTo>
                  <a:pt x="30" y="0"/>
                </a:lnTo>
                <a:lnTo>
                  <a:pt x="27" y="0"/>
                </a:lnTo>
                <a:lnTo>
                  <a:pt x="25" y="1"/>
                </a:lnTo>
                <a:lnTo>
                  <a:pt x="24" y="1"/>
                </a:lnTo>
                <a:lnTo>
                  <a:pt x="23" y="1"/>
                </a:lnTo>
                <a:lnTo>
                  <a:pt x="21" y="3"/>
                </a:lnTo>
                <a:lnTo>
                  <a:pt x="20" y="3"/>
                </a:lnTo>
                <a:lnTo>
                  <a:pt x="18" y="3"/>
                </a:lnTo>
                <a:lnTo>
                  <a:pt x="17" y="4"/>
                </a:lnTo>
                <a:lnTo>
                  <a:pt x="16" y="6"/>
                </a:lnTo>
                <a:lnTo>
                  <a:pt x="14" y="6"/>
                </a:lnTo>
                <a:lnTo>
                  <a:pt x="13" y="7"/>
                </a:lnTo>
                <a:lnTo>
                  <a:pt x="11" y="7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7" y="13"/>
                </a:lnTo>
                <a:lnTo>
                  <a:pt x="6" y="14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20"/>
                </a:lnTo>
                <a:lnTo>
                  <a:pt x="2" y="21"/>
                </a:lnTo>
                <a:lnTo>
                  <a:pt x="2" y="23"/>
                </a:lnTo>
                <a:lnTo>
                  <a:pt x="2" y="24"/>
                </a:lnTo>
                <a:lnTo>
                  <a:pt x="0" y="27"/>
                </a:lnTo>
                <a:lnTo>
                  <a:pt x="0" y="28"/>
                </a:lnTo>
                <a:lnTo>
                  <a:pt x="0" y="30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2" y="41"/>
                </a:lnTo>
                <a:lnTo>
                  <a:pt x="2" y="42"/>
                </a:lnTo>
                <a:lnTo>
                  <a:pt x="2" y="44"/>
                </a:lnTo>
                <a:lnTo>
                  <a:pt x="3" y="45"/>
                </a:lnTo>
                <a:lnTo>
                  <a:pt x="3" y="47"/>
                </a:lnTo>
                <a:lnTo>
                  <a:pt x="4" y="48"/>
                </a:lnTo>
                <a:lnTo>
                  <a:pt x="4" y="49"/>
                </a:lnTo>
                <a:lnTo>
                  <a:pt x="6" y="51"/>
                </a:lnTo>
                <a:lnTo>
                  <a:pt x="7" y="52"/>
                </a:lnTo>
                <a:lnTo>
                  <a:pt x="7" y="54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1" y="58"/>
                </a:lnTo>
                <a:lnTo>
                  <a:pt x="13" y="59"/>
                </a:lnTo>
                <a:lnTo>
                  <a:pt x="14" y="59"/>
                </a:lnTo>
                <a:lnTo>
                  <a:pt x="16" y="61"/>
                </a:lnTo>
                <a:lnTo>
                  <a:pt x="17" y="61"/>
                </a:lnTo>
                <a:lnTo>
                  <a:pt x="18" y="62"/>
                </a:lnTo>
                <a:lnTo>
                  <a:pt x="20" y="62"/>
                </a:lnTo>
                <a:lnTo>
                  <a:pt x="21" y="63"/>
                </a:lnTo>
                <a:lnTo>
                  <a:pt x="23" y="63"/>
                </a:lnTo>
                <a:lnTo>
                  <a:pt x="24" y="63"/>
                </a:lnTo>
                <a:lnTo>
                  <a:pt x="25" y="65"/>
                </a:lnTo>
                <a:lnTo>
                  <a:pt x="27" y="65"/>
                </a:lnTo>
                <a:lnTo>
                  <a:pt x="30" y="65"/>
                </a:lnTo>
                <a:lnTo>
                  <a:pt x="31" y="65"/>
                </a:lnTo>
                <a:lnTo>
                  <a:pt x="33" y="65"/>
                </a:lnTo>
                <a:lnTo>
                  <a:pt x="34" y="65"/>
                </a:lnTo>
                <a:lnTo>
                  <a:pt x="35" y="65"/>
                </a:lnTo>
                <a:lnTo>
                  <a:pt x="37" y="65"/>
                </a:lnTo>
                <a:lnTo>
                  <a:pt x="40" y="65"/>
                </a:lnTo>
                <a:lnTo>
                  <a:pt x="41" y="63"/>
                </a:lnTo>
                <a:lnTo>
                  <a:pt x="42" y="63"/>
                </a:lnTo>
                <a:lnTo>
                  <a:pt x="44" y="63"/>
                </a:lnTo>
                <a:lnTo>
                  <a:pt x="45" y="62"/>
                </a:lnTo>
                <a:lnTo>
                  <a:pt x="47" y="62"/>
                </a:lnTo>
                <a:lnTo>
                  <a:pt x="48" y="61"/>
                </a:lnTo>
                <a:lnTo>
                  <a:pt x="49" y="61"/>
                </a:lnTo>
                <a:lnTo>
                  <a:pt x="51" y="59"/>
                </a:lnTo>
                <a:lnTo>
                  <a:pt x="52" y="59"/>
                </a:lnTo>
                <a:lnTo>
                  <a:pt x="54" y="58"/>
                </a:lnTo>
                <a:lnTo>
                  <a:pt x="54" y="56"/>
                </a:lnTo>
                <a:lnTo>
                  <a:pt x="55" y="55"/>
                </a:lnTo>
                <a:lnTo>
                  <a:pt x="56" y="55"/>
                </a:lnTo>
                <a:lnTo>
                  <a:pt x="58" y="54"/>
                </a:lnTo>
                <a:lnTo>
                  <a:pt x="58" y="52"/>
                </a:lnTo>
                <a:lnTo>
                  <a:pt x="59" y="51"/>
                </a:lnTo>
                <a:lnTo>
                  <a:pt x="61" y="49"/>
                </a:lnTo>
                <a:lnTo>
                  <a:pt x="61" y="48"/>
                </a:lnTo>
                <a:lnTo>
                  <a:pt x="62" y="47"/>
                </a:lnTo>
                <a:lnTo>
                  <a:pt x="62" y="45"/>
                </a:lnTo>
                <a:lnTo>
                  <a:pt x="64" y="44"/>
                </a:lnTo>
                <a:lnTo>
                  <a:pt x="64" y="42"/>
                </a:lnTo>
                <a:lnTo>
                  <a:pt x="64" y="41"/>
                </a:lnTo>
                <a:lnTo>
                  <a:pt x="65" y="40"/>
                </a:lnTo>
                <a:lnTo>
                  <a:pt x="65" y="38"/>
                </a:lnTo>
                <a:lnTo>
                  <a:pt x="65" y="37"/>
                </a:lnTo>
                <a:lnTo>
                  <a:pt x="65" y="34"/>
                </a:lnTo>
                <a:lnTo>
                  <a:pt x="65" y="32"/>
                </a:lnTo>
                <a:lnTo>
                  <a:pt x="65" y="31"/>
                </a:lnTo>
                <a:lnTo>
                  <a:pt x="65" y="30"/>
                </a:lnTo>
                <a:lnTo>
                  <a:pt x="65" y="28"/>
                </a:lnTo>
                <a:lnTo>
                  <a:pt x="65" y="27"/>
                </a:lnTo>
                <a:lnTo>
                  <a:pt x="64" y="24"/>
                </a:lnTo>
                <a:lnTo>
                  <a:pt x="64" y="23"/>
                </a:lnTo>
                <a:lnTo>
                  <a:pt x="64" y="21"/>
                </a:lnTo>
                <a:lnTo>
                  <a:pt x="62" y="20"/>
                </a:lnTo>
                <a:lnTo>
                  <a:pt x="62" y="18"/>
                </a:lnTo>
                <a:lnTo>
                  <a:pt x="61" y="17"/>
                </a:lnTo>
                <a:lnTo>
                  <a:pt x="61" y="16"/>
                </a:lnTo>
                <a:lnTo>
                  <a:pt x="59" y="14"/>
                </a:lnTo>
                <a:lnTo>
                  <a:pt x="58" y="13"/>
                </a:lnTo>
                <a:lnTo>
                  <a:pt x="56" y="11"/>
                </a:lnTo>
                <a:lnTo>
                  <a:pt x="55" y="10"/>
                </a:lnTo>
                <a:lnTo>
                  <a:pt x="54" y="9"/>
                </a:lnTo>
                <a:lnTo>
                  <a:pt x="54" y="7"/>
                </a:lnTo>
                <a:lnTo>
                  <a:pt x="52" y="7"/>
                </a:lnTo>
                <a:lnTo>
                  <a:pt x="51" y="6"/>
                </a:lnTo>
                <a:lnTo>
                  <a:pt x="49" y="6"/>
                </a:lnTo>
                <a:lnTo>
                  <a:pt x="48" y="4"/>
                </a:lnTo>
                <a:lnTo>
                  <a:pt x="47" y="3"/>
                </a:lnTo>
                <a:lnTo>
                  <a:pt x="45" y="3"/>
                </a:lnTo>
                <a:lnTo>
                  <a:pt x="44" y="3"/>
                </a:lnTo>
                <a:lnTo>
                  <a:pt x="42" y="1"/>
                </a:lnTo>
                <a:lnTo>
                  <a:pt x="41" y="1"/>
                </a:lnTo>
                <a:lnTo>
                  <a:pt x="40" y="1"/>
                </a:lnTo>
                <a:lnTo>
                  <a:pt x="37" y="0"/>
                </a:lnTo>
                <a:lnTo>
                  <a:pt x="35" y="0"/>
                </a:lnTo>
                <a:lnTo>
                  <a:pt x="34" y="0"/>
                </a:lnTo>
                <a:lnTo>
                  <a:pt x="33" y="0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8" name="Freeform 34">
            <a:extLst>
              <a:ext uri="{FF2B5EF4-FFF2-40B4-BE49-F238E27FC236}">
                <a16:creationId xmlns:a16="http://schemas.microsoft.com/office/drawing/2014/main" id="{4C78EDCD-ADE1-5D4F-A6C9-5EEE577D2CBE}"/>
              </a:ext>
            </a:extLst>
          </p:cNvPr>
          <p:cNvSpPr>
            <a:spLocks/>
          </p:cNvSpPr>
          <p:nvPr/>
        </p:nvSpPr>
        <p:spPr bwMode="auto">
          <a:xfrm>
            <a:off x="5156201" y="2763839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9" name="Freeform 60">
            <a:extLst>
              <a:ext uri="{FF2B5EF4-FFF2-40B4-BE49-F238E27FC236}">
                <a16:creationId xmlns:a16="http://schemas.microsoft.com/office/drawing/2014/main" id="{B1BC341A-DB64-BA47-9D3C-00E106EA50C5}"/>
              </a:ext>
            </a:extLst>
          </p:cNvPr>
          <p:cNvSpPr>
            <a:spLocks/>
          </p:cNvSpPr>
          <p:nvPr/>
        </p:nvSpPr>
        <p:spPr bwMode="auto">
          <a:xfrm>
            <a:off x="5156201" y="2763839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0" name="Rectangle 75">
            <a:extLst>
              <a:ext uri="{FF2B5EF4-FFF2-40B4-BE49-F238E27FC236}">
                <a16:creationId xmlns:a16="http://schemas.microsoft.com/office/drawing/2014/main" id="{EF2970B3-FC85-7F42-837B-317341AC1C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6389" y="2965451"/>
            <a:ext cx="358775" cy="5365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30731" name="Freeform 77">
            <a:extLst>
              <a:ext uri="{FF2B5EF4-FFF2-40B4-BE49-F238E27FC236}">
                <a16:creationId xmlns:a16="http://schemas.microsoft.com/office/drawing/2014/main" id="{5CFDC7F5-53B2-0F40-86EC-A4D8539625F1}"/>
              </a:ext>
            </a:extLst>
          </p:cNvPr>
          <p:cNvSpPr>
            <a:spLocks/>
          </p:cNvSpPr>
          <p:nvPr/>
        </p:nvSpPr>
        <p:spPr bwMode="auto">
          <a:xfrm>
            <a:off x="4765675" y="3189288"/>
            <a:ext cx="88900" cy="88900"/>
          </a:xfrm>
          <a:custGeom>
            <a:avLst/>
            <a:gdLst>
              <a:gd name="T0" fmla="*/ 2147483646 w 112"/>
              <a:gd name="T1" fmla="*/ 0 h 113"/>
              <a:gd name="T2" fmla="*/ 2147483646 w 112"/>
              <a:gd name="T3" fmla="*/ 2147483646 h 113"/>
              <a:gd name="T4" fmla="*/ 2147483646 w 112"/>
              <a:gd name="T5" fmla="*/ 2147483646 h 113"/>
              <a:gd name="T6" fmla="*/ 2147483646 w 112"/>
              <a:gd name="T7" fmla="*/ 2147483646 h 113"/>
              <a:gd name="T8" fmla="*/ 2147483646 w 112"/>
              <a:gd name="T9" fmla="*/ 2147483646 h 113"/>
              <a:gd name="T10" fmla="*/ 2147483646 w 112"/>
              <a:gd name="T11" fmla="*/ 2147483646 h 113"/>
              <a:gd name="T12" fmla="*/ 2147483646 w 112"/>
              <a:gd name="T13" fmla="*/ 2147483646 h 113"/>
              <a:gd name="T14" fmla="*/ 2147483646 w 112"/>
              <a:gd name="T15" fmla="*/ 2147483646 h 113"/>
              <a:gd name="T16" fmla="*/ 2147483646 w 112"/>
              <a:gd name="T17" fmla="*/ 2147483646 h 113"/>
              <a:gd name="T18" fmla="*/ 2147483646 w 112"/>
              <a:gd name="T19" fmla="*/ 2147483646 h 113"/>
              <a:gd name="T20" fmla="*/ 2147483646 w 112"/>
              <a:gd name="T21" fmla="*/ 2147483646 h 113"/>
              <a:gd name="T22" fmla="*/ 2147483646 w 112"/>
              <a:gd name="T23" fmla="*/ 2147483646 h 113"/>
              <a:gd name="T24" fmla="*/ 2147483646 w 112"/>
              <a:gd name="T25" fmla="*/ 2147483646 h 113"/>
              <a:gd name="T26" fmla="*/ 2147483646 w 112"/>
              <a:gd name="T27" fmla="*/ 2147483646 h 113"/>
              <a:gd name="T28" fmla="*/ 2147483646 w 112"/>
              <a:gd name="T29" fmla="*/ 2147483646 h 113"/>
              <a:gd name="T30" fmla="*/ 2147483646 w 112"/>
              <a:gd name="T31" fmla="*/ 2147483646 h 113"/>
              <a:gd name="T32" fmla="*/ 2147483646 w 112"/>
              <a:gd name="T33" fmla="*/ 2147483646 h 113"/>
              <a:gd name="T34" fmla="*/ 2147483646 w 112"/>
              <a:gd name="T35" fmla="*/ 2147483646 h 113"/>
              <a:gd name="T36" fmla="*/ 2147483646 w 112"/>
              <a:gd name="T37" fmla="*/ 2147483646 h 113"/>
              <a:gd name="T38" fmla="*/ 2147483646 w 112"/>
              <a:gd name="T39" fmla="*/ 2147483646 h 113"/>
              <a:gd name="T40" fmla="*/ 2147483646 w 112"/>
              <a:gd name="T41" fmla="*/ 2147483646 h 113"/>
              <a:gd name="T42" fmla="*/ 2147483646 w 112"/>
              <a:gd name="T43" fmla="*/ 2147483646 h 113"/>
              <a:gd name="T44" fmla="*/ 2147483646 w 112"/>
              <a:gd name="T45" fmla="*/ 2147483646 h 113"/>
              <a:gd name="T46" fmla="*/ 2147483646 w 112"/>
              <a:gd name="T47" fmla="*/ 2147483646 h 113"/>
              <a:gd name="T48" fmla="*/ 2147483646 w 112"/>
              <a:gd name="T49" fmla="*/ 2147483646 h 113"/>
              <a:gd name="T50" fmla="*/ 2147483646 w 112"/>
              <a:gd name="T51" fmla="*/ 2147483646 h 113"/>
              <a:gd name="T52" fmla="*/ 2147483646 w 112"/>
              <a:gd name="T53" fmla="*/ 2147483646 h 113"/>
              <a:gd name="T54" fmla="*/ 2147483646 w 112"/>
              <a:gd name="T55" fmla="*/ 2147483646 h 113"/>
              <a:gd name="T56" fmla="*/ 2147483646 w 112"/>
              <a:gd name="T57" fmla="*/ 2147483646 h 113"/>
              <a:gd name="T58" fmla="*/ 2147483646 w 112"/>
              <a:gd name="T59" fmla="*/ 2147483646 h 113"/>
              <a:gd name="T60" fmla="*/ 2147483646 w 112"/>
              <a:gd name="T61" fmla="*/ 2147483646 h 113"/>
              <a:gd name="T62" fmla="*/ 2147483646 w 112"/>
              <a:gd name="T63" fmla="*/ 2147483646 h 113"/>
              <a:gd name="T64" fmla="*/ 2147483646 w 112"/>
              <a:gd name="T65" fmla="*/ 2147483646 h 113"/>
              <a:gd name="T66" fmla="*/ 2147483646 w 112"/>
              <a:gd name="T67" fmla="*/ 2147483646 h 113"/>
              <a:gd name="T68" fmla="*/ 2147483646 w 112"/>
              <a:gd name="T69" fmla="*/ 2147483646 h 113"/>
              <a:gd name="T70" fmla="*/ 2147483646 w 112"/>
              <a:gd name="T71" fmla="*/ 2147483646 h 113"/>
              <a:gd name="T72" fmla="*/ 2147483646 w 112"/>
              <a:gd name="T73" fmla="*/ 2147483646 h 113"/>
              <a:gd name="T74" fmla="*/ 2147483646 w 112"/>
              <a:gd name="T75" fmla="*/ 2147483646 h 113"/>
              <a:gd name="T76" fmla="*/ 2147483646 w 112"/>
              <a:gd name="T77" fmla="*/ 2147483646 h 113"/>
              <a:gd name="T78" fmla="*/ 2147483646 w 112"/>
              <a:gd name="T79" fmla="*/ 2147483646 h 113"/>
              <a:gd name="T80" fmla="*/ 2147483646 w 112"/>
              <a:gd name="T81" fmla="*/ 2147483646 h 113"/>
              <a:gd name="T82" fmla="*/ 2147483646 w 112"/>
              <a:gd name="T83" fmla="*/ 2147483646 h 113"/>
              <a:gd name="T84" fmla="*/ 2147483646 w 112"/>
              <a:gd name="T85" fmla="*/ 2147483646 h 113"/>
              <a:gd name="T86" fmla="*/ 2147483646 w 112"/>
              <a:gd name="T87" fmla="*/ 0 h 113"/>
              <a:gd name="T88" fmla="*/ 2147483646 w 112"/>
              <a:gd name="T89" fmla="*/ 2147483646 h 11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2" h="113">
                <a:moveTo>
                  <a:pt x="56" y="56"/>
                </a:moveTo>
                <a:lnTo>
                  <a:pt x="56" y="0"/>
                </a:lnTo>
                <a:lnTo>
                  <a:pt x="53" y="0"/>
                </a:lnTo>
                <a:lnTo>
                  <a:pt x="50" y="0"/>
                </a:lnTo>
                <a:lnTo>
                  <a:pt x="48" y="0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8" y="3"/>
                </a:lnTo>
                <a:lnTo>
                  <a:pt x="35" y="4"/>
                </a:lnTo>
                <a:lnTo>
                  <a:pt x="32" y="5"/>
                </a:lnTo>
                <a:lnTo>
                  <a:pt x="29" y="7"/>
                </a:lnTo>
                <a:lnTo>
                  <a:pt x="28" y="7"/>
                </a:lnTo>
                <a:lnTo>
                  <a:pt x="25" y="10"/>
                </a:lnTo>
                <a:lnTo>
                  <a:pt x="24" y="11"/>
                </a:lnTo>
                <a:lnTo>
                  <a:pt x="21" y="12"/>
                </a:lnTo>
                <a:lnTo>
                  <a:pt x="19" y="14"/>
                </a:lnTo>
                <a:lnTo>
                  <a:pt x="17" y="15"/>
                </a:lnTo>
                <a:lnTo>
                  <a:pt x="15" y="18"/>
                </a:lnTo>
                <a:lnTo>
                  <a:pt x="14" y="20"/>
                </a:lnTo>
                <a:lnTo>
                  <a:pt x="11" y="22"/>
                </a:lnTo>
                <a:lnTo>
                  <a:pt x="10" y="24"/>
                </a:lnTo>
                <a:lnTo>
                  <a:pt x="8" y="27"/>
                </a:lnTo>
                <a:lnTo>
                  <a:pt x="7" y="29"/>
                </a:lnTo>
                <a:lnTo>
                  <a:pt x="5" y="31"/>
                </a:lnTo>
                <a:lnTo>
                  <a:pt x="5" y="34"/>
                </a:lnTo>
                <a:lnTo>
                  <a:pt x="4" y="36"/>
                </a:lnTo>
                <a:lnTo>
                  <a:pt x="2" y="39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1" y="51"/>
                </a:lnTo>
                <a:lnTo>
                  <a:pt x="1" y="53"/>
                </a:lnTo>
                <a:lnTo>
                  <a:pt x="0" y="56"/>
                </a:lnTo>
                <a:lnTo>
                  <a:pt x="1" y="59"/>
                </a:lnTo>
                <a:lnTo>
                  <a:pt x="1" y="62"/>
                </a:lnTo>
                <a:lnTo>
                  <a:pt x="1" y="65"/>
                </a:lnTo>
                <a:lnTo>
                  <a:pt x="1" y="67"/>
                </a:lnTo>
                <a:lnTo>
                  <a:pt x="2" y="70"/>
                </a:lnTo>
                <a:lnTo>
                  <a:pt x="2" y="73"/>
                </a:lnTo>
                <a:lnTo>
                  <a:pt x="4" y="74"/>
                </a:lnTo>
                <a:lnTo>
                  <a:pt x="5" y="77"/>
                </a:lnTo>
                <a:lnTo>
                  <a:pt x="5" y="80"/>
                </a:lnTo>
                <a:lnTo>
                  <a:pt x="7" y="83"/>
                </a:lnTo>
                <a:lnTo>
                  <a:pt x="8" y="84"/>
                </a:lnTo>
                <a:lnTo>
                  <a:pt x="10" y="87"/>
                </a:lnTo>
                <a:lnTo>
                  <a:pt x="11" y="90"/>
                </a:lnTo>
                <a:lnTo>
                  <a:pt x="14" y="91"/>
                </a:lnTo>
                <a:lnTo>
                  <a:pt x="15" y="94"/>
                </a:lnTo>
                <a:lnTo>
                  <a:pt x="17" y="96"/>
                </a:lnTo>
                <a:lnTo>
                  <a:pt x="19" y="97"/>
                </a:lnTo>
                <a:lnTo>
                  <a:pt x="21" y="100"/>
                </a:lnTo>
                <a:lnTo>
                  <a:pt x="24" y="101"/>
                </a:lnTo>
                <a:lnTo>
                  <a:pt x="25" y="103"/>
                </a:lnTo>
                <a:lnTo>
                  <a:pt x="28" y="104"/>
                </a:lnTo>
                <a:lnTo>
                  <a:pt x="29" y="105"/>
                </a:lnTo>
                <a:lnTo>
                  <a:pt x="32" y="107"/>
                </a:lnTo>
                <a:lnTo>
                  <a:pt x="35" y="108"/>
                </a:lnTo>
                <a:lnTo>
                  <a:pt x="38" y="108"/>
                </a:lnTo>
                <a:lnTo>
                  <a:pt x="41" y="110"/>
                </a:lnTo>
                <a:lnTo>
                  <a:pt x="42" y="110"/>
                </a:lnTo>
                <a:lnTo>
                  <a:pt x="45" y="111"/>
                </a:lnTo>
                <a:lnTo>
                  <a:pt x="48" y="111"/>
                </a:lnTo>
                <a:lnTo>
                  <a:pt x="50" y="111"/>
                </a:lnTo>
                <a:lnTo>
                  <a:pt x="53" y="113"/>
                </a:lnTo>
                <a:lnTo>
                  <a:pt x="56" y="113"/>
                </a:lnTo>
                <a:lnTo>
                  <a:pt x="60" y="113"/>
                </a:lnTo>
                <a:lnTo>
                  <a:pt x="63" y="111"/>
                </a:lnTo>
                <a:lnTo>
                  <a:pt x="66" y="111"/>
                </a:lnTo>
                <a:lnTo>
                  <a:pt x="69" y="111"/>
                </a:lnTo>
                <a:lnTo>
                  <a:pt x="70" y="110"/>
                </a:lnTo>
                <a:lnTo>
                  <a:pt x="73" y="110"/>
                </a:lnTo>
                <a:lnTo>
                  <a:pt x="76" y="108"/>
                </a:lnTo>
                <a:lnTo>
                  <a:pt x="79" y="108"/>
                </a:lnTo>
                <a:lnTo>
                  <a:pt x="81" y="107"/>
                </a:lnTo>
                <a:lnTo>
                  <a:pt x="84" y="105"/>
                </a:lnTo>
                <a:lnTo>
                  <a:pt x="86" y="104"/>
                </a:lnTo>
                <a:lnTo>
                  <a:pt x="88" y="103"/>
                </a:lnTo>
                <a:lnTo>
                  <a:pt x="90" y="101"/>
                </a:lnTo>
                <a:lnTo>
                  <a:pt x="93" y="100"/>
                </a:lnTo>
                <a:lnTo>
                  <a:pt x="94" y="97"/>
                </a:lnTo>
                <a:lnTo>
                  <a:pt x="97" y="96"/>
                </a:lnTo>
                <a:lnTo>
                  <a:pt x="98" y="94"/>
                </a:lnTo>
                <a:lnTo>
                  <a:pt x="100" y="91"/>
                </a:lnTo>
                <a:lnTo>
                  <a:pt x="103" y="90"/>
                </a:lnTo>
                <a:lnTo>
                  <a:pt x="104" y="87"/>
                </a:lnTo>
                <a:lnTo>
                  <a:pt x="105" y="84"/>
                </a:lnTo>
                <a:lnTo>
                  <a:pt x="107" y="83"/>
                </a:lnTo>
                <a:lnTo>
                  <a:pt x="108" y="80"/>
                </a:lnTo>
                <a:lnTo>
                  <a:pt x="108" y="77"/>
                </a:lnTo>
                <a:lnTo>
                  <a:pt x="110" y="74"/>
                </a:lnTo>
                <a:lnTo>
                  <a:pt x="111" y="73"/>
                </a:lnTo>
                <a:lnTo>
                  <a:pt x="111" y="70"/>
                </a:lnTo>
                <a:lnTo>
                  <a:pt x="112" y="67"/>
                </a:lnTo>
                <a:lnTo>
                  <a:pt x="112" y="65"/>
                </a:lnTo>
                <a:lnTo>
                  <a:pt x="112" y="62"/>
                </a:lnTo>
                <a:lnTo>
                  <a:pt x="112" y="59"/>
                </a:lnTo>
                <a:lnTo>
                  <a:pt x="112" y="56"/>
                </a:lnTo>
                <a:lnTo>
                  <a:pt x="112" y="53"/>
                </a:lnTo>
                <a:lnTo>
                  <a:pt x="112" y="51"/>
                </a:lnTo>
                <a:lnTo>
                  <a:pt x="112" y="48"/>
                </a:lnTo>
                <a:lnTo>
                  <a:pt x="112" y="45"/>
                </a:lnTo>
                <a:lnTo>
                  <a:pt x="111" y="42"/>
                </a:lnTo>
                <a:lnTo>
                  <a:pt x="111" y="39"/>
                </a:lnTo>
                <a:lnTo>
                  <a:pt x="110" y="36"/>
                </a:lnTo>
                <a:lnTo>
                  <a:pt x="108" y="34"/>
                </a:lnTo>
                <a:lnTo>
                  <a:pt x="108" y="31"/>
                </a:lnTo>
                <a:lnTo>
                  <a:pt x="107" y="29"/>
                </a:lnTo>
                <a:lnTo>
                  <a:pt x="105" y="27"/>
                </a:lnTo>
                <a:lnTo>
                  <a:pt x="104" y="24"/>
                </a:lnTo>
                <a:lnTo>
                  <a:pt x="103" y="22"/>
                </a:lnTo>
                <a:lnTo>
                  <a:pt x="100" y="20"/>
                </a:lnTo>
                <a:lnTo>
                  <a:pt x="98" y="18"/>
                </a:lnTo>
                <a:lnTo>
                  <a:pt x="97" y="15"/>
                </a:lnTo>
                <a:lnTo>
                  <a:pt x="94" y="14"/>
                </a:lnTo>
                <a:lnTo>
                  <a:pt x="93" y="12"/>
                </a:lnTo>
                <a:lnTo>
                  <a:pt x="90" y="11"/>
                </a:lnTo>
                <a:lnTo>
                  <a:pt x="88" y="10"/>
                </a:lnTo>
                <a:lnTo>
                  <a:pt x="86" y="7"/>
                </a:lnTo>
                <a:lnTo>
                  <a:pt x="84" y="7"/>
                </a:lnTo>
                <a:lnTo>
                  <a:pt x="81" y="5"/>
                </a:lnTo>
                <a:lnTo>
                  <a:pt x="79" y="4"/>
                </a:lnTo>
                <a:lnTo>
                  <a:pt x="76" y="3"/>
                </a:lnTo>
                <a:lnTo>
                  <a:pt x="73" y="1"/>
                </a:lnTo>
                <a:lnTo>
                  <a:pt x="70" y="1"/>
                </a:lnTo>
                <a:lnTo>
                  <a:pt x="69" y="1"/>
                </a:lnTo>
                <a:lnTo>
                  <a:pt x="66" y="0"/>
                </a:lnTo>
                <a:lnTo>
                  <a:pt x="63" y="0"/>
                </a:lnTo>
                <a:lnTo>
                  <a:pt x="60" y="0"/>
                </a:lnTo>
                <a:lnTo>
                  <a:pt x="56" y="0"/>
                </a:lnTo>
                <a:lnTo>
                  <a:pt x="56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2" name="Freeform 79">
            <a:extLst>
              <a:ext uri="{FF2B5EF4-FFF2-40B4-BE49-F238E27FC236}">
                <a16:creationId xmlns:a16="http://schemas.microsoft.com/office/drawing/2014/main" id="{98234189-31FD-DA4B-B04D-CED3B1D7F7CF}"/>
              </a:ext>
            </a:extLst>
          </p:cNvPr>
          <p:cNvSpPr>
            <a:spLocks/>
          </p:cNvSpPr>
          <p:nvPr/>
        </p:nvSpPr>
        <p:spPr bwMode="auto">
          <a:xfrm>
            <a:off x="3803650" y="3076576"/>
            <a:ext cx="312738" cy="314325"/>
          </a:xfrm>
          <a:custGeom>
            <a:avLst/>
            <a:gdLst>
              <a:gd name="T0" fmla="*/ 2147483646 w 394"/>
              <a:gd name="T1" fmla="*/ 2147483646 h 394"/>
              <a:gd name="T2" fmla="*/ 0 w 394"/>
              <a:gd name="T3" fmla="*/ 2147483646 h 394"/>
              <a:gd name="T4" fmla="*/ 0 w 394"/>
              <a:gd name="T5" fmla="*/ 0 h 394"/>
              <a:gd name="T6" fmla="*/ 2147483646 w 394"/>
              <a:gd name="T7" fmla="*/ 0 h 39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4" h="394">
                <a:moveTo>
                  <a:pt x="394" y="394"/>
                </a:moveTo>
                <a:lnTo>
                  <a:pt x="0" y="394"/>
                </a:lnTo>
                <a:lnTo>
                  <a:pt x="0" y="0"/>
                </a:lnTo>
                <a:lnTo>
                  <a:pt x="394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3" name="Line 80">
            <a:extLst>
              <a:ext uri="{FF2B5EF4-FFF2-40B4-BE49-F238E27FC236}">
                <a16:creationId xmlns:a16="http://schemas.microsoft.com/office/drawing/2014/main" id="{FEB396D5-DEB4-B640-9B92-8CFEAFB984CF}"/>
              </a:ext>
            </a:extLst>
          </p:cNvPr>
          <p:cNvSpPr>
            <a:spLocks noChangeShapeType="1"/>
          </p:cNvSpPr>
          <p:nvPr/>
        </p:nvSpPr>
        <p:spPr bwMode="auto">
          <a:xfrm>
            <a:off x="3490914" y="3233739"/>
            <a:ext cx="312737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4" name="Freeform 87">
            <a:extLst>
              <a:ext uri="{FF2B5EF4-FFF2-40B4-BE49-F238E27FC236}">
                <a16:creationId xmlns:a16="http://schemas.microsoft.com/office/drawing/2014/main" id="{EA3ACEAB-B111-CC43-B9DF-6F260B965708}"/>
              </a:ext>
            </a:extLst>
          </p:cNvPr>
          <p:cNvSpPr>
            <a:spLocks/>
          </p:cNvSpPr>
          <p:nvPr/>
        </p:nvSpPr>
        <p:spPr bwMode="auto">
          <a:xfrm>
            <a:off x="3781425" y="3211513"/>
            <a:ext cx="44450" cy="44450"/>
          </a:xfrm>
          <a:custGeom>
            <a:avLst/>
            <a:gdLst>
              <a:gd name="T0" fmla="*/ 2147483646 w 57"/>
              <a:gd name="T1" fmla="*/ 0 h 56"/>
              <a:gd name="T2" fmla="*/ 2147483646 w 57"/>
              <a:gd name="T3" fmla="*/ 0 h 56"/>
              <a:gd name="T4" fmla="*/ 2147483646 w 57"/>
              <a:gd name="T5" fmla="*/ 2147483646 h 56"/>
              <a:gd name="T6" fmla="*/ 2147483646 w 57"/>
              <a:gd name="T7" fmla="*/ 2147483646 h 56"/>
              <a:gd name="T8" fmla="*/ 2147483646 w 57"/>
              <a:gd name="T9" fmla="*/ 2147483646 h 56"/>
              <a:gd name="T10" fmla="*/ 2147483646 w 57"/>
              <a:gd name="T11" fmla="*/ 2147483646 h 56"/>
              <a:gd name="T12" fmla="*/ 2147483646 w 57"/>
              <a:gd name="T13" fmla="*/ 2147483646 h 56"/>
              <a:gd name="T14" fmla="*/ 2147483646 w 57"/>
              <a:gd name="T15" fmla="*/ 2147483646 h 56"/>
              <a:gd name="T16" fmla="*/ 2147483646 w 57"/>
              <a:gd name="T17" fmla="*/ 2147483646 h 56"/>
              <a:gd name="T18" fmla="*/ 2147483646 w 57"/>
              <a:gd name="T19" fmla="*/ 2147483646 h 56"/>
              <a:gd name="T20" fmla="*/ 2147483646 w 57"/>
              <a:gd name="T21" fmla="*/ 2147483646 h 56"/>
              <a:gd name="T22" fmla="*/ 2147483646 w 57"/>
              <a:gd name="T23" fmla="*/ 2147483646 h 56"/>
              <a:gd name="T24" fmla="*/ 2147483646 w 57"/>
              <a:gd name="T25" fmla="*/ 2147483646 h 56"/>
              <a:gd name="T26" fmla="*/ 2147483646 w 57"/>
              <a:gd name="T27" fmla="*/ 2147483646 h 56"/>
              <a:gd name="T28" fmla="*/ 2147483646 w 57"/>
              <a:gd name="T29" fmla="*/ 2147483646 h 56"/>
              <a:gd name="T30" fmla="*/ 2147483646 w 57"/>
              <a:gd name="T31" fmla="*/ 2147483646 h 56"/>
              <a:gd name="T32" fmla="*/ 2147483646 w 57"/>
              <a:gd name="T33" fmla="*/ 2147483646 h 56"/>
              <a:gd name="T34" fmla="*/ 2147483646 w 57"/>
              <a:gd name="T35" fmla="*/ 2147483646 h 56"/>
              <a:gd name="T36" fmla="*/ 2147483646 w 57"/>
              <a:gd name="T37" fmla="*/ 2147483646 h 56"/>
              <a:gd name="T38" fmla="*/ 2147483646 w 57"/>
              <a:gd name="T39" fmla="*/ 2147483646 h 56"/>
              <a:gd name="T40" fmla="*/ 2147483646 w 57"/>
              <a:gd name="T41" fmla="*/ 2147483646 h 56"/>
              <a:gd name="T42" fmla="*/ 2147483646 w 57"/>
              <a:gd name="T43" fmla="*/ 2147483646 h 56"/>
              <a:gd name="T44" fmla="*/ 2147483646 w 57"/>
              <a:gd name="T45" fmla="*/ 2147483646 h 56"/>
              <a:gd name="T46" fmla="*/ 2147483646 w 57"/>
              <a:gd name="T47" fmla="*/ 2147483646 h 56"/>
              <a:gd name="T48" fmla="*/ 2147483646 w 57"/>
              <a:gd name="T49" fmla="*/ 2147483646 h 56"/>
              <a:gd name="T50" fmla="*/ 2147483646 w 57"/>
              <a:gd name="T51" fmla="*/ 2147483646 h 56"/>
              <a:gd name="T52" fmla="*/ 2147483646 w 57"/>
              <a:gd name="T53" fmla="*/ 2147483646 h 56"/>
              <a:gd name="T54" fmla="*/ 2147483646 w 57"/>
              <a:gd name="T55" fmla="*/ 2147483646 h 56"/>
              <a:gd name="T56" fmla="*/ 2147483646 w 57"/>
              <a:gd name="T57" fmla="*/ 2147483646 h 56"/>
              <a:gd name="T58" fmla="*/ 2147483646 w 57"/>
              <a:gd name="T59" fmla="*/ 2147483646 h 56"/>
              <a:gd name="T60" fmla="*/ 2147483646 w 57"/>
              <a:gd name="T61" fmla="*/ 2147483646 h 56"/>
              <a:gd name="T62" fmla="*/ 2147483646 w 57"/>
              <a:gd name="T63" fmla="*/ 2147483646 h 56"/>
              <a:gd name="T64" fmla="*/ 2147483646 w 57"/>
              <a:gd name="T65" fmla="*/ 2147483646 h 56"/>
              <a:gd name="T66" fmla="*/ 2147483646 w 57"/>
              <a:gd name="T67" fmla="*/ 2147483646 h 56"/>
              <a:gd name="T68" fmla="*/ 2147483646 w 57"/>
              <a:gd name="T69" fmla="*/ 2147483646 h 56"/>
              <a:gd name="T70" fmla="*/ 2147483646 w 57"/>
              <a:gd name="T71" fmla="*/ 2147483646 h 56"/>
              <a:gd name="T72" fmla="*/ 2147483646 w 57"/>
              <a:gd name="T73" fmla="*/ 2147483646 h 56"/>
              <a:gd name="T74" fmla="*/ 2147483646 w 57"/>
              <a:gd name="T75" fmla="*/ 2147483646 h 56"/>
              <a:gd name="T76" fmla="*/ 2147483646 w 57"/>
              <a:gd name="T77" fmla="*/ 2147483646 h 56"/>
              <a:gd name="T78" fmla="*/ 2147483646 w 57"/>
              <a:gd name="T79" fmla="*/ 2147483646 h 56"/>
              <a:gd name="T80" fmla="*/ 2147483646 w 57"/>
              <a:gd name="T81" fmla="*/ 2147483646 h 56"/>
              <a:gd name="T82" fmla="*/ 2147483646 w 57"/>
              <a:gd name="T83" fmla="*/ 2147483646 h 56"/>
              <a:gd name="T84" fmla="*/ 2147483646 w 57"/>
              <a:gd name="T85" fmla="*/ 0 h 56"/>
              <a:gd name="T86" fmla="*/ 2147483646 w 57"/>
              <a:gd name="T87" fmla="*/ 0 h 56"/>
              <a:gd name="T88" fmla="*/ 2147483646 w 57"/>
              <a:gd name="T89" fmla="*/ 2147483646 h 5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7" h="56">
                <a:moveTo>
                  <a:pt x="29" y="28"/>
                </a:moveTo>
                <a:lnTo>
                  <a:pt x="29" y="0"/>
                </a:lnTo>
                <a:lnTo>
                  <a:pt x="27" y="0"/>
                </a:lnTo>
                <a:lnTo>
                  <a:pt x="26" y="0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7" y="3"/>
                </a:lnTo>
                <a:lnTo>
                  <a:pt x="16" y="3"/>
                </a:lnTo>
                <a:lnTo>
                  <a:pt x="15" y="4"/>
                </a:lnTo>
                <a:lnTo>
                  <a:pt x="13" y="4"/>
                </a:lnTo>
                <a:lnTo>
                  <a:pt x="13" y="6"/>
                </a:lnTo>
                <a:lnTo>
                  <a:pt x="12" y="6"/>
                </a:lnTo>
                <a:lnTo>
                  <a:pt x="10" y="7"/>
                </a:lnTo>
                <a:lnTo>
                  <a:pt x="9" y="8"/>
                </a:lnTo>
                <a:lnTo>
                  <a:pt x="7" y="10"/>
                </a:lnTo>
                <a:lnTo>
                  <a:pt x="6" y="11"/>
                </a:lnTo>
                <a:lnTo>
                  <a:pt x="6" y="13"/>
                </a:lnTo>
                <a:lnTo>
                  <a:pt x="5" y="13"/>
                </a:lnTo>
                <a:lnTo>
                  <a:pt x="5" y="14"/>
                </a:lnTo>
                <a:lnTo>
                  <a:pt x="3" y="15"/>
                </a:lnTo>
                <a:lnTo>
                  <a:pt x="3" y="17"/>
                </a:lnTo>
                <a:lnTo>
                  <a:pt x="3" y="18"/>
                </a:lnTo>
                <a:lnTo>
                  <a:pt x="2" y="20"/>
                </a:lnTo>
                <a:lnTo>
                  <a:pt x="2" y="21"/>
                </a:lnTo>
                <a:lnTo>
                  <a:pt x="2" y="23"/>
                </a:lnTo>
                <a:lnTo>
                  <a:pt x="2" y="24"/>
                </a:lnTo>
                <a:lnTo>
                  <a:pt x="2" y="25"/>
                </a:lnTo>
                <a:lnTo>
                  <a:pt x="2" y="27"/>
                </a:lnTo>
                <a:lnTo>
                  <a:pt x="0" y="28"/>
                </a:lnTo>
                <a:lnTo>
                  <a:pt x="2" y="30"/>
                </a:lnTo>
                <a:lnTo>
                  <a:pt x="2" y="31"/>
                </a:lnTo>
                <a:lnTo>
                  <a:pt x="2" y="32"/>
                </a:lnTo>
                <a:lnTo>
                  <a:pt x="2" y="34"/>
                </a:lnTo>
                <a:lnTo>
                  <a:pt x="2" y="35"/>
                </a:lnTo>
                <a:lnTo>
                  <a:pt x="2" y="37"/>
                </a:lnTo>
                <a:lnTo>
                  <a:pt x="3" y="38"/>
                </a:lnTo>
                <a:lnTo>
                  <a:pt x="3" y="39"/>
                </a:lnTo>
                <a:lnTo>
                  <a:pt x="5" y="41"/>
                </a:lnTo>
                <a:lnTo>
                  <a:pt x="5" y="42"/>
                </a:lnTo>
                <a:lnTo>
                  <a:pt x="6" y="44"/>
                </a:lnTo>
                <a:lnTo>
                  <a:pt x="6" y="45"/>
                </a:lnTo>
                <a:lnTo>
                  <a:pt x="7" y="45"/>
                </a:lnTo>
                <a:lnTo>
                  <a:pt x="9" y="46"/>
                </a:lnTo>
                <a:lnTo>
                  <a:pt x="9" y="48"/>
                </a:lnTo>
                <a:lnTo>
                  <a:pt x="10" y="48"/>
                </a:lnTo>
                <a:lnTo>
                  <a:pt x="12" y="49"/>
                </a:lnTo>
                <a:lnTo>
                  <a:pt x="13" y="51"/>
                </a:lnTo>
                <a:lnTo>
                  <a:pt x="15" y="52"/>
                </a:lnTo>
                <a:lnTo>
                  <a:pt x="16" y="52"/>
                </a:lnTo>
                <a:lnTo>
                  <a:pt x="17" y="54"/>
                </a:lnTo>
                <a:lnTo>
                  <a:pt x="19" y="54"/>
                </a:lnTo>
                <a:lnTo>
                  <a:pt x="20" y="54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6" y="56"/>
                </a:lnTo>
                <a:lnTo>
                  <a:pt x="27" y="56"/>
                </a:lnTo>
                <a:lnTo>
                  <a:pt x="29" y="56"/>
                </a:lnTo>
                <a:lnTo>
                  <a:pt x="31" y="56"/>
                </a:lnTo>
                <a:lnTo>
                  <a:pt x="33" y="56"/>
                </a:lnTo>
                <a:lnTo>
                  <a:pt x="34" y="55"/>
                </a:lnTo>
                <a:lnTo>
                  <a:pt x="36" y="55"/>
                </a:lnTo>
                <a:lnTo>
                  <a:pt x="37" y="55"/>
                </a:lnTo>
                <a:lnTo>
                  <a:pt x="38" y="54"/>
                </a:lnTo>
                <a:lnTo>
                  <a:pt x="40" y="54"/>
                </a:lnTo>
                <a:lnTo>
                  <a:pt x="41" y="54"/>
                </a:lnTo>
                <a:lnTo>
                  <a:pt x="43" y="52"/>
                </a:lnTo>
                <a:lnTo>
                  <a:pt x="44" y="52"/>
                </a:lnTo>
                <a:lnTo>
                  <a:pt x="46" y="51"/>
                </a:lnTo>
                <a:lnTo>
                  <a:pt x="47" y="49"/>
                </a:lnTo>
                <a:lnTo>
                  <a:pt x="48" y="48"/>
                </a:lnTo>
                <a:lnTo>
                  <a:pt x="50" y="48"/>
                </a:lnTo>
                <a:lnTo>
                  <a:pt x="50" y="46"/>
                </a:lnTo>
                <a:lnTo>
                  <a:pt x="51" y="45"/>
                </a:lnTo>
                <a:lnTo>
                  <a:pt x="53" y="45"/>
                </a:lnTo>
                <a:lnTo>
                  <a:pt x="53" y="44"/>
                </a:lnTo>
                <a:lnTo>
                  <a:pt x="54" y="42"/>
                </a:lnTo>
                <a:lnTo>
                  <a:pt x="54" y="41"/>
                </a:lnTo>
                <a:lnTo>
                  <a:pt x="55" y="39"/>
                </a:lnTo>
                <a:lnTo>
                  <a:pt x="55" y="38"/>
                </a:lnTo>
                <a:lnTo>
                  <a:pt x="57" y="37"/>
                </a:lnTo>
                <a:lnTo>
                  <a:pt x="57" y="35"/>
                </a:lnTo>
                <a:lnTo>
                  <a:pt x="57" y="34"/>
                </a:lnTo>
                <a:lnTo>
                  <a:pt x="57" y="32"/>
                </a:lnTo>
                <a:lnTo>
                  <a:pt x="57" y="31"/>
                </a:lnTo>
                <a:lnTo>
                  <a:pt x="57" y="30"/>
                </a:lnTo>
                <a:lnTo>
                  <a:pt x="57" y="28"/>
                </a:lnTo>
                <a:lnTo>
                  <a:pt x="57" y="27"/>
                </a:lnTo>
                <a:lnTo>
                  <a:pt x="57" y="25"/>
                </a:lnTo>
                <a:lnTo>
                  <a:pt x="57" y="24"/>
                </a:lnTo>
                <a:lnTo>
                  <a:pt x="57" y="23"/>
                </a:lnTo>
                <a:lnTo>
                  <a:pt x="57" y="21"/>
                </a:lnTo>
                <a:lnTo>
                  <a:pt x="57" y="20"/>
                </a:lnTo>
                <a:lnTo>
                  <a:pt x="55" y="18"/>
                </a:lnTo>
                <a:lnTo>
                  <a:pt x="55" y="17"/>
                </a:lnTo>
                <a:lnTo>
                  <a:pt x="55" y="15"/>
                </a:lnTo>
                <a:lnTo>
                  <a:pt x="54" y="14"/>
                </a:lnTo>
                <a:lnTo>
                  <a:pt x="54" y="13"/>
                </a:lnTo>
                <a:lnTo>
                  <a:pt x="53" y="13"/>
                </a:lnTo>
                <a:lnTo>
                  <a:pt x="53" y="11"/>
                </a:lnTo>
                <a:lnTo>
                  <a:pt x="51" y="10"/>
                </a:lnTo>
                <a:lnTo>
                  <a:pt x="50" y="8"/>
                </a:lnTo>
                <a:lnTo>
                  <a:pt x="48" y="7"/>
                </a:lnTo>
                <a:lnTo>
                  <a:pt x="47" y="6"/>
                </a:lnTo>
                <a:lnTo>
                  <a:pt x="46" y="6"/>
                </a:lnTo>
                <a:lnTo>
                  <a:pt x="46" y="4"/>
                </a:lnTo>
                <a:lnTo>
                  <a:pt x="44" y="4"/>
                </a:lnTo>
                <a:lnTo>
                  <a:pt x="43" y="3"/>
                </a:lnTo>
                <a:lnTo>
                  <a:pt x="41" y="3"/>
                </a:lnTo>
                <a:lnTo>
                  <a:pt x="40" y="1"/>
                </a:lnTo>
                <a:lnTo>
                  <a:pt x="38" y="1"/>
                </a:lnTo>
                <a:lnTo>
                  <a:pt x="37" y="1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1" y="0"/>
                </a:lnTo>
                <a:lnTo>
                  <a:pt x="29" y="0"/>
                </a:lnTo>
                <a:lnTo>
                  <a:pt x="29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5" name="Freeform 88">
            <a:extLst>
              <a:ext uri="{FF2B5EF4-FFF2-40B4-BE49-F238E27FC236}">
                <a16:creationId xmlns:a16="http://schemas.microsoft.com/office/drawing/2014/main" id="{B97A9A88-49AA-6642-86EA-8A2AE2A03E7C}"/>
              </a:ext>
            </a:extLst>
          </p:cNvPr>
          <p:cNvSpPr>
            <a:spLocks/>
          </p:cNvSpPr>
          <p:nvPr/>
        </p:nvSpPr>
        <p:spPr bwMode="auto">
          <a:xfrm>
            <a:off x="3776663" y="3198813"/>
            <a:ext cx="50800" cy="50800"/>
          </a:xfrm>
          <a:custGeom>
            <a:avLst/>
            <a:gdLst>
              <a:gd name="T0" fmla="*/ 2147483646 w 65"/>
              <a:gd name="T1" fmla="*/ 0 h 65"/>
              <a:gd name="T2" fmla="*/ 2147483646 w 65"/>
              <a:gd name="T3" fmla="*/ 2147483646 h 65"/>
              <a:gd name="T4" fmla="*/ 2147483646 w 65"/>
              <a:gd name="T5" fmla="*/ 2147483646 h 65"/>
              <a:gd name="T6" fmla="*/ 2147483646 w 65"/>
              <a:gd name="T7" fmla="*/ 2147483646 h 65"/>
              <a:gd name="T8" fmla="*/ 2147483646 w 65"/>
              <a:gd name="T9" fmla="*/ 2147483646 h 65"/>
              <a:gd name="T10" fmla="*/ 2147483646 w 65"/>
              <a:gd name="T11" fmla="*/ 2147483646 h 65"/>
              <a:gd name="T12" fmla="*/ 2147483646 w 65"/>
              <a:gd name="T13" fmla="*/ 2147483646 h 65"/>
              <a:gd name="T14" fmla="*/ 2147483646 w 65"/>
              <a:gd name="T15" fmla="*/ 2147483646 h 65"/>
              <a:gd name="T16" fmla="*/ 2147483646 w 65"/>
              <a:gd name="T17" fmla="*/ 2147483646 h 65"/>
              <a:gd name="T18" fmla="*/ 0 w 65"/>
              <a:gd name="T19" fmla="*/ 2147483646 h 65"/>
              <a:gd name="T20" fmla="*/ 0 w 65"/>
              <a:gd name="T21" fmla="*/ 2147483646 h 65"/>
              <a:gd name="T22" fmla="*/ 0 w 65"/>
              <a:gd name="T23" fmla="*/ 2147483646 h 65"/>
              <a:gd name="T24" fmla="*/ 2147483646 w 65"/>
              <a:gd name="T25" fmla="*/ 2147483646 h 65"/>
              <a:gd name="T26" fmla="*/ 2147483646 w 65"/>
              <a:gd name="T27" fmla="*/ 2147483646 h 65"/>
              <a:gd name="T28" fmla="*/ 2147483646 w 65"/>
              <a:gd name="T29" fmla="*/ 2147483646 h 65"/>
              <a:gd name="T30" fmla="*/ 2147483646 w 65"/>
              <a:gd name="T31" fmla="*/ 2147483646 h 65"/>
              <a:gd name="T32" fmla="*/ 2147483646 w 65"/>
              <a:gd name="T33" fmla="*/ 2147483646 h 65"/>
              <a:gd name="T34" fmla="*/ 2147483646 w 65"/>
              <a:gd name="T35" fmla="*/ 2147483646 h 65"/>
              <a:gd name="T36" fmla="*/ 2147483646 w 65"/>
              <a:gd name="T37" fmla="*/ 2147483646 h 65"/>
              <a:gd name="T38" fmla="*/ 2147483646 w 65"/>
              <a:gd name="T39" fmla="*/ 2147483646 h 65"/>
              <a:gd name="T40" fmla="*/ 2147483646 w 65"/>
              <a:gd name="T41" fmla="*/ 2147483646 h 65"/>
              <a:gd name="T42" fmla="*/ 2147483646 w 65"/>
              <a:gd name="T43" fmla="*/ 2147483646 h 65"/>
              <a:gd name="T44" fmla="*/ 2147483646 w 65"/>
              <a:gd name="T45" fmla="*/ 2147483646 h 65"/>
              <a:gd name="T46" fmla="*/ 2147483646 w 65"/>
              <a:gd name="T47" fmla="*/ 2147483646 h 65"/>
              <a:gd name="T48" fmla="*/ 2147483646 w 65"/>
              <a:gd name="T49" fmla="*/ 2147483646 h 65"/>
              <a:gd name="T50" fmla="*/ 2147483646 w 65"/>
              <a:gd name="T51" fmla="*/ 2147483646 h 65"/>
              <a:gd name="T52" fmla="*/ 2147483646 w 65"/>
              <a:gd name="T53" fmla="*/ 2147483646 h 65"/>
              <a:gd name="T54" fmla="*/ 2147483646 w 65"/>
              <a:gd name="T55" fmla="*/ 2147483646 h 65"/>
              <a:gd name="T56" fmla="*/ 2147483646 w 65"/>
              <a:gd name="T57" fmla="*/ 2147483646 h 65"/>
              <a:gd name="T58" fmla="*/ 2147483646 w 65"/>
              <a:gd name="T59" fmla="*/ 2147483646 h 65"/>
              <a:gd name="T60" fmla="*/ 2147483646 w 65"/>
              <a:gd name="T61" fmla="*/ 2147483646 h 65"/>
              <a:gd name="T62" fmla="*/ 2147483646 w 65"/>
              <a:gd name="T63" fmla="*/ 2147483646 h 65"/>
              <a:gd name="T64" fmla="*/ 2147483646 w 65"/>
              <a:gd name="T65" fmla="*/ 2147483646 h 65"/>
              <a:gd name="T66" fmla="*/ 2147483646 w 65"/>
              <a:gd name="T67" fmla="*/ 2147483646 h 65"/>
              <a:gd name="T68" fmla="*/ 2147483646 w 65"/>
              <a:gd name="T69" fmla="*/ 2147483646 h 65"/>
              <a:gd name="T70" fmla="*/ 2147483646 w 65"/>
              <a:gd name="T71" fmla="*/ 2147483646 h 65"/>
              <a:gd name="T72" fmla="*/ 2147483646 w 65"/>
              <a:gd name="T73" fmla="*/ 2147483646 h 65"/>
              <a:gd name="T74" fmla="*/ 2147483646 w 65"/>
              <a:gd name="T75" fmla="*/ 2147483646 h 65"/>
              <a:gd name="T76" fmla="*/ 2147483646 w 65"/>
              <a:gd name="T77" fmla="*/ 2147483646 h 65"/>
              <a:gd name="T78" fmla="*/ 2147483646 w 65"/>
              <a:gd name="T79" fmla="*/ 2147483646 h 65"/>
              <a:gd name="T80" fmla="*/ 2147483646 w 65"/>
              <a:gd name="T81" fmla="*/ 2147483646 h 65"/>
              <a:gd name="T82" fmla="*/ 2147483646 w 65"/>
              <a:gd name="T83" fmla="*/ 2147483646 h 65"/>
              <a:gd name="T84" fmla="*/ 2147483646 w 65"/>
              <a:gd name="T85" fmla="*/ 0 h 65"/>
              <a:gd name="T86" fmla="*/ 2147483646 w 65"/>
              <a:gd name="T87" fmla="*/ 0 h 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5" h="65">
                <a:moveTo>
                  <a:pt x="33" y="0"/>
                </a:moveTo>
                <a:lnTo>
                  <a:pt x="31" y="0"/>
                </a:lnTo>
                <a:lnTo>
                  <a:pt x="30" y="0"/>
                </a:lnTo>
                <a:lnTo>
                  <a:pt x="27" y="0"/>
                </a:lnTo>
                <a:lnTo>
                  <a:pt x="25" y="1"/>
                </a:lnTo>
                <a:lnTo>
                  <a:pt x="24" y="1"/>
                </a:lnTo>
                <a:lnTo>
                  <a:pt x="23" y="1"/>
                </a:lnTo>
                <a:lnTo>
                  <a:pt x="21" y="3"/>
                </a:lnTo>
                <a:lnTo>
                  <a:pt x="20" y="3"/>
                </a:lnTo>
                <a:lnTo>
                  <a:pt x="18" y="3"/>
                </a:lnTo>
                <a:lnTo>
                  <a:pt x="17" y="4"/>
                </a:lnTo>
                <a:lnTo>
                  <a:pt x="16" y="6"/>
                </a:lnTo>
                <a:lnTo>
                  <a:pt x="14" y="6"/>
                </a:lnTo>
                <a:lnTo>
                  <a:pt x="13" y="7"/>
                </a:lnTo>
                <a:lnTo>
                  <a:pt x="11" y="7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7" y="13"/>
                </a:lnTo>
                <a:lnTo>
                  <a:pt x="6" y="14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20"/>
                </a:lnTo>
                <a:lnTo>
                  <a:pt x="2" y="21"/>
                </a:lnTo>
                <a:lnTo>
                  <a:pt x="2" y="23"/>
                </a:lnTo>
                <a:lnTo>
                  <a:pt x="2" y="24"/>
                </a:lnTo>
                <a:lnTo>
                  <a:pt x="0" y="27"/>
                </a:lnTo>
                <a:lnTo>
                  <a:pt x="0" y="28"/>
                </a:lnTo>
                <a:lnTo>
                  <a:pt x="0" y="30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2" y="41"/>
                </a:lnTo>
                <a:lnTo>
                  <a:pt x="2" y="42"/>
                </a:lnTo>
                <a:lnTo>
                  <a:pt x="2" y="44"/>
                </a:lnTo>
                <a:lnTo>
                  <a:pt x="3" y="45"/>
                </a:lnTo>
                <a:lnTo>
                  <a:pt x="3" y="47"/>
                </a:lnTo>
                <a:lnTo>
                  <a:pt x="4" y="48"/>
                </a:lnTo>
                <a:lnTo>
                  <a:pt x="4" y="49"/>
                </a:lnTo>
                <a:lnTo>
                  <a:pt x="6" y="51"/>
                </a:lnTo>
                <a:lnTo>
                  <a:pt x="7" y="52"/>
                </a:lnTo>
                <a:lnTo>
                  <a:pt x="7" y="54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1" y="58"/>
                </a:lnTo>
                <a:lnTo>
                  <a:pt x="13" y="59"/>
                </a:lnTo>
                <a:lnTo>
                  <a:pt x="14" y="59"/>
                </a:lnTo>
                <a:lnTo>
                  <a:pt x="16" y="61"/>
                </a:lnTo>
                <a:lnTo>
                  <a:pt x="17" y="61"/>
                </a:lnTo>
                <a:lnTo>
                  <a:pt x="18" y="62"/>
                </a:lnTo>
                <a:lnTo>
                  <a:pt x="20" y="62"/>
                </a:lnTo>
                <a:lnTo>
                  <a:pt x="21" y="63"/>
                </a:lnTo>
                <a:lnTo>
                  <a:pt x="23" y="63"/>
                </a:lnTo>
                <a:lnTo>
                  <a:pt x="24" y="63"/>
                </a:lnTo>
                <a:lnTo>
                  <a:pt x="25" y="65"/>
                </a:lnTo>
                <a:lnTo>
                  <a:pt x="27" y="65"/>
                </a:lnTo>
                <a:lnTo>
                  <a:pt x="30" y="65"/>
                </a:lnTo>
                <a:lnTo>
                  <a:pt x="31" y="65"/>
                </a:lnTo>
                <a:lnTo>
                  <a:pt x="33" y="65"/>
                </a:lnTo>
                <a:lnTo>
                  <a:pt x="34" y="65"/>
                </a:lnTo>
                <a:lnTo>
                  <a:pt x="35" y="65"/>
                </a:lnTo>
                <a:lnTo>
                  <a:pt x="37" y="65"/>
                </a:lnTo>
                <a:lnTo>
                  <a:pt x="40" y="65"/>
                </a:lnTo>
                <a:lnTo>
                  <a:pt x="41" y="63"/>
                </a:lnTo>
                <a:lnTo>
                  <a:pt x="42" y="63"/>
                </a:lnTo>
                <a:lnTo>
                  <a:pt x="44" y="63"/>
                </a:lnTo>
                <a:lnTo>
                  <a:pt x="45" y="62"/>
                </a:lnTo>
                <a:lnTo>
                  <a:pt x="47" y="62"/>
                </a:lnTo>
                <a:lnTo>
                  <a:pt x="48" y="61"/>
                </a:lnTo>
                <a:lnTo>
                  <a:pt x="49" y="61"/>
                </a:lnTo>
                <a:lnTo>
                  <a:pt x="51" y="59"/>
                </a:lnTo>
                <a:lnTo>
                  <a:pt x="52" y="59"/>
                </a:lnTo>
                <a:lnTo>
                  <a:pt x="54" y="58"/>
                </a:lnTo>
                <a:lnTo>
                  <a:pt x="54" y="56"/>
                </a:lnTo>
                <a:lnTo>
                  <a:pt x="55" y="55"/>
                </a:lnTo>
                <a:lnTo>
                  <a:pt x="56" y="55"/>
                </a:lnTo>
                <a:lnTo>
                  <a:pt x="58" y="54"/>
                </a:lnTo>
                <a:lnTo>
                  <a:pt x="58" y="52"/>
                </a:lnTo>
                <a:lnTo>
                  <a:pt x="59" y="51"/>
                </a:lnTo>
                <a:lnTo>
                  <a:pt x="61" y="49"/>
                </a:lnTo>
                <a:lnTo>
                  <a:pt x="61" y="48"/>
                </a:lnTo>
                <a:lnTo>
                  <a:pt x="62" y="47"/>
                </a:lnTo>
                <a:lnTo>
                  <a:pt x="62" y="45"/>
                </a:lnTo>
                <a:lnTo>
                  <a:pt x="64" y="44"/>
                </a:lnTo>
                <a:lnTo>
                  <a:pt x="64" y="42"/>
                </a:lnTo>
                <a:lnTo>
                  <a:pt x="64" y="41"/>
                </a:lnTo>
                <a:lnTo>
                  <a:pt x="65" y="40"/>
                </a:lnTo>
                <a:lnTo>
                  <a:pt x="65" y="38"/>
                </a:lnTo>
                <a:lnTo>
                  <a:pt x="65" y="37"/>
                </a:lnTo>
                <a:lnTo>
                  <a:pt x="65" y="34"/>
                </a:lnTo>
                <a:lnTo>
                  <a:pt x="65" y="32"/>
                </a:lnTo>
                <a:lnTo>
                  <a:pt x="65" y="31"/>
                </a:lnTo>
                <a:lnTo>
                  <a:pt x="65" y="30"/>
                </a:lnTo>
                <a:lnTo>
                  <a:pt x="65" y="28"/>
                </a:lnTo>
                <a:lnTo>
                  <a:pt x="65" y="27"/>
                </a:lnTo>
                <a:lnTo>
                  <a:pt x="64" y="24"/>
                </a:lnTo>
                <a:lnTo>
                  <a:pt x="64" y="23"/>
                </a:lnTo>
                <a:lnTo>
                  <a:pt x="64" y="21"/>
                </a:lnTo>
                <a:lnTo>
                  <a:pt x="62" y="20"/>
                </a:lnTo>
                <a:lnTo>
                  <a:pt x="62" y="18"/>
                </a:lnTo>
                <a:lnTo>
                  <a:pt x="61" y="17"/>
                </a:lnTo>
                <a:lnTo>
                  <a:pt x="61" y="16"/>
                </a:lnTo>
                <a:lnTo>
                  <a:pt x="59" y="14"/>
                </a:lnTo>
                <a:lnTo>
                  <a:pt x="58" y="13"/>
                </a:lnTo>
                <a:lnTo>
                  <a:pt x="56" y="11"/>
                </a:lnTo>
                <a:lnTo>
                  <a:pt x="55" y="10"/>
                </a:lnTo>
                <a:lnTo>
                  <a:pt x="54" y="9"/>
                </a:lnTo>
                <a:lnTo>
                  <a:pt x="54" y="7"/>
                </a:lnTo>
                <a:lnTo>
                  <a:pt x="52" y="7"/>
                </a:lnTo>
                <a:lnTo>
                  <a:pt x="51" y="6"/>
                </a:lnTo>
                <a:lnTo>
                  <a:pt x="49" y="6"/>
                </a:lnTo>
                <a:lnTo>
                  <a:pt x="48" y="4"/>
                </a:lnTo>
                <a:lnTo>
                  <a:pt x="47" y="3"/>
                </a:lnTo>
                <a:lnTo>
                  <a:pt x="45" y="3"/>
                </a:lnTo>
                <a:lnTo>
                  <a:pt x="44" y="3"/>
                </a:lnTo>
                <a:lnTo>
                  <a:pt x="42" y="1"/>
                </a:lnTo>
                <a:lnTo>
                  <a:pt x="41" y="1"/>
                </a:lnTo>
                <a:lnTo>
                  <a:pt x="40" y="1"/>
                </a:lnTo>
                <a:lnTo>
                  <a:pt x="37" y="0"/>
                </a:lnTo>
                <a:lnTo>
                  <a:pt x="35" y="0"/>
                </a:lnTo>
                <a:lnTo>
                  <a:pt x="34" y="0"/>
                </a:lnTo>
                <a:lnTo>
                  <a:pt x="33" y="0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6" name="Line 80">
            <a:extLst>
              <a:ext uri="{FF2B5EF4-FFF2-40B4-BE49-F238E27FC236}">
                <a16:creationId xmlns:a16="http://schemas.microsoft.com/office/drawing/2014/main" id="{3C6735D2-A9DA-9145-8490-B3AAAE8AB9F8}"/>
              </a:ext>
            </a:extLst>
          </p:cNvPr>
          <p:cNvSpPr>
            <a:spLocks noChangeShapeType="1"/>
          </p:cNvSpPr>
          <p:nvPr/>
        </p:nvSpPr>
        <p:spPr bwMode="auto">
          <a:xfrm>
            <a:off x="4826000" y="3238501"/>
            <a:ext cx="1697038" cy="4763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7" name="Freeform 86">
            <a:extLst>
              <a:ext uri="{FF2B5EF4-FFF2-40B4-BE49-F238E27FC236}">
                <a16:creationId xmlns:a16="http://schemas.microsoft.com/office/drawing/2014/main" id="{C167FA0A-C4CE-6E4C-A7E3-B512ECA2D88E}"/>
              </a:ext>
            </a:extLst>
          </p:cNvPr>
          <p:cNvSpPr>
            <a:spLocks/>
          </p:cNvSpPr>
          <p:nvPr/>
        </p:nvSpPr>
        <p:spPr bwMode="auto">
          <a:xfrm>
            <a:off x="4084639" y="2976564"/>
            <a:ext cx="630237" cy="249237"/>
          </a:xfrm>
          <a:custGeom>
            <a:avLst/>
            <a:gdLst>
              <a:gd name="T0" fmla="*/ 2147483646 w 794"/>
              <a:gd name="T1" fmla="*/ 0 h 315"/>
              <a:gd name="T2" fmla="*/ 2147483646 w 794"/>
              <a:gd name="T3" fmla="*/ 0 h 315"/>
              <a:gd name="T4" fmla="*/ 2147483646 w 794"/>
              <a:gd name="T5" fmla="*/ 0 h 315"/>
              <a:gd name="T6" fmla="*/ 2147483646 w 794"/>
              <a:gd name="T7" fmla="*/ 0 h 315"/>
              <a:gd name="T8" fmla="*/ 2147483646 w 794"/>
              <a:gd name="T9" fmla="*/ 0 h 315"/>
              <a:gd name="T10" fmla="*/ 2147483646 w 794"/>
              <a:gd name="T11" fmla="*/ 0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4" h="315">
                <a:moveTo>
                  <a:pt x="0" y="0"/>
                </a:moveTo>
                <a:lnTo>
                  <a:pt x="31" y="0"/>
                </a:lnTo>
                <a:lnTo>
                  <a:pt x="60" y="0"/>
                </a:lnTo>
                <a:lnTo>
                  <a:pt x="86" y="0"/>
                </a:lnTo>
                <a:lnTo>
                  <a:pt x="110" y="0"/>
                </a:lnTo>
                <a:lnTo>
                  <a:pt x="134" y="0"/>
                </a:lnTo>
                <a:lnTo>
                  <a:pt x="155" y="0"/>
                </a:lnTo>
                <a:lnTo>
                  <a:pt x="175" y="0"/>
                </a:lnTo>
                <a:lnTo>
                  <a:pt x="194" y="0"/>
                </a:lnTo>
                <a:lnTo>
                  <a:pt x="211" y="0"/>
                </a:lnTo>
                <a:lnTo>
                  <a:pt x="227" y="0"/>
                </a:lnTo>
                <a:lnTo>
                  <a:pt x="240" y="0"/>
                </a:lnTo>
                <a:lnTo>
                  <a:pt x="254" y="0"/>
                </a:lnTo>
                <a:lnTo>
                  <a:pt x="265" y="0"/>
                </a:lnTo>
                <a:lnTo>
                  <a:pt x="276" y="0"/>
                </a:lnTo>
                <a:lnTo>
                  <a:pt x="287" y="0"/>
                </a:lnTo>
                <a:lnTo>
                  <a:pt x="296" y="0"/>
                </a:lnTo>
                <a:lnTo>
                  <a:pt x="303" y="0"/>
                </a:lnTo>
                <a:lnTo>
                  <a:pt x="311" y="0"/>
                </a:lnTo>
                <a:lnTo>
                  <a:pt x="317" y="0"/>
                </a:lnTo>
                <a:lnTo>
                  <a:pt x="323" y="0"/>
                </a:lnTo>
                <a:lnTo>
                  <a:pt x="328" y="0"/>
                </a:lnTo>
                <a:lnTo>
                  <a:pt x="332" y="0"/>
                </a:lnTo>
                <a:lnTo>
                  <a:pt x="336" y="1"/>
                </a:lnTo>
                <a:lnTo>
                  <a:pt x="338" y="1"/>
                </a:lnTo>
                <a:lnTo>
                  <a:pt x="342" y="1"/>
                </a:lnTo>
                <a:lnTo>
                  <a:pt x="345" y="1"/>
                </a:lnTo>
                <a:lnTo>
                  <a:pt x="348" y="1"/>
                </a:lnTo>
                <a:lnTo>
                  <a:pt x="349" y="1"/>
                </a:lnTo>
                <a:lnTo>
                  <a:pt x="352" y="1"/>
                </a:lnTo>
                <a:lnTo>
                  <a:pt x="353" y="1"/>
                </a:lnTo>
                <a:lnTo>
                  <a:pt x="356" y="1"/>
                </a:lnTo>
                <a:lnTo>
                  <a:pt x="358" y="1"/>
                </a:lnTo>
                <a:lnTo>
                  <a:pt x="360" y="1"/>
                </a:lnTo>
                <a:lnTo>
                  <a:pt x="362" y="3"/>
                </a:lnTo>
                <a:lnTo>
                  <a:pt x="364" y="3"/>
                </a:lnTo>
                <a:lnTo>
                  <a:pt x="366" y="3"/>
                </a:lnTo>
                <a:lnTo>
                  <a:pt x="368" y="3"/>
                </a:lnTo>
                <a:lnTo>
                  <a:pt x="369" y="3"/>
                </a:lnTo>
                <a:lnTo>
                  <a:pt x="370" y="3"/>
                </a:lnTo>
                <a:lnTo>
                  <a:pt x="372" y="3"/>
                </a:lnTo>
                <a:lnTo>
                  <a:pt x="374" y="3"/>
                </a:lnTo>
                <a:lnTo>
                  <a:pt x="376" y="3"/>
                </a:lnTo>
                <a:lnTo>
                  <a:pt x="377" y="3"/>
                </a:lnTo>
                <a:lnTo>
                  <a:pt x="378" y="3"/>
                </a:lnTo>
                <a:lnTo>
                  <a:pt x="380" y="4"/>
                </a:lnTo>
                <a:lnTo>
                  <a:pt x="381" y="4"/>
                </a:lnTo>
                <a:lnTo>
                  <a:pt x="382" y="4"/>
                </a:lnTo>
                <a:lnTo>
                  <a:pt x="384" y="4"/>
                </a:lnTo>
                <a:lnTo>
                  <a:pt x="385" y="4"/>
                </a:lnTo>
                <a:lnTo>
                  <a:pt x="386" y="4"/>
                </a:lnTo>
                <a:lnTo>
                  <a:pt x="388" y="4"/>
                </a:lnTo>
                <a:lnTo>
                  <a:pt x="389" y="4"/>
                </a:lnTo>
                <a:lnTo>
                  <a:pt x="390" y="4"/>
                </a:lnTo>
                <a:lnTo>
                  <a:pt x="392" y="5"/>
                </a:lnTo>
                <a:lnTo>
                  <a:pt x="393" y="5"/>
                </a:lnTo>
                <a:lnTo>
                  <a:pt x="394" y="5"/>
                </a:lnTo>
                <a:lnTo>
                  <a:pt x="396" y="5"/>
                </a:lnTo>
                <a:lnTo>
                  <a:pt x="398" y="5"/>
                </a:lnTo>
                <a:lnTo>
                  <a:pt x="400" y="5"/>
                </a:lnTo>
                <a:lnTo>
                  <a:pt x="401" y="7"/>
                </a:lnTo>
                <a:lnTo>
                  <a:pt x="403" y="7"/>
                </a:lnTo>
                <a:lnTo>
                  <a:pt x="405" y="7"/>
                </a:lnTo>
                <a:lnTo>
                  <a:pt x="407" y="7"/>
                </a:lnTo>
                <a:lnTo>
                  <a:pt x="409" y="8"/>
                </a:lnTo>
                <a:lnTo>
                  <a:pt x="411" y="8"/>
                </a:lnTo>
                <a:lnTo>
                  <a:pt x="413" y="8"/>
                </a:lnTo>
                <a:lnTo>
                  <a:pt x="414" y="8"/>
                </a:lnTo>
                <a:lnTo>
                  <a:pt x="417" y="8"/>
                </a:lnTo>
                <a:lnTo>
                  <a:pt x="418" y="8"/>
                </a:lnTo>
                <a:lnTo>
                  <a:pt x="419" y="9"/>
                </a:lnTo>
                <a:lnTo>
                  <a:pt x="421" y="9"/>
                </a:lnTo>
                <a:lnTo>
                  <a:pt x="422" y="9"/>
                </a:lnTo>
                <a:lnTo>
                  <a:pt x="423" y="9"/>
                </a:lnTo>
                <a:lnTo>
                  <a:pt x="425" y="9"/>
                </a:lnTo>
                <a:lnTo>
                  <a:pt x="426" y="9"/>
                </a:lnTo>
                <a:lnTo>
                  <a:pt x="426" y="11"/>
                </a:lnTo>
                <a:lnTo>
                  <a:pt x="427" y="11"/>
                </a:lnTo>
                <a:lnTo>
                  <a:pt x="429" y="11"/>
                </a:lnTo>
                <a:lnTo>
                  <a:pt x="430" y="11"/>
                </a:lnTo>
                <a:lnTo>
                  <a:pt x="431" y="11"/>
                </a:lnTo>
                <a:lnTo>
                  <a:pt x="433" y="12"/>
                </a:lnTo>
                <a:lnTo>
                  <a:pt x="434" y="12"/>
                </a:lnTo>
                <a:lnTo>
                  <a:pt x="435" y="12"/>
                </a:lnTo>
                <a:lnTo>
                  <a:pt x="437" y="13"/>
                </a:lnTo>
                <a:lnTo>
                  <a:pt x="438" y="13"/>
                </a:lnTo>
                <a:lnTo>
                  <a:pt x="439" y="13"/>
                </a:lnTo>
                <a:lnTo>
                  <a:pt x="441" y="15"/>
                </a:lnTo>
                <a:lnTo>
                  <a:pt x="443" y="15"/>
                </a:lnTo>
                <a:lnTo>
                  <a:pt x="445" y="15"/>
                </a:lnTo>
                <a:lnTo>
                  <a:pt x="446" y="16"/>
                </a:lnTo>
                <a:lnTo>
                  <a:pt x="449" y="16"/>
                </a:lnTo>
                <a:lnTo>
                  <a:pt x="450" y="17"/>
                </a:lnTo>
                <a:lnTo>
                  <a:pt x="453" y="17"/>
                </a:lnTo>
                <a:lnTo>
                  <a:pt x="455" y="19"/>
                </a:lnTo>
                <a:lnTo>
                  <a:pt x="458" y="19"/>
                </a:lnTo>
                <a:lnTo>
                  <a:pt x="459" y="20"/>
                </a:lnTo>
                <a:lnTo>
                  <a:pt x="462" y="20"/>
                </a:lnTo>
                <a:lnTo>
                  <a:pt x="465" y="21"/>
                </a:lnTo>
                <a:lnTo>
                  <a:pt x="466" y="21"/>
                </a:lnTo>
                <a:lnTo>
                  <a:pt x="467" y="23"/>
                </a:lnTo>
                <a:lnTo>
                  <a:pt x="470" y="23"/>
                </a:lnTo>
                <a:lnTo>
                  <a:pt x="471" y="24"/>
                </a:lnTo>
                <a:lnTo>
                  <a:pt x="473" y="24"/>
                </a:lnTo>
                <a:lnTo>
                  <a:pt x="474" y="24"/>
                </a:lnTo>
                <a:lnTo>
                  <a:pt x="475" y="25"/>
                </a:lnTo>
                <a:lnTo>
                  <a:pt x="476" y="25"/>
                </a:lnTo>
                <a:lnTo>
                  <a:pt x="478" y="25"/>
                </a:lnTo>
                <a:lnTo>
                  <a:pt x="479" y="27"/>
                </a:lnTo>
                <a:lnTo>
                  <a:pt x="480" y="27"/>
                </a:lnTo>
                <a:lnTo>
                  <a:pt x="482" y="27"/>
                </a:lnTo>
                <a:lnTo>
                  <a:pt x="482" y="28"/>
                </a:lnTo>
                <a:lnTo>
                  <a:pt x="483" y="28"/>
                </a:lnTo>
                <a:lnTo>
                  <a:pt x="484" y="29"/>
                </a:lnTo>
                <a:lnTo>
                  <a:pt x="486" y="29"/>
                </a:lnTo>
                <a:lnTo>
                  <a:pt x="487" y="29"/>
                </a:lnTo>
                <a:lnTo>
                  <a:pt x="488" y="31"/>
                </a:lnTo>
                <a:lnTo>
                  <a:pt x="490" y="31"/>
                </a:lnTo>
                <a:lnTo>
                  <a:pt x="491" y="32"/>
                </a:lnTo>
                <a:lnTo>
                  <a:pt x="492" y="32"/>
                </a:lnTo>
                <a:lnTo>
                  <a:pt x="494" y="33"/>
                </a:lnTo>
                <a:lnTo>
                  <a:pt x="495" y="33"/>
                </a:lnTo>
                <a:lnTo>
                  <a:pt x="498" y="35"/>
                </a:lnTo>
                <a:lnTo>
                  <a:pt x="499" y="36"/>
                </a:lnTo>
                <a:lnTo>
                  <a:pt x="500" y="36"/>
                </a:lnTo>
                <a:lnTo>
                  <a:pt x="503" y="37"/>
                </a:lnTo>
                <a:lnTo>
                  <a:pt x="504" y="39"/>
                </a:lnTo>
                <a:lnTo>
                  <a:pt x="507" y="40"/>
                </a:lnTo>
                <a:lnTo>
                  <a:pt x="508" y="40"/>
                </a:lnTo>
                <a:lnTo>
                  <a:pt x="511" y="41"/>
                </a:lnTo>
                <a:lnTo>
                  <a:pt x="512" y="43"/>
                </a:lnTo>
                <a:lnTo>
                  <a:pt x="514" y="43"/>
                </a:lnTo>
                <a:lnTo>
                  <a:pt x="516" y="44"/>
                </a:lnTo>
                <a:lnTo>
                  <a:pt x="518" y="44"/>
                </a:lnTo>
                <a:lnTo>
                  <a:pt x="519" y="45"/>
                </a:lnTo>
                <a:lnTo>
                  <a:pt x="520" y="45"/>
                </a:lnTo>
                <a:lnTo>
                  <a:pt x="522" y="47"/>
                </a:lnTo>
                <a:lnTo>
                  <a:pt x="523" y="47"/>
                </a:lnTo>
                <a:lnTo>
                  <a:pt x="523" y="48"/>
                </a:lnTo>
                <a:lnTo>
                  <a:pt x="524" y="48"/>
                </a:lnTo>
                <a:lnTo>
                  <a:pt x="526" y="49"/>
                </a:lnTo>
                <a:lnTo>
                  <a:pt x="527" y="49"/>
                </a:lnTo>
                <a:lnTo>
                  <a:pt x="528" y="51"/>
                </a:lnTo>
                <a:lnTo>
                  <a:pt x="530" y="51"/>
                </a:lnTo>
                <a:lnTo>
                  <a:pt x="531" y="52"/>
                </a:lnTo>
                <a:lnTo>
                  <a:pt x="532" y="52"/>
                </a:lnTo>
                <a:lnTo>
                  <a:pt x="534" y="53"/>
                </a:lnTo>
                <a:lnTo>
                  <a:pt x="535" y="55"/>
                </a:lnTo>
                <a:lnTo>
                  <a:pt x="536" y="55"/>
                </a:lnTo>
                <a:lnTo>
                  <a:pt x="538" y="56"/>
                </a:lnTo>
                <a:lnTo>
                  <a:pt x="539" y="56"/>
                </a:lnTo>
                <a:lnTo>
                  <a:pt x="540" y="57"/>
                </a:lnTo>
                <a:lnTo>
                  <a:pt x="542" y="57"/>
                </a:lnTo>
                <a:lnTo>
                  <a:pt x="543" y="58"/>
                </a:lnTo>
                <a:lnTo>
                  <a:pt x="546" y="60"/>
                </a:lnTo>
                <a:lnTo>
                  <a:pt x="547" y="60"/>
                </a:lnTo>
                <a:lnTo>
                  <a:pt x="548" y="61"/>
                </a:lnTo>
                <a:lnTo>
                  <a:pt x="551" y="62"/>
                </a:lnTo>
                <a:lnTo>
                  <a:pt x="552" y="64"/>
                </a:lnTo>
                <a:lnTo>
                  <a:pt x="553" y="65"/>
                </a:lnTo>
                <a:lnTo>
                  <a:pt x="556" y="65"/>
                </a:lnTo>
                <a:lnTo>
                  <a:pt x="557" y="66"/>
                </a:lnTo>
                <a:lnTo>
                  <a:pt x="559" y="66"/>
                </a:lnTo>
                <a:lnTo>
                  <a:pt x="560" y="68"/>
                </a:lnTo>
                <a:lnTo>
                  <a:pt x="561" y="69"/>
                </a:lnTo>
                <a:lnTo>
                  <a:pt x="563" y="69"/>
                </a:lnTo>
                <a:lnTo>
                  <a:pt x="564" y="70"/>
                </a:lnTo>
                <a:lnTo>
                  <a:pt x="565" y="70"/>
                </a:lnTo>
                <a:lnTo>
                  <a:pt x="567" y="72"/>
                </a:lnTo>
                <a:lnTo>
                  <a:pt x="568" y="73"/>
                </a:lnTo>
                <a:lnTo>
                  <a:pt x="569" y="73"/>
                </a:lnTo>
                <a:lnTo>
                  <a:pt x="571" y="74"/>
                </a:lnTo>
                <a:lnTo>
                  <a:pt x="572" y="74"/>
                </a:lnTo>
                <a:lnTo>
                  <a:pt x="572" y="76"/>
                </a:lnTo>
                <a:lnTo>
                  <a:pt x="573" y="76"/>
                </a:lnTo>
                <a:lnTo>
                  <a:pt x="575" y="76"/>
                </a:lnTo>
                <a:lnTo>
                  <a:pt x="575" y="77"/>
                </a:lnTo>
                <a:lnTo>
                  <a:pt x="576" y="77"/>
                </a:lnTo>
                <a:lnTo>
                  <a:pt x="577" y="78"/>
                </a:lnTo>
                <a:lnTo>
                  <a:pt x="579" y="78"/>
                </a:lnTo>
                <a:lnTo>
                  <a:pt x="580" y="80"/>
                </a:lnTo>
                <a:lnTo>
                  <a:pt x="581" y="80"/>
                </a:lnTo>
                <a:lnTo>
                  <a:pt x="581" y="81"/>
                </a:lnTo>
                <a:lnTo>
                  <a:pt x="583" y="82"/>
                </a:lnTo>
                <a:lnTo>
                  <a:pt x="585" y="82"/>
                </a:lnTo>
                <a:lnTo>
                  <a:pt x="587" y="84"/>
                </a:lnTo>
                <a:lnTo>
                  <a:pt x="588" y="85"/>
                </a:lnTo>
                <a:lnTo>
                  <a:pt x="589" y="86"/>
                </a:lnTo>
                <a:lnTo>
                  <a:pt x="591" y="86"/>
                </a:lnTo>
                <a:lnTo>
                  <a:pt x="592" y="88"/>
                </a:lnTo>
                <a:lnTo>
                  <a:pt x="593" y="88"/>
                </a:lnTo>
                <a:lnTo>
                  <a:pt x="593" y="89"/>
                </a:lnTo>
                <a:lnTo>
                  <a:pt x="595" y="89"/>
                </a:lnTo>
                <a:lnTo>
                  <a:pt x="596" y="90"/>
                </a:lnTo>
                <a:lnTo>
                  <a:pt x="597" y="90"/>
                </a:lnTo>
                <a:lnTo>
                  <a:pt x="597" y="92"/>
                </a:lnTo>
                <a:lnTo>
                  <a:pt x="599" y="92"/>
                </a:lnTo>
                <a:lnTo>
                  <a:pt x="600" y="93"/>
                </a:lnTo>
                <a:lnTo>
                  <a:pt x="601" y="93"/>
                </a:lnTo>
                <a:lnTo>
                  <a:pt x="601" y="94"/>
                </a:lnTo>
                <a:lnTo>
                  <a:pt x="603" y="94"/>
                </a:lnTo>
                <a:lnTo>
                  <a:pt x="604" y="96"/>
                </a:lnTo>
                <a:lnTo>
                  <a:pt x="605" y="97"/>
                </a:lnTo>
                <a:lnTo>
                  <a:pt x="607" y="97"/>
                </a:lnTo>
                <a:lnTo>
                  <a:pt x="607" y="98"/>
                </a:lnTo>
                <a:lnTo>
                  <a:pt x="608" y="98"/>
                </a:lnTo>
                <a:lnTo>
                  <a:pt x="609" y="100"/>
                </a:lnTo>
                <a:lnTo>
                  <a:pt x="611" y="101"/>
                </a:lnTo>
                <a:lnTo>
                  <a:pt x="612" y="101"/>
                </a:lnTo>
                <a:lnTo>
                  <a:pt x="612" y="102"/>
                </a:lnTo>
                <a:lnTo>
                  <a:pt x="613" y="102"/>
                </a:lnTo>
                <a:lnTo>
                  <a:pt x="615" y="104"/>
                </a:lnTo>
                <a:lnTo>
                  <a:pt x="616" y="105"/>
                </a:lnTo>
                <a:lnTo>
                  <a:pt x="617" y="106"/>
                </a:lnTo>
                <a:lnTo>
                  <a:pt x="619" y="106"/>
                </a:lnTo>
                <a:lnTo>
                  <a:pt x="619" y="108"/>
                </a:lnTo>
                <a:lnTo>
                  <a:pt x="620" y="108"/>
                </a:lnTo>
                <a:lnTo>
                  <a:pt x="621" y="109"/>
                </a:lnTo>
                <a:lnTo>
                  <a:pt x="622" y="110"/>
                </a:lnTo>
                <a:lnTo>
                  <a:pt x="624" y="110"/>
                </a:lnTo>
                <a:lnTo>
                  <a:pt x="624" y="112"/>
                </a:lnTo>
                <a:lnTo>
                  <a:pt x="625" y="112"/>
                </a:lnTo>
                <a:lnTo>
                  <a:pt x="625" y="113"/>
                </a:lnTo>
                <a:lnTo>
                  <a:pt x="626" y="113"/>
                </a:lnTo>
                <a:lnTo>
                  <a:pt x="628" y="114"/>
                </a:lnTo>
                <a:lnTo>
                  <a:pt x="629" y="114"/>
                </a:lnTo>
                <a:lnTo>
                  <a:pt x="629" y="116"/>
                </a:lnTo>
                <a:lnTo>
                  <a:pt x="630" y="116"/>
                </a:lnTo>
                <a:lnTo>
                  <a:pt x="632" y="117"/>
                </a:lnTo>
                <a:lnTo>
                  <a:pt x="633" y="118"/>
                </a:lnTo>
                <a:lnTo>
                  <a:pt x="634" y="118"/>
                </a:lnTo>
                <a:lnTo>
                  <a:pt x="634" y="120"/>
                </a:lnTo>
                <a:lnTo>
                  <a:pt x="636" y="120"/>
                </a:lnTo>
                <a:lnTo>
                  <a:pt x="637" y="121"/>
                </a:lnTo>
                <a:lnTo>
                  <a:pt x="638" y="121"/>
                </a:lnTo>
                <a:lnTo>
                  <a:pt x="640" y="122"/>
                </a:lnTo>
                <a:lnTo>
                  <a:pt x="641" y="124"/>
                </a:lnTo>
                <a:lnTo>
                  <a:pt x="642" y="125"/>
                </a:lnTo>
                <a:lnTo>
                  <a:pt x="644" y="125"/>
                </a:lnTo>
                <a:lnTo>
                  <a:pt x="645" y="126"/>
                </a:lnTo>
                <a:lnTo>
                  <a:pt x="646" y="128"/>
                </a:lnTo>
                <a:lnTo>
                  <a:pt x="648" y="128"/>
                </a:lnTo>
                <a:lnTo>
                  <a:pt x="648" y="129"/>
                </a:lnTo>
                <a:lnTo>
                  <a:pt x="649" y="129"/>
                </a:lnTo>
                <a:lnTo>
                  <a:pt x="650" y="130"/>
                </a:lnTo>
                <a:lnTo>
                  <a:pt x="652" y="131"/>
                </a:lnTo>
                <a:lnTo>
                  <a:pt x="653" y="131"/>
                </a:lnTo>
                <a:lnTo>
                  <a:pt x="653" y="133"/>
                </a:lnTo>
                <a:lnTo>
                  <a:pt x="654" y="133"/>
                </a:lnTo>
                <a:lnTo>
                  <a:pt x="654" y="134"/>
                </a:lnTo>
                <a:lnTo>
                  <a:pt x="656" y="134"/>
                </a:lnTo>
                <a:lnTo>
                  <a:pt x="656" y="135"/>
                </a:lnTo>
                <a:lnTo>
                  <a:pt x="657" y="135"/>
                </a:lnTo>
                <a:lnTo>
                  <a:pt x="657" y="137"/>
                </a:lnTo>
                <a:lnTo>
                  <a:pt x="658" y="138"/>
                </a:lnTo>
                <a:lnTo>
                  <a:pt x="660" y="138"/>
                </a:lnTo>
                <a:lnTo>
                  <a:pt x="660" y="139"/>
                </a:lnTo>
                <a:lnTo>
                  <a:pt x="661" y="141"/>
                </a:lnTo>
                <a:lnTo>
                  <a:pt x="662" y="141"/>
                </a:lnTo>
                <a:lnTo>
                  <a:pt x="664" y="142"/>
                </a:lnTo>
                <a:lnTo>
                  <a:pt x="664" y="143"/>
                </a:lnTo>
                <a:lnTo>
                  <a:pt x="665" y="145"/>
                </a:lnTo>
                <a:lnTo>
                  <a:pt x="666" y="146"/>
                </a:lnTo>
                <a:lnTo>
                  <a:pt x="668" y="147"/>
                </a:lnTo>
                <a:lnTo>
                  <a:pt x="669" y="149"/>
                </a:lnTo>
                <a:lnTo>
                  <a:pt x="670" y="150"/>
                </a:lnTo>
                <a:lnTo>
                  <a:pt x="672" y="151"/>
                </a:lnTo>
                <a:lnTo>
                  <a:pt x="673" y="153"/>
                </a:lnTo>
                <a:lnTo>
                  <a:pt x="674" y="154"/>
                </a:lnTo>
                <a:lnTo>
                  <a:pt x="676" y="155"/>
                </a:lnTo>
                <a:lnTo>
                  <a:pt x="677" y="157"/>
                </a:lnTo>
                <a:lnTo>
                  <a:pt x="677" y="158"/>
                </a:lnTo>
                <a:lnTo>
                  <a:pt x="678" y="158"/>
                </a:lnTo>
                <a:lnTo>
                  <a:pt x="680" y="159"/>
                </a:lnTo>
                <a:lnTo>
                  <a:pt x="680" y="161"/>
                </a:lnTo>
                <a:lnTo>
                  <a:pt x="681" y="161"/>
                </a:lnTo>
                <a:lnTo>
                  <a:pt x="681" y="162"/>
                </a:lnTo>
                <a:lnTo>
                  <a:pt x="682" y="162"/>
                </a:lnTo>
                <a:lnTo>
                  <a:pt x="682" y="163"/>
                </a:lnTo>
                <a:lnTo>
                  <a:pt x="684" y="165"/>
                </a:lnTo>
                <a:lnTo>
                  <a:pt x="685" y="166"/>
                </a:lnTo>
                <a:lnTo>
                  <a:pt x="686" y="167"/>
                </a:lnTo>
                <a:lnTo>
                  <a:pt x="686" y="169"/>
                </a:lnTo>
                <a:lnTo>
                  <a:pt x="688" y="169"/>
                </a:lnTo>
                <a:lnTo>
                  <a:pt x="689" y="170"/>
                </a:lnTo>
                <a:lnTo>
                  <a:pt x="689" y="171"/>
                </a:lnTo>
                <a:lnTo>
                  <a:pt x="690" y="173"/>
                </a:lnTo>
                <a:lnTo>
                  <a:pt x="692" y="174"/>
                </a:lnTo>
                <a:lnTo>
                  <a:pt x="693" y="175"/>
                </a:lnTo>
                <a:lnTo>
                  <a:pt x="694" y="178"/>
                </a:lnTo>
                <a:lnTo>
                  <a:pt x="695" y="179"/>
                </a:lnTo>
                <a:lnTo>
                  <a:pt x="697" y="181"/>
                </a:lnTo>
                <a:lnTo>
                  <a:pt x="698" y="183"/>
                </a:lnTo>
                <a:lnTo>
                  <a:pt x="701" y="185"/>
                </a:lnTo>
                <a:lnTo>
                  <a:pt x="702" y="186"/>
                </a:lnTo>
                <a:lnTo>
                  <a:pt x="702" y="187"/>
                </a:lnTo>
                <a:lnTo>
                  <a:pt x="703" y="189"/>
                </a:lnTo>
                <a:lnTo>
                  <a:pt x="705" y="190"/>
                </a:lnTo>
                <a:lnTo>
                  <a:pt x="706" y="191"/>
                </a:lnTo>
                <a:lnTo>
                  <a:pt x="707" y="193"/>
                </a:lnTo>
                <a:lnTo>
                  <a:pt x="707" y="194"/>
                </a:lnTo>
                <a:lnTo>
                  <a:pt x="709" y="195"/>
                </a:lnTo>
                <a:lnTo>
                  <a:pt x="710" y="197"/>
                </a:lnTo>
                <a:lnTo>
                  <a:pt x="710" y="198"/>
                </a:lnTo>
                <a:lnTo>
                  <a:pt x="711" y="198"/>
                </a:lnTo>
                <a:lnTo>
                  <a:pt x="713" y="199"/>
                </a:lnTo>
                <a:lnTo>
                  <a:pt x="713" y="201"/>
                </a:lnTo>
                <a:lnTo>
                  <a:pt x="714" y="202"/>
                </a:lnTo>
                <a:lnTo>
                  <a:pt x="715" y="203"/>
                </a:lnTo>
                <a:lnTo>
                  <a:pt x="717" y="205"/>
                </a:lnTo>
                <a:lnTo>
                  <a:pt x="717" y="206"/>
                </a:lnTo>
                <a:lnTo>
                  <a:pt x="718" y="207"/>
                </a:lnTo>
                <a:lnTo>
                  <a:pt x="719" y="208"/>
                </a:lnTo>
                <a:lnTo>
                  <a:pt x="721" y="210"/>
                </a:lnTo>
                <a:lnTo>
                  <a:pt x="722" y="212"/>
                </a:lnTo>
                <a:lnTo>
                  <a:pt x="722" y="214"/>
                </a:lnTo>
                <a:lnTo>
                  <a:pt x="723" y="215"/>
                </a:lnTo>
                <a:lnTo>
                  <a:pt x="725" y="216"/>
                </a:lnTo>
                <a:lnTo>
                  <a:pt x="726" y="218"/>
                </a:lnTo>
                <a:lnTo>
                  <a:pt x="727" y="220"/>
                </a:lnTo>
                <a:lnTo>
                  <a:pt x="729" y="222"/>
                </a:lnTo>
                <a:lnTo>
                  <a:pt x="730" y="224"/>
                </a:lnTo>
                <a:lnTo>
                  <a:pt x="731" y="226"/>
                </a:lnTo>
                <a:lnTo>
                  <a:pt x="734" y="228"/>
                </a:lnTo>
                <a:lnTo>
                  <a:pt x="735" y="230"/>
                </a:lnTo>
                <a:lnTo>
                  <a:pt x="735" y="232"/>
                </a:lnTo>
                <a:lnTo>
                  <a:pt x="737" y="234"/>
                </a:lnTo>
                <a:lnTo>
                  <a:pt x="738" y="235"/>
                </a:lnTo>
                <a:lnTo>
                  <a:pt x="739" y="236"/>
                </a:lnTo>
                <a:lnTo>
                  <a:pt x="741" y="238"/>
                </a:lnTo>
                <a:lnTo>
                  <a:pt x="742" y="239"/>
                </a:lnTo>
                <a:lnTo>
                  <a:pt x="742" y="240"/>
                </a:lnTo>
                <a:lnTo>
                  <a:pt x="743" y="242"/>
                </a:lnTo>
                <a:lnTo>
                  <a:pt x="745" y="243"/>
                </a:lnTo>
                <a:lnTo>
                  <a:pt x="745" y="244"/>
                </a:lnTo>
                <a:lnTo>
                  <a:pt x="746" y="246"/>
                </a:lnTo>
                <a:lnTo>
                  <a:pt x="746" y="247"/>
                </a:lnTo>
                <a:lnTo>
                  <a:pt x="747" y="247"/>
                </a:lnTo>
                <a:lnTo>
                  <a:pt x="749" y="248"/>
                </a:lnTo>
                <a:lnTo>
                  <a:pt x="749" y="250"/>
                </a:lnTo>
                <a:lnTo>
                  <a:pt x="750" y="251"/>
                </a:lnTo>
                <a:lnTo>
                  <a:pt x="750" y="252"/>
                </a:lnTo>
                <a:lnTo>
                  <a:pt x="751" y="254"/>
                </a:lnTo>
                <a:lnTo>
                  <a:pt x="753" y="255"/>
                </a:lnTo>
                <a:lnTo>
                  <a:pt x="754" y="256"/>
                </a:lnTo>
                <a:lnTo>
                  <a:pt x="754" y="258"/>
                </a:lnTo>
                <a:lnTo>
                  <a:pt x="755" y="259"/>
                </a:lnTo>
                <a:lnTo>
                  <a:pt x="757" y="260"/>
                </a:lnTo>
                <a:lnTo>
                  <a:pt x="758" y="262"/>
                </a:lnTo>
                <a:lnTo>
                  <a:pt x="759" y="263"/>
                </a:lnTo>
                <a:lnTo>
                  <a:pt x="761" y="266"/>
                </a:lnTo>
                <a:lnTo>
                  <a:pt x="762" y="267"/>
                </a:lnTo>
                <a:lnTo>
                  <a:pt x="763" y="270"/>
                </a:lnTo>
                <a:lnTo>
                  <a:pt x="765" y="271"/>
                </a:lnTo>
                <a:lnTo>
                  <a:pt x="766" y="274"/>
                </a:lnTo>
                <a:lnTo>
                  <a:pt x="767" y="276"/>
                </a:lnTo>
                <a:lnTo>
                  <a:pt x="769" y="278"/>
                </a:lnTo>
                <a:lnTo>
                  <a:pt x="770" y="279"/>
                </a:lnTo>
                <a:lnTo>
                  <a:pt x="771" y="281"/>
                </a:lnTo>
                <a:lnTo>
                  <a:pt x="772" y="283"/>
                </a:lnTo>
                <a:lnTo>
                  <a:pt x="774" y="284"/>
                </a:lnTo>
                <a:lnTo>
                  <a:pt x="775" y="285"/>
                </a:lnTo>
                <a:lnTo>
                  <a:pt x="775" y="287"/>
                </a:lnTo>
                <a:lnTo>
                  <a:pt x="776" y="288"/>
                </a:lnTo>
                <a:lnTo>
                  <a:pt x="778" y="289"/>
                </a:lnTo>
                <a:lnTo>
                  <a:pt x="778" y="291"/>
                </a:lnTo>
                <a:lnTo>
                  <a:pt x="779" y="292"/>
                </a:lnTo>
                <a:lnTo>
                  <a:pt x="780" y="293"/>
                </a:lnTo>
                <a:lnTo>
                  <a:pt x="782" y="295"/>
                </a:lnTo>
                <a:lnTo>
                  <a:pt x="782" y="296"/>
                </a:lnTo>
                <a:lnTo>
                  <a:pt x="783" y="297"/>
                </a:lnTo>
                <a:lnTo>
                  <a:pt x="784" y="299"/>
                </a:lnTo>
                <a:lnTo>
                  <a:pt x="784" y="300"/>
                </a:lnTo>
                <a:lnTo>
                  <a:pt x="786" y="301"/>
                </a:lnTo>
                <a:lnTo>
                  <a:pt x="786" y="303"/>
                </a:lnTo>
                <a:lnTo>
                  <a:pt x="787" y="304"/>
                </a:lnTo>
                <a:lnTo>
                  <a:pt x="788" y="305"/>
                </a:lnTo>
                <a:lnTo>
                  <a:pt x="788" y="307"/>
                </a:lnTo>
                <a:lnTo>
                  <a:pt x="790" y="309"/>
                </a:lnTo>
                <a:lnTo>
                  <a:pt x="791" y="311"/>
                </a:lnTo>
                <a:lnTo>
                  <a:pt x="791" y="312"/>
                </a:lnTo>
                <a:lnTo>
                  <a:pt x="792" y="313"/>
                </a:lnTo>
                <a:lnTo>
                  <a:pt x="794" y="315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8" name="Freeform 87">
            <a:extLst>
              <a:ext uri="{FF2B5EF4-FFF2-40B4-BE49-F238E27FC236}">
                <a16:creationId xmlns:a16="http://schemas.microsoft.com/office/drawing/2014/main" id="{6B3E2EA6-1418-654A-93AF-5B9D62E3AD70}"/>
              </a:ext>
            </a:extLst>
          </p:cNvPr>
          <p:cNvSpPr>
            <a:spLocks/>
          </p:cNvSpPr>
          <p:nvPr/>
        </p:nvSpPr>
        <p:spPr bwMode="auto">
          <a:xfrm>
            <a:off x="4084639" y="3228975"/>
            <a:ext cx="630237" cy="249238"/>
          </a:xfrm>
          <a:custGeom>
            <a:avLst/>
            <a:gdLst>
              <a:gd name="T0" fmla="*/ 2147483646 w 794"/>
              <a:gd name="T1" fmla="*/ 2147483646 h 315"/>
              <a:gd name="T2" fmla="*/ 2147483646 w 794"/>
              <a:gd name="T3" fmla="*/ 2147483646 h 315"/>
              <a:gd name="T4" fmla="*/ 2147483646 w 794"/>
              <a:gd name="T5" fmla="*/ 2147483646 h 315"/>
              <a:gd name="T6" fmla="*/ 2147483646 w 794"/>
              <a:gd name="T7" fmla="*/ 2147483646 h 315"/>
              <a:gd name="T8" fmla="*/ 2147483646 w 794"/>
              <a:gd name="T9" fmla="*/ 2147483646 h 315"/>
              <a:gd name="T10" fmla="*/ 2147483646 w 794"/>
              <a:gd name="T11" fmla="*/ 2147483646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4" h="315">
                <a:moveTo>
                  <a:pt x="0" y="315"/>
                </a:moveTo>
                <a:lnTo>
                  <a:pt x="31" y="315"/>
                </a:lnTo>
                <a:lnTo>
                  <a:pt x="60" y="315"/>
                </a:lnTo>
                <a:lnTo>
                  <a:pt x="86" y="315"/>
                </a:lnTo>
                <a:lnTo>
                  <a:pt x="110" y="315"/>
                </a:lnTo>
                <a:lnTo>
                  <a:pt x="134" y="315"/>
                </a:lnTo>
                <a:lnTo>
                  <a:pt x="155" y="315"/>
                </a:lnTo>
                <a:lnTo>
                  <a:pt x="175" y="315"/>
                </a:lnTo>
                <a:lnTo>
                  <a:pt x="194" y="315"/>
                </a:lnTo>
                <a:lnTo>
                  <a:pt x="211" y="315"/>
                </a:lnTo>
                <a:lnTo>
                  <a:pt x="227" y="315"/>
                </a:lnTo>
                <a:lnTo>
                  <a:pt x="240" y="315"/>
                </a:lnTo>
                <a:lnTo>
                  <a:pt x="254" y="315"/>
                </a:lnTo>
                <a:lnTo>
                  <a:pt x="265" y="315"/>
                </a:lnTo>
                <a:lnTo>
                  <a:pt x="276" y="315"/>
                </a:lnTo>
                <a:lnTo>
                  <a:pt x="287" y="315"/>
                </a:lnTo>
                <a:lnTo>
                  <a:pt x="296" y="315"/>
                </a:lnTo>
                <a:lnTo>
                  <a:pt x="303" y="315"/>
                </a:lnTo>
                <a:lnTo>
                  <a:pt x="311" y="315"/>
                </a:lnTo>
                <a:lnTo>
                  <a:pt x="317" y="315"/>
                </a:lnTo>
                <a:lnTo>
                  <a:pt x="323" y="315"/>
                </a:lnTo>
                <a:lnTo>
                  <a:pt x="328" y="315"/>
                </a:lnTo>
                <a:lnTo>
                  <a:pt x="332" y="315"/>
                </a:lnTo>
                <a:lnTo>
                  <a:pt x="336" y="315"/>
                </a:lnTo>
                <a:lnTo>
                  <a:pt x="338" y="315"/>
                </a:lnTo>
                <a:lnTo>
                  <a:pt x="342" y="315"/>
                </a:lnTo>
                <a:lnTo>
                  <a:pt x="345" y="315"/>
                </a:lnTo>
                <a:lnTo>
                  <a:pt x="348" y="315"/>
                </a:lnTo>
                <a:lnTo>
                  <a:pt x="349" y="314"/>
                </a:lnTo>
                <a:lnTo>
                  <a:pt x="352" y="314"/>
                </a:lnTo>
                <a:lnTo>
                  <a:pt x="353" y="314"/>
                </a:lnTo>
                <a:lnTo>
                  <a:pt x="356" y="314"/>
                </a:lnTo>
                <a:lnTo>
                  <a:pt x="358" y="314"/>
                </a:lnTo>
                <a:lnTo>
                  <a:pt x="360" y="314"/>
                </a:lnTo>
                <a:lnTo>
                  <a:pt x="362" y="314"/>
                </a:lnTo>
                <a:lnTo>
                  <a:pt x="364" y="314"/>
                </a:lnTo>
                <a:lnTo>
                  <a:pt x="366" y="314"/>
                </a:lnTo>
                <a:lnTo>
                  <a:pt x="368" y="314"/>
                </a:lnTo>
                <a:lnTo>
                  <a:pt x="369" y="314"/>
                </a:lnTo>
                <a:lnTo>
                  <a:pt x="370" y="312"/>
                </a:lnTo>
                <a:lnTo>
                  <a:pt x="372" y="312"/>
                </a:lnTo>
                <a:lnTo>
                  <a:pt x="374" y="312"/>
                </a:lnTo>
                <a:lnTo>
                  <a:pt x="376" y="312"/>
                </a:lnTo>
                <a:lnTo>
                  <a:pt x="377" y="312"/>
                </a:lnTo>
                <a:lnTo>
                  <a:pt x="378" y="312"/>
                </a:lnTo>
                <a:lnTo>
                  <a:pt x="380" y="312"/>
                </a:lnTo>
                <a:lnTo>
                  <a:pt x="381" y="312"/>
                </a:lnTo>
                <a:lnTo>
                  <a:pt x="382" y="312"/>
                </a:lnTo>
                <a:lnTo>
                  <a:pt x="384" y="312"/>
                </a:lnTo>
                <a:lnTo>
                  <a:pt x="385" y="311"/>
                </a:lnTo>
                <a:lnTo>
                  <a:pt x="386" y="311"/>
                </a:lnTo>
                <a:lnTo>
                  <a:pt x="388" y="311"/>
                </a:lnTo>
                <a:lnTo>
                  <a:pt x="389" y="311"/>
                </a:lnTo>
                <a:lnTo>
                  <a:pt x="390" y="311"/>
                </a:lnTo>
                <a:lnTo>
                  <a:pt x="392" y="311"/>
                </a:lnTo>
                <a:lnTo>
                  <a:pt x="393" y="311"/>
                </a:lnTo>
                <a:lnTo>
                  <a:pt x="394" y="311"/>
                </a:lnTo>
                <a:lnTo>
                  <a:pt x="396" y="310"/>
                </a:lnTo>
                <a:lnTo>
                  <a:pt x="398" y="310"/>
                </a:lnTo>
                <a:lnTo>
                  <a:pt x="400" y="310"/>
                </a:lnTo>
                <a:lnTo>
                  <a:pt x="401" y="310"/>
                </a:lnTo>
                <a:lnTo>
                  <a:pt x="403" y="310"/>
                </a:lnTo>
                <a:lnTo>
                  <a:pt x="405" y="308"/>
                </a:lnTo>
                <a:lnTo>
                  <a:pt x="407" y="308"/>
                </a:lnTo>
                <a:lnTo>
                  <a:pt x="409" y="308"/>
                </a:lnTo>
                <a:lnTo>
                  <a:pt x="411" y="308"/>
                </a:lnTo>
                <a:lnTo>
                  <a:pt x="413" y="307"/>
                </a:lnTo>
                <a:lnTo>
                  <a:pt x="414" y="307"/>
                </a:lnTo>
                <a:lnTo>
                  <a:pt x="417" y="307"/>
                </a:lnTo>
                <a:lnTo>
                  <a:pt x="418" y="307"/>
                </a:lnTo>
                <a:lnTo>
                  <a:pt x="419" y="307"/>
                </a:lnTo>
                <a:lnTo>
                  <a:pt x="421" y="307"/>
                </a:lnTo>
                <a:lnTo>
                  <a:pt x="422" y="306"/>
                </a:lnTo>
                <a:lnTo>
                  <a:pt x="423" y="306"/>
                </a:lnTo>
                <a:lnTo>
                  <a:pt x="425" y="306"/>
                </a:lnTo>
                <a:lnTo>
                  <a:pt x="426" y="306"/>
                </a:lnTo>
                <a:lnTo>
                  <a:pt x="427" y="306"/>
                </a:lnTo>
                <a:lnTo>
                  <a:pt x="429" y="304"/>
                </a:lnTo>
                <a:lnTo>
                  <a:pt x="430" y="304"/>
                </a:lnTo>
                <a:lnTo>
                  <a:pt x="431" y="304"/>
                </a:lnTo>
                <a:lnTo>
                  <a:pt x="433" y="304"/>
                </a:lnTo>
                <a:lnTo>
                  <a:pt x="434" y="303"/>
                </a:lnTo>
                <a:lnTo>
                  <a:pt x="435" y="303"/>
                </a:lnTo>
                <a:lnTo>
                  <a:pt x="437" y="303"/>
                </a:lnTo>
                <a:lnTo>
                  <a:pt x="438" y="303"/>
                </a:lnTo>
                <a:lnTo>
                  <a:pt x="439" y="302"/>
                </a:lnTo>
                <a:lnTo>
                  <a:pt x="441" y="302"/>
                </a:lnTo>
                <a:lnTo>
                  <a:pt x="443" y="300"/>
                </a:lnTo>
                <a:lnTo>
                  <a:pt x="445" y="300"/>
                </a:lnTo>
                <a:lnTo>
                  <a:pt x="446" y="300"/>
                </a:lnTo>
                <a:lnTo>
                  <a:pt x="449" y="299"/>
                </a:lnTo>
                <a:lnTo>
                  <a:pt x="450" y="299"/>
                </a:lnTo>
                <a:lnTo>
                  <a:pt x="453" y="298"/>
                </a:lnTo>
                <a:lnTo>
                  <a:pt x="455" y="296"/>
                </a:lnTo>
                <a:lnTo>
                  <a:pt x="458" y="296"/>
                </a:lnTo>
                <a:lnTo>
                  <a:pt x="459" y="295"/>
                </a:lnTo>
                <a:lnTo>
                  <a:pt x="462" y="295"/>
                </a:lnTo>
                <a:lnTo>
                  <a:pt x="465" y="294"/>
                </a:lnTo>
                <a:lnTo>
                  <a:pt x="466" y="294"/>
                </a:lnTo>
                <a:lnTo>
                  <a:pt x="467" y="294"/>
                </a:lnTo>
                <a:lnTo>
                  <a:pt x="470" y="292"/>
                </a:lnTo>
                <a:lnTo>
                  <a:pt x="471" y="292"/>
                </a:lnTo>
                <a:lnTo>
                  <a:pt x="473" y="291"/>
                </a:lnTo>
                <a:lnTo>
                  <a:pt x="474" y="291"/>
                </a:lnTo>
                <a:lnTo>
                  <a:pt x="475" y="291"/>
                </a:lnTo>
                <a:lnTo>
                  <a:pt x="476" y="290"/>
                </a:lnTo>
                <a:lnTo>
                  <a:pt x="478" y="290"/>
                </a:lnTo>
                <a:lnTo>
                  <a:pt x="479" y="290"/>
                </a:lnTo>
                <a:lnTo>
                  <a:pt x="480" y="288"/>
                </a:lnTo>
                <a:lnTo>
                  <a:pt x="482" y="288"/>
                </a:lnTo>
                <a:lnTo>
                  <a:pt x="483" y="287"/>
                </a:lnTo>
                <a:lnTo>
                  <a:pt x="484" y="287"/>
                </a:lnTo>
                <a:lnTo>
                  <a:pt x="486" y="286"/>
                </a:lnTo>
                <a:lnTo>
                  <a:pt x="487" y="286"/>
                </a:lnTo>
                <a:lnTo>
                  <a:pt x="488" y="286"/>
                </a:lnTo>
                <a:lnTo>
                  <a:pt x="490" y="284"/>
                </a:lnTo>
                <a:lnTo>
                  <a:pt x="491" y="284"/>
                </a:lnTo>
                <a:lnTo>
                  <a:pt x="492" y="283"/>
                </a:lnTo>
                <a:lnTo>
                  <a:pt x="494" y="283"/>
                </a:lnTo>
                <a:lnTo>
                  <a:pt x="495" y="282"/>
                </a:lnTo>
                <a:lnTo>
                  <a:pt x="498" y="280"/>
                </a:lnTo>
                <a:lnTo>
                  <a:pt x="499" y="280"/>
                </a:lnTo>
                <a:lnTo>
                  <a:pt x="500" y="279"/>
                </a:lnTo>
                <a:lnTo>
                  <a:pt x="503" y="278"/>
                </a:lnTo>
                <a:lnTo>
                  <a:pt x="504" y="276"/>
                </a:lnTo>
                <a:lnTo>
                  <a:pt x="507" y="276"/>
                </a:lnTo>
                <a:lnTo>
                  <a:pt x="508" y="275"/>
                </a:lnTo>
                <a:lnTo>
                  <a:pt x="511" y="274"/>
                </a:lnTo>
                <a:lnTo>
                  <a:pt x="512" y="274"/>
                </a:lnTo>
                <a:lnTo>
                  <a:pt x="514" y="272"/>
                </a:lnTo>
                <a:lnTo>
                  <a:pt x="516" y="271"/>
                </a:lnTo>
                <a:lnTo>
                  <a:pt x="518" y="271"/>
                </a:lnTo>
                <a:lnTo>
                  <a:pt x="519" y="270"/>
                </a:lnTo>
                <a:lnTo>
                  <a:pt x="520" y="270"/>
                </a:lnTo>
                <a:lnTo>
                  <a:pt x="522" y="268"/>
                </a:lnTo>
                <a:lnTo>
                  <a:pt x="523" y="268"/>
                </a:lnTo>
                <a:lnTo>
                  <a:pt x="524" y="267"/>
                </a:lnTo>
                <a:lnTo>
                  <a:pt x="526" y="267"/>
                </a:lnTo>
                <a:lnTo>
                  <a:pt x="527" y="266"/>
                </a:lnTo>
                <a:lnTo>
                  <a:pt x="528" y="266"/>
                </a:lnTo>
                <a:lnTo>
                  <a:pt x="528" y="264"/>
                </a:lnTo>
                <a:lnTo>
                  <a:pt x="530" y="264"/>
                </a:lnTo>
                <a:lnTo>
                  <a:pt x="531" y="264"/>
                </a:lnTo>
                <a:lnTo>
                  <a:pt x="532" y="263"/>
                </a:lnTo>
                <a:lnTo>
                  <a:pt x="534" y="263"/>
                </a:lnTo>
                <a:lnTo>
                  <a:pt x="534" y="262"/>
                </a:lnTo>
                <a:lnTo>
                  <a:pt x="535" y="262"/>
                </a:lnTo>
                <a:lnTo>
                  <a:pt x="536" y="261"/>
                </a:lnTo>
                <a:lnTo>
                  <a:pt x="538" y="261"/>
                </a:lnTo>
                <a:lnTo>
                  <a:pt x="539" y="259"/>
                </a:lnTo>
                <a:lnTo>
                  <a:pt x="540" y="259"/>
                </a:lnTo>
                <a:lnTo>
                  <a:pt x="542" y="258"/>
                </a:lnTo>
                <a:lnTo>
                  <a:pt x="543" y="257"/>
                </a:lnTo>
                <a:lnTo>
                  <a:pt x="546" y="257"/>
                </a:lnTo>
                <a:lnTo>
                  <a:pt x="547" y="255"/>
                </a:lnTo>
                <a:lnTo>
                  <a:pt x="548" y="254"/>
                </a:lnTo>
                <a:lnTo>
                  <a:pt x="551" y="253"/>
                </a:lnTo>
                <a:lnTo>
                  <a:pt x="552" y="253"/>
                </a:lnTo>
                <a:lnTo>
                  <a:pt x="553" y="251"/>
                </a:lnTo>
                <a:lnTo>
                  <a:pt x="556" y="250"/>
                </a:lnTo>
                <a:lnTo>
                  <a:pt x="557" y="250"/>
                </a:lnTo>
                <a:lnTo>
                  <a:pt x="559" y="249"/>
                </a:lnTo>
                <a:lnTo>
                  <a:pt x="560" y="247"/>
                </a:lnTo>
                <a:lnTo>
                  <a:pt x="561" y="247"/>
                </a:lnTo>
                <a:lnTo>
                  <a:pt x="563" y="246"/>
                </a:lnTo>
                <a:lnTo>
                  <a:pt x="564" y="245"/>
                </a:lnTo>
                <a:lnTo>
                  <a:pt x="565" y="245"/>
                </a:lnTo>
                <a:lnTo>
                  <a:pt x="567" y="245"/>
                </a:lnTo>
                <a:lnTo>
                  <a:pt x="567" y="243"/>
                </a:lnTo>
                <a:lnTo>
                  <a:pt x="568" y="243"/>
                </a:lnTo>
                <a:lnTo>
                  <a:pt x="569" y="242"/>
                </a:lnTo>
                <a:lnTo>
                  <a:pt x="571" y="242"/>
                </a:lnTo>
                <a:lnTo>
                  <a:pt x="572" y="241"/>
                </a:lnTo>
                <a:lnTo>
                  <a:pt x="573" y="239"/>
                </a:lnTo>
                <a:lnTo>
                  <a:pt x="575" y="239"/>
                </a:lnTo>
                <a:lnTo>
                  <a:pt x="575" y="238"/>
                </a:lnTo>
                <a:lnTo>
                  <a:pt x="576" y="238"/>
                </a:lnTo>
                <a:lnTo>
                  <a:pt x="577" y="237"/>
                </a:lnTo>
                <a:lnTo>
                  <a:pt x="579" y="237"/>
                </a:lnTo>
                <a:lnTo>
                  <a:pt x="580" y="235"/>
                </a:lnTo>
                <a:lnTo>
                  <a:pt x="581" y="235"/>
                </a:lnTo>
                <a:lnTo>
                  <a:pt x="581" y="234"/>
                </a:lnTo>
                <a:lnTo>
                  <a:pt x="583" y="234"/>
                </a:lnTo>
                <a:lnTo>
                  <a:pt x="585" y="233"/>
                </a:lnTo>
                <a:lnTo>
                  <a:pt x="587" y="231"/>
                </a:lnTo>
                <a:lnTo>
                  <a:pt x="588" y="230"/>
                </a:lnTo>
                <a:lnTo>
                  <a:pt x="589" y="230"/>
                </a:lnTo>
                <a:lnTo>
                  <a:pt x="591" y="229"/>
                </a:lnTo>
                <a:lnTo>
                  <a:pt x="592" y="227"/>
                </a:lnTo>
                <a:lnTo>
                  <a:pt x="593" y="227"/>
                </a:lnTo>
                <a:lnTo>
                  <a:pt x="593" y="226"/>
                </a:lnTo>
                <a:lnTo>
                  <a:pt x="595" y="226"/>
                </a:lnTo>
                <a:lnTo>
                  <a:pt x="596" y="225"/>
                </a:lnTo>
                <a:lnTo>
                  <a:pt x="597" y="225"/>
                </a:lnTo>
                <a:lnTo>
                  <a:pt x="597" y="223"/>
                </a:lnTo>
                <a:lnTo>
                  <a:pt x="599" y="223"/>
                </a:lnTo>
                <a:lnTo>
                  <a:pt x="600" y="223"/>
                </a:lnTo>
                <a:lnTo>
                  <a:pt x="600" y="222"/>
                </a:lnTo>
                <a:lnTo>
                  <a:pt x="601" y="222"/>
                </a:lnTo>
                <a:lnTo>
                  <a:pt x="603" y="221"/>
                </a:lnTo>
                <a:lnTo>
                  <a:pt x="604" y="221"/>
                </a:lnTo>
                <a:lnTo>
                  <a:pt x="604" y="219"/>
                </a:lnTo>
                <a:lnTo>
                  <a:pt x="605" y="219"/>
                </a:lnTo>
                <a:lnTo>
                  <a:pt x="605" y="218"/>
                </a:lnTo>
                <a:lnTo>
                  <a:pt x="607" y="218"/>
                </a:lnTo>
                <a:lnTo>
                  <a:pt x="608" y="217"/>
                </a:lnTo>
                <a:lnTo>
                  <a:pt x="609" y="215"/>
                </a:lnTo>
                <a:lnTo>
                  <a:pt x="611" y="214"/>
                </a:lnTo>
                <a:lnTo>
                  <a:pt x="612" y="214"/>
                </a:lnTo>
                <a:lnTo>
                  <a:pt x="612" y="213"/>
                </a:lnTo>
                <a:lnTo>
                  <a:pt x="613" y="213"/>
                </a:lnTo>
                <a:lnTo>
                  <a:pt x="615" y="211"/>
                </a:lnTo>
                <a:lnTo>
                  <a:pt x="616" y="210"/>
                </a:lnTo>
                <a:lnTo>
                  <a:pt x="617" y="209"/>
                </a:lnTo>
                <a:lnTo>
                  <a:pt x="619" y="209"/>
                </a:lnTo>
                <a:lnTo>
                  <a:pt x="619" y="207"/>
                </a:lnTo>
                <a:lnTo>
                  <a:pt x="620" y="207"/>
                </a:lnTo>
                <a:lnTo>
                  <a:pt x="621" y="206"/>
                </a:lnTo>
                <a:lnTo>
                  <a:pt x="622" y="206"/>
                </a:lnTo>
                <a:lnTo>
                  <a:pt x="622" y="205"/>
                </a:lnTo>
                <a:lnTo>
                  <a:pt x="624" y="205"/>
                </a:lnTo>
                <a:lnTo>
                  <a:pt x="625" y="203"/>
                </a:lnTo>
                <a:lnTo>
                  <a:pt x="626" y="202"/>
                </a:lnTo>
                <a:lnTo>
                  <a:pt x="628" y="202"/>
                </a:lnTo>
                <a:lnTo>
                  <a:pt x="628" y="201"/>
                </a:lnTo>
                <a:lnTo>
                  <a:pt x="629" y="201"/>
                </a:lnTo>
                <a:lnTo>
                  <a:pt x="630" y="199"/>
                </a:lnTo>
                <a:lnTo>
                  <a:pt x="632" y="199"/>
                </a:lnTo>
                <a:lnTo>
                  <a:pt x="632" y="198"/>
                </a:lnTo>
                <a:lnTo>
                  <a:pt x="633" y="198"/>
                </a:lnTo>
                <a:lnTo>
                  <a:pt x="634" y="197"/>
                </a:lnTo>
                <a:lnTo>
                  <a:pt x="636" y="195"/>
                </a:lnTo>
                <a:lnTo>
                  <a:pt x="637" y="195"/>
                </a:lnTo>
                <a:lnTo>
                  <a:pt x="638" y="194"/>
                </a:lnTo>
                <a:lnTo>
                  <a:pt x="640" y="193"/>
                </a:lnTo>
                <a:lnTo>
                  <a:pt x="641" y="193"/>
                </a:lnTo>
                <a:lnTo>
                  <a:pt x="641" y="191"/>
                </a:lnTo>
                <a:lnTo>
                  <a:pt x="642" y="191"/>
                </a:lnTo>
                <a:lnTo>
                  <a:pt x="644" y="190"/>
                </a:lnTo>
                <a:lnTo>
                  <a:pt x="645" y="190"/>
                </a:lnTo>
                <a:lnTo>
                  <a:pt x="645" y="189"/>
                </a:lnTo>
                <a:lnTo>
                  <a:pt x="646" y="189"/>
                </a:lnTo>
                <a:lnTo>
                  <a:pt x="648" y="188"/>
                </a:lnTo>
                <a:lnTo>
                  <a:pt x="649" y="186"/>
                </a:lnTo>
                <a:lnTo>
                  <a:pt x="650" y="186"/>
                </a:lnTo>
                <a:lnTo>
                  <a:pt x="650" y="185"/>
                </a:lnTo>
                <a:lnTo>
                  <a:pt x="652" y="185"/>
                </a:lnTo>
                <a:lnTo>
                  <a:pt x="652" y="184"/>
                </a:lnTo>
                <a:lnTo>
                  <a:pt x="653" y="184"/>
                </a:lnTo>
                <a:lnTo>
                  <a:pt x="654" y="182"/>
                </a:lnTo>
                <a:lnTo>
                  <a:pt x="656" y="181"/>
                </a:lnTo>
                <a:lnTo>
                  <a:pt x="657" y="180"/>
                </a:lnTo>
                <a:lnTo>
                  <a:pt x="657" y="178"/>
                </a:lnTo>
                <a:lnTo>
                  <a:pt x="658" y="178"/>
                </a:lnTo>
                <a:lnTo>
                  <a:pt x="660" y="177"/>
                </a:lnTo>
                <a:lnTo>
                  <a:pt x="661" y="176"/>
                </a:lnTo>
                <a:lnTo>
                  <a:pt x="662" y="174"/>
                </a:lnTo>
                <a:lnTo>
                  <a:pt x="664" y="173"/>
                </a:lnTo>
                <a:lnTo>
                  <a:pt x="664" y="172"/>
                </a:lnTo>
                <a:lnTo>
                  <a:pt x="665" y="170"/>
                </a:lnTo>
                <a:lnTo>
                  <a:pt x="666" y="169"/>
                </a:lnTo>
                <a:lnTo>
                  <a:pt x="668" y="168"/>
                </a:lnTo>
                <a:lnTo>
                  <a:pt x="669" y="166"/>
                </a:lnTo>
                <a:lnTo>
                  <a:pt x="670" y="165"/>
                </a:lnTo>
                <a:lnTo>
                  <a:pt x="672" y="165"/>
                </a:lnTo>
                <a:lnTo>
                  <a:pt x="673" y="164"/>
                </a:lnTo>
                <a:lnTo>
                  <a:pt x="673" y="162"/>
                </a:lnTo>
                <a:lnTo>
                  <a:pt x="674" y="161"/>
                </a:lnTo>
                <a:lnTo>
                  <a:pt x="676" y="161"/>
                </a:lnTo>
                <a:lnTo>
                  <a:pt x="676" y="160"/>
                </a:lnTo>
                <a:lnTo>
                  <a:pt x="677" y="158"/>
                </a:lnTo>
                <a:lnTo>
                  <a:pt x="678" y="157"/>
                </a:lnTo>
                <a:lnTo>
                  <a:pt x="680" y="156"/>
                </a:lnTo>
                <a:lnTo>
                  <a:pt x="681" y="154"/>
                </a:lnTo>
                <a:lnTo>
                  <a:pt x="682" y="153"/>
                </a:lnTo>
                <a:lnTo>
                  <a:pt x="682" y="152"/>
                </a:lnTo>
                <a:lnTo>
                  <a:pt x="684" y="152"/>
                </a:lnTo>
                <a:lnTo>
                  <a:pt x="684" y="150"/>
                </a:lnTo>
                <a:lnTo>
                  <a:pt x="685" y="149"/>
                </a:lnTo>
                <a:lnTo>
                  <a:pt x="686" y="149"/>
                </a:lnTo>
                <a:lnTo>
                  <a:pt x="686" y="148"/>
                </a:lnTo>
                <a:lnTo>
                  <a:pt x="688" y="146"/>
                </a:lnTo>
                <a:lnTo>
                  <a:pt x="689" y="145"/>
                </a:lnTo>
                <a:lnTo>
                  <a:pt x="689" y="144"/>
                </a:lnTo>
                <a:lnTo>
                  <a:pt x="690" y="142"/>
                </a:lnTo>
                <a:lnTo>
                  <a:pt x="692" y="141"/>
                </a:lnTo>
                <a:lnTo>
                  <a:pt x="693" y="140"/>
                </a:lnTo>
                <a:lnTo>
                  <a:pt x="694" y="138"/>
                </a:lnTo>
                <a:lnTo>
                  <a:pt x="695" y="136"/>
                </a:lnTo>
                <a:lnTo>
                  <a:pt x="697" y="134"/>
                </a:lnTo>
                <a:lnTo>
                  <a:pt x="698" y="133"/>
                </a:lnTo>
                <a:lnTo>
                  <a:pt x="701" y="130"/>
                </a:lnTo>
                <a:lnTo>
                  <a:pt x="702" y="129"/>
                </a:lnTo>
                <a:lnTo>
                  <a:pt x="702" y="128"/>
                </a:lnTo>
                <a:lnTo>
                  <a:pt x="703" y="126"/>
                </a:lnTo>
                <a:lnTo>
                  <a:pt x="705" y="125"/>
                </a:lnTo>
                <a:lnTo>
                  <a:pt x="706" y="124"/>
                </a:lnTo>
                <a:lnTo>
                  <a:pt x="707" y="122"/>
                </a:lnTo>
                <a:lnTo>
                  <a:pt x="707" y="121"/>
                </a:lnTo>
                <a:lnTo>
                  <a:pt x="709" y="120"/>
                </a:lnTo>
                <a:lnTo>
                  <a:pt x="710" y="120"/>
                </a:lnTo>
                <a:lnTo>
                  <a:pt x="710" y="118"/>
                </a:lnTo>
                <a:lnTo>
                  <a:pt x="711" y="117"/>
                </a:lnTo>
                <a:lnTo>
                  <a:pt x="713" y="116"/>
                </a:lnTo>
                <a:lnTo>
                  <a:pt x="714" y="114"/>
                </a:lnTo>
                <a:lnTo>
                  <a:pt x="714" y="113"/>
                </a:lnTo>
                <a:lnTo>
                  <a:pt x="715" y="112"/>
                </a:lnTo>
                <a:lnTo>
                  <a:pt x="717" y="111"/>
                </a:lnTo>
                <a:lnTo>
                  <a:pt x="718" y="109"/>
                </a:lnTo>
                <a:lnTo>
                  <a:pt x="719" y="108"/>
                </a:lnTo>
                <a:lnTo>
                  <a:pt x="719" y="107"/>
                </a:lnTo>
                <a:lnTo>
                  <a:pt x="721" y="105"/>
                </a:lnTo>
                <a:lnTo>
                  <a:pt x="722" y="104"/>
                </a:lnTo>
                <a:lnTo>
                  <a:pt x="722" y="103"/>
                </a:lnTo>
                <a:lnTo>
                  <a:pt x="723" y="101"/>
                </a:lnTo>
                <a:lnTo>
                  <a:pt x="725" y="99"/>
                </a:lnTo>
                <a:lnTo>
                  <a:pt x="726" y="97"/>
                </a:lnTo>
                <a:lnTo>
                  <a:pt x="727" y="96"/>
                </a:lnTo>
                <a:lnTo>
                  <a:pt x="729" y="93"/>
                </a:lnTo>
                <a:lnTo>
                  <a:pt x="730" y="91"/>
                </a:lnTo>
                <a:lnTo>
                  <a:pt x="731" y="89"/>
                </a:lnTo>
                <a:lnTo>
                  <a:pt x="734" y="87"/>
                </a:lnTo>
                <a:lnTo>
                  <a:pt x="735" y="85"/>
                </a:lnTo>
                <a:lnTo>
                  <a:pt x="735" y="84"/>
                </a:lnTo>
                <a:lnTo>
                  <a:pt x="737" y="81"/>
                </a:lnTo>
                <a:lnTo>
                  <a:pt x="738" y="80"/>
                </a:lnTo>
                <a:lnTo>
                  <a:pt x="739" y="79"/>
                </a:lnTo>
                <a:lnTo>
                  <a:pt x="741" y="77"/>
                </a:lnTo>
                <a:lnTo>
                  <a:pt x="742" y="76"/>
                </a:lnTo>
                <a:lnTo>
                  <a:pt x="742" y="75"/>
                </a:lnTo>
                <a:lnTo>
                  <a:pt x="743" y="73"/>
                </a:lnTo>
                <a:lnTo>
                  <a:pt x="745" y="72"/>
                </a:lnTo>
                <a:lnTo>
                  <a:pt x="746" y="71"/>
                </a:lnTo>
                <a:lnTo>
                  <a:pt x="746" y="69"/>
                </a:lnTo>
                <a:lnTo>
                  <a:pt x="747" y="68"/>
                </a:lnTo>
                <a:lnTo>
                  <a:pt x="749" y="67"/>
                </a:lnTo>
                <a:lnTo>
                  <a:pt x="749" y="65"/>
                </a:lnTo>
                <a:lnTo>
                  <a:pt x="750" y="64"/>
                </a:lnTo>
                <a:lnTo>
                  <a:pt x="751" y="63"/>
                </a:lnTo>
                <a:lnTo>
                  <a:pt x="753" y="61"/>
                </a:lnTo>
                <a:lnTo>
                  <a:pt x="754" y="60"/>
                </a:lnTo>
                <a:lnTo>
                  <a:pt x="754" y="59"/>
                </a:lnTo>
                <a:lnTo>
                  <a:pt x="755" y="57"/>
                </a:lnTo>
                <a:lnTo>
                  <a:pt x="757" y="55"/>
                </a:lnTo>
                <a:lnTo>
                  <a:pt x="758" y="53"/>
                </a:lnTo>
                <a:lnTo>
                  <a:pt x="759" y="52"/>
                </a:lnTo>
                <a:lnTo>
                  <a:pt x="761" y="51"/>
                </a:lnTo>
                <a:lnTo>
                  <a:pt x="762" y="48"/>
                </a:lnTo>
                <a:lnTo>
                  <a:pt x="763" y="47"/>
                </a:lnTo>
                <a:lnTo>
                  <a:pt x="765" y="44"/>
                </a:lnTo>
                <a:lnTo>
                  <a:pt x="766" y="41"/>
                </a:lnTo>
                <a:lnTo>
                  <a:pt x="767" y="40"/>
                </a:lnTo>
                <a:lnTo>
                  <a:pt x="769" y="38"/>
                </a:lnTo>
                <a:lnTo>
                  <a:pt x="770" y="36"/>
                </a:lnTo>
                <a:lnTo>
                  <a:pt x="771" y="35"/>
                </a:lnTo>
                <a:lnTo>
                  <a:pt x="772" y="32"/>
                </a:lnTo>
                <a:lnTo>
                  <a:pt x="774" y="31"/>
                </a:lnTo>
                <a:lnTo>
                  <a:pt x="775" y="30"/>
                </a:lnTo>
                <a:lnTo>
                  <a:pt x="775" y="28"/>
                </a:lnTo>
                <a:lnTo>
                  <a:pt x="776" y="27"/>
                </a:lnTo>
                <a:lnTo>
                  <a:pt x="778" y="26"/>
                </a:lnTo>
                <a:lnTo>
                  <a:pt x="778" y="24"/>
                </a:lnTo>
                <a:lnTo>
                  <a:pt x="779" y="24"/>
                </a:lnTo>
                <a:lnTo>
                  <a:pt x="780" y="23"/>
                </a:lnTo>
                <a:lnTo>
                  <a:pt x="780" y="22"/>
                </a:lnTo>
                <a:lnTo>
                  <a:pt x="782" y="20"/>
                </a:lnTo>
                <a:lnTo>
                  <a:pt x="783" y="19"/>
                </a:lnTo>
                <a:lnTo>
                  <a:pt x="783" y="18"/>
                </a:lnTo>
                <a:lnTo>
                  <a:pt x="784" y="16"/>
                </a:lnTo>
                <a:lnTo>
                  <a:pt x="784" y="15"/>
                </a:lnTo>
                <a:lnTo>
                  <a:pt x="786" y="15"/>
                </a:lnTo>
                <a:lnTo>
                  <a:pt x="786" y="14"/>
                </a:lnTo>
                <a:lnTo>
                  <a:pt x="787" y="12"/>
                </a:lnTo>
                <a:lnTo>
                  <a:pt x="787" y="11"/>
                </a:lnTo>
                <a:lnTo>
                  <a:pt x="788" y="10"/>
                </a:lnTo>
                <a:lnTo>
                  <a:pt x="788" y="8"/>
                </a:lnTo>
                <a:lnTo>
                  <a:pt x="790" y="7"/>
                </a:lnTo>
                <a:lnTo>
                  <a:pt x="791" y="6"/>
                </a:lnTo>
                <a:lnTo>
                  <a:pt x="791" y="4"/>
                </a:lnTo>
                <a:lnTo>
                  <a:pt x="792" y="2"/>
                </a:lnTo>
                <a:lnTo>
                  <a:pt x="794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9" name="Freeform 88">
            <a:extLst>
              <a:ext uri="{FF2B5EF4-FFF2-40B4-BE49-F238E27FC236}">
                <a16:creationId xmlns:a16="http://schemas.microsoft.com/office/drawing/2014/main" id="{097B9EF1-3A6D-EE4A-B427-807FDFC0BC5C}"/>
              </a:ext>
            </a:extLst>
          </p:cNvPr>
          <p:cNvSpPr>
            <a:spLocks/>
          </p:cNvSpPr>
          <p:nvPr/>
        </p:nvSpPr>
        <p:spPr bwMode="auto">
          <a:xfrm>
            <a:off x="4078288" y="2976563"/>
            <a:ext cx="74612" cy="252412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4" h="317">
                <a:moveTo>
                  <a:pt x="0" y="0"/>
                </a:moveTo>
                <a:lnTo>
                  <a:pt x="3" y="4"/>
                </a:lnTo>
                <a:lnTo>
                  <a:pt x="4" y="7"/>
                </a:lnTo>
                <a:lnTo>
                  <a:pt x="5" y="9"/>
                </a:lnTo>
                <a:lnTo>
                  <a:pt x="7" y="13"/>
                </a:lnTo>
                <a:lnTo>
                  <a:pt x="9" y="16"/>
                </a:lnTo>
                <a:lnTo>
                  <a:pt x="11" y="19"/>
                </a:lnTo>
                <a:lnTo>
                  <a:pt x="12" y="20"/>
                </a:lnTo>
                <a:lnTo>
                  <a:pt x="13" y="23"/>
                </a:lnTo>
                <a:lnTo>
                  <a:pt x="13" y="25"/>
                </a:lnTo>
                <a:lnTo>
                  <a:pt x="15" y="27"/>
                </a:lnTo>
                <a:lnTo>
                  <a:pt x="16" y="28"/>
                </a:lnTo>
                <a:lnTo>
                  <a:pt x="17" y="31"/>
                </a:lnTo>
                <a:lnTo>
                  <a:pt x="17" y="32"/>
                </a:lnTo>
                <a:lnTo>
                  <a:pt x="19" y="33"/>
                </a:lnTo>
                <a:lnTo>
                  <a:pt x="20" y="35"/>
                </a:lnTo>
                <a:lnTo>
                  <a:pt x="20" y="36"/>
                </a:lnTo>
                <a:lnTo>
                  <a:pt x="21" y="37"/>
                </a:lnTo>
                <a:lnTo>
                  <a:pt x="21" y="39"/>
                </a:lnTo>
                <a:lnTo>
                  <a:pt x="23" y="40"/>
                </a:lnTo>
                <a:lnTo>
                  <a:pt x="23" y="41"/>
                </a:lnTo>
                <a:lnTo>
                  <a:pt x="23" y="43"/>
                </a:lnTo>
                <a:lnTo>
                  <a:pt x="24" y="44"/>
                </a:lnTo>
                <a:lnTo>
                  <a:pt x="24" y="45"/>
                </a:lnTo>
                <a:lnTo>
                  <a:pt x="25" y="47"/>
                </a:lnTo>
                <a:lnTo>
                  <a:pt x="25" y="48"/>
                </a:lnTo>
                <a:lnTo>
                  <a:pt x="27" y="49"/>
                </a:lnTo>
                <a:lnTo>
                  <a:pt x="27" y="51"/>
                </a:lnTo>
                <a:lnTo>
                  <a:pt x="28" y="52"/>
                </a:lnTo>
                <a:lnTo>
                  <a:pt x="28" y="53"/>
                </a:lnTo>
                <a:lnTo>
                  <a:pt x="29" y="55"/>
                </a:lnTo>
                <a:lnTo>
                  <a:pt x="29" y="57"/>
                </a:lnTo>
                <a:lnTo>
                  <a:pt x="31" y="58"/>
                </a:lnTo>
                <a:lnTo>
                  <a:pt x="31" y="60"/>
                </a:lnTo>
                <a:lnTo>
                  <a:pt x="32" y="62"/>
                </a:lnTo>
                <a:lnTo>
                  <a:pt x="32" y="64"/>
                </a:lnTo>
                <a:lnTo>
                  <a:pt x="33" y="65"/>
                </a:lnTo>
                <a:lnTo>
                  <a:pt x="33" y="66"/>
                </a:lnTo>
                <a:lnTo>
                  <a:pt x="35" y="68"/>
                </a:lnTo>
                <a:lnTo>
                  <a:pt x="35" y="69"/>
                </a:lnTo>
                <a:lnTo>
                  <a:pt x="35" y="70"/>
                </a:lnTo>
                <a:lnTo>
                  <a:pt x="36" y="72"/>
                </a:lnTo>
                <a:lnTo>
                  <a:pt x="36" y="73"/>
                </a:lnTo>
                <a:lnTo>
                  <a:pt x="37" y="74"/>
                </a:lnTo>
                <a:lnTo>
                  <a:pt x="37" y="76"/>
                </a:lnTo>
                <a:lnTo>
                  <a:pt x="37" y="77"/>
                </a:lnTo>
                <a:lnTo>
                  <a:pt x="39" y="78"/>
                </a:lnTo>
                <a:lnTo>
                  <a:pt x="39" y="80"/>
                </a:lnTo>
                <a:lnTo>
                  <a:pt x="40" y="81"/>
                </a:lnTo>
                <a:lnTo>
                  <a:pt x="40" y="82"/>
                </a:lnTo>
                <a:lnTo>
                  <a:pt x="41" y="84"/>
                </a:lnTo>
                <a:lnTo>
                  <a:pt x="41" y="85"/>
                </a:lnTo>
                <a:lnTo>
                  <a:pt x="41" y="86"/>
                </a:lnTo>
                <a:lnTo>
                  <a:pt x="42" y="88"/>
                </a:lnTo>
                <a:lnTo>
                  <a:pt x="42" y="89"/>
                </a:lnTo>
                <a:lnTo>
                  <a:pt x="42" y="90"/>
                </a:lnTo>
                <a:lnTo>
                  <a:pt x="44" y="93"/>
                </a:lnTo>
                <a:lnTo>
                  <a:pt x="44" y="94"/>
                </a:lnTo>
                <a:lnTo>
                  <a:pt x="45" y="96"/>
                </a:lnTo>
                <a:lnTo>
                  <a:pt x="45" y="98"/>
                </a:lnTo>
                <a:lnTo>
                  <a:pt x="46" y="100"/>
                </a:lnTo>
                <a:lnTo>
                  <a:pt x="48" y="102"/>
                </a:lnTo>
                <a:lnTo>
                  <a:pt x="48" y="105"/>
                </a:lnTo>
                <a:lnTo>
                  <a:pt x="49" y="106"/>
                </a:lnTo>
                <a:lnTo>
                  <a:pt x="49" y="109"/>
                </a:lnTo>
                <a:lnTo>
                  <a:pt x="50" y="110"/>
                </a:lnTo>
                <a:lnTo>
                  <a:pt x="52" y="112"/>
                </a:lnTo>
                <a:lnTo>
                  <a:pt x="52" y="113"/>
                </a:lnTo>
                <a:lnTo>
                  <a:pt x="52" y="116"/>
                </a:lnTo>
                <a:lnTo>
                  <a:pt x="53" y="117"/>
                </a:lnTo>
                <a:lnTo>
                  <a:pt x="53" y="118"/>
                </a:lnTo>
                <a:lnTo>
                  <a:pt x="54" y="120"/>
                </a:lnTo>
                <a:lnTo>
                  <a:pt x="54" y="121"/>
                </a:lnTo>
                <a:lnTo>
                  <a:pt x="54" y="122"/>
                </a:lnTo>
                <a:lnTo>
                  <a:pt x="56" y="122"/>
                </a:lnTo>
                <a:lnTo>
                  <a:pt x="56" y="124"/>
                </a:lnTo>
                <a:lnTo>
                  <a:pt x="56" y="125"/>
                </a:lnTo>
                <a:lnTo>
                  <a:pt x="57" y="126"/>
                </a:lnTo>
                <a:lnTo>
                  <a:pt x="57" y="128"/>
                </a:lnTo>
                <a:lnTo>
                  <a:pt x="57" y="129"/>
                </a:lnTo>
                <a:lnTo>
                  <a:pt x="57" y="130"/>
                </a:lnTo>
                <a:lnTo>
                  <a:pt x="58" y="131"/>
                </a:lnTo>
                <a:lnTo>
                  <a:pt x="58" y="133"/>
                </a:lnTo>
                <a:lnTo>
                  <a:pt x="60" y="134"/>
                </a:lnTo>
                <a:lnTo>
                  <a:pt x="60" y="135"/>
                </a:lnTo>
                <a:lnTo>
                  <a:pt x="60" y="137"/>
                </a:lnTo>
                <a:lnTo>
                  <a:pt x="61" y="139"/>
                </a:lnTo>
                <a:lnTo>
                  <a:pt x="61" y="141"/>
                </a:lnTo>
                <a:lnTo>
                  <a:pt x="61" y="142"/>
                </a:lnTo>
                <a:lnTo>
                  <a:pt x="62" y="143"/>
                </a:lnTo>
                <a:lnTo>
                  <a:pt x="62" y="146"/>
                </a:lnTo>
                <a:lnTo>
                  <a:pt x="64" y="147"/>
                </a:lnTo>
                <a:lnTo>
                  <a:pt x="64" y="150"/>
                </a:lnTo>
                <a:lnTo>
                  <a:pt x="65" y="153"/>
                </a:lnTo>
                <a:lnTo>
                  <a:pt x="65" y="154"/>
                </a:lnTo>
                <a:lnTo>
                  <a:pt x="66" y="157"/>
                </a:lnTo>
                <a:lnTo>
                  <a:pt x="66" y="158"/>
                </a:lnTo>
                <a:lnTo>
                  <a:pt x="68" y="159"/>
                </a:lnTo>
                <a:lnTo>
                  <a:pt x="68" y="162"/>
                </a:lnTo>
                <a:lnTo>
                  <a:pt x="68" y="163"/>
                </a:lnTo>
                <a:lnTo>
                  <a:pt x="69" y="165"/>
                </a:lnTo>
                <a:lnTo>
                  <a:pt x="69" y="166"/>
                </a:lnTo>
                <a:lnTo>
                  <a:pt x="69" y="167"/>
                </a:lnTo>
                <a:lnTo>
                  <a:pt x="70" y="169"/>
                </a:lnTo>
                <a:lnTo>
                  <a:pt x="70" y="170"/>
                </a:lnTo>
                <a:lnTo>
                  <a:pt x="70" y="171"/>
                </a:lnTo>
                <a:lnTo>
                  <a:pt x="70" y="173"/>
                </a:lnTo>
                <a:lnTo>
                  <a:pt x="72" y="173"/>
                </a:lnTo>
                <a:lnTo>
                  <a:pt x="72" y="174"/>
                </a:lnTo>
                <a:lnTo>
                  <a:pt x="72" y="175"/>
                </a:lnTo>
                <a:lnTo>
                  <a:pt x="72" y="177"/>
                </a:lnTo>
                <a:lnTo>
                  <a:pt x="73" y="178"/>
                </a:lnTo>
                <a:lnTo>
                  <a:pt x="73" y="179"/>
                </a:lnTo>
                <a:lnTo>
                  <a:pt x="73" y="181"/>
                </a:lnTo>
                <a:lnTo>
                  <a:pt x="74" y="182"/>
                </a:lnTo>
                <a:lnTo>
                  <a:pt x="74" y="183"/>
                </a:lnTo>
                <a:lnTo>
                  <a:pt x="74" y="185"/>
                </a:lnTo>
                <a:lnTo>
                  <a:pt x="76" y="186"/>
                </a:lnTo>
                <a:lnTo>
                  <a:pt x="76" y="187"/>
                </a:lnTo>
                <a:lnTo>
                  <a:pt x="76" y="189"/>
                </a:lnTo>
                <a:lnTo>
                  <a:pt x="77" y="190"/>
                </a:lnTo>
                <a:lnTo>
                  <a:pt x="77" y="193"/>
                </a:lnTo>
                <a:lnTo>
                  <a:pt x="78" y="194"/>
                </a:lnTo>
                <a:lnTo>
                  <a:pt x="78" y="197"/>
                </a:lnTo>
                <a:lnTo>
                  <a:pt x="78" y="198"/>
                </a:lnTo>
                <a:lnTo>
                  <a:pt x="80" y="201"/>
                </a:lnTo>
                <a:lnTo>
                  <a:pt x="80" y="203"/>
                </a:lnTo>
                <a:lnTo>
                  <a:pt x="81" y="205"/>
                </a:lnTo>
                <a:lnTo>
                  <a:pt x="81" y="206"/>
                </a:lnTo>
                <a:lnTo>
                  <a:pt x="82" y="208"/>
                </a:lnTo>
                <a:lnTo>
                  <a:pt x="82" y="210"/>
                </a:lnTo>
                <a:lnTo>
                  <a:pt x="82" y="211"/>
                </a:lnTo>
                <a:lnTo>
                  <a:pt x="84" y="212"/>
                </a:lnTo>
                <a:lnTo>
                  <a:pt x="84" y="214"/>
                </a:lnTo>
                <a:lnTo>
                  <a:pt x="84" y="215"/>
                </a:lnTo>
                <a:lnTo>
                  <a:pt x="85" y="216"/>
                </a:lnTo>
                <a:lnTo>
                  <a:pt x="85" y="218"/>
                </a:lnTo>
                <a:lnTo>
                  <a:pt x="85" y="219"/>
                </a:lnTo>
                <a:lnTo>
                  <a:pt x="85" y="220"/>
                </a:lnTo>
                <a:lnTo>
                  <a:pt x="86" y="222"/>
                </a:lnTo>
                <a:lnTo>
                  <a:pt x="86" y="223"/>
                </a:lnTo>
                <a:lnTo>
                  <a:pt x="86" y="224"/>
                </a:lnTo>
                <a:lnTo>
                  <a:pt x="86" y="226"/>
                </a:lnTo>
                <a:lnTo>
                  <a:pt x="86" y="227"/>
                </a:lnTo>
                <a:lnTo>
                  <a:pt x="86" y="228"/>
                </a:lnTo>
                <a:lnTo>
                  <a:pt x="86" y="230"/>
                </a:lnTo>
                <a:lnTo>
                  <a:pt x="88" y="231"/>
                </a:lnTo>
                <a:lnTo>
                  <a:pt x="88" y="232"/>
                </a:lnTo>
                <a:lnTo>
                  <a:pt x="88" y="234"/>
                </a:lnTo>
                <a:lnTo>
                  <a:pt x="88" y="235"/>
                </a:lnTo>
                <a:lnTo>
                  <a:pt x="88" y="236"/>
                </a:lnTo>
                <a:lnTo>
                  <a:pt x="88" y="238"/>
                </a:lnTo>
                <a:lnTo>
                  <a:pt x="88" y="239"/>
                </a:lnTo>
                <a:lnTo>
                  <a:pt x="88" y="242"/>
                </a:lnTo>
                <a:lnTo>
                  <a:pt x="88" y="243"/>
                </a:lnTo>
                <a:lnTo>
                  <a:pt x="88" y="246"/>
                </a:lnTo>
                <a:lnTo>
                  <a:pt x="89" y="247"/>
                </a:lnTo>
                <a:lnTo>
                  <a:pt x="89" y="248"/>
                </a:lnTo>
                <a:lnTo>
                  <a:pt x="89" y="250"/>
                </a:lnTo>
                <a:lnTo>
                  <a:pt x="89" y="251"/>
                </a:lnTo>
                <a:lnTo>
                  <a:pt x="89" y="252"/>
                </a:lnTo>
                <a:lnTo>
                  <a:pt x="89" y="254"/>
                </a:lnTo>
                <a:lnTo>
                  <a:pt x="89" y="255"/>
                </a:lnTo>
                <a:lnTo>
                  <a:pt x="89" y="256"/>
                </a:lnTo>
                <a:lnTo>
                  <a:pt x="89" y="258"/>
                </a:lnTo>
                <a:lnTo>
                  <a:pt x="89" y="259"/>
                </a:lnTo>
                <a:lnTo>
                  <a:pt x="89" y="260"/>
                </a:lnTo>
                <a:lnTo>
                  <a:pt x="90" y="260"/>
                </a:lnTo>
                <a:lnTo>
                  <a:pt x="90" y="262"/>
                </a:lnTo>
                <a:lnTo>
                  <a:pt x="90" y="263"/>
                </a:lnTo>
                <a:lnTo>
                  <a:pt x="90" y="264"/>
                </a:lnTo>
                <a:lnTo>
                  <a:pt x="90" y="266"/>
                </a:lnTo>
                <a:lnTo>
                  <a:pt x="90" y="267"/>
                </a:lnTo>
                <a:lnTo>
                  <a:pt x="90" y="268"/>
                </a:lnTo>
                <a:lnTo>
                  <a:pt x="90" y="270"/>
                </a:lnTo>
                <a:lnTo>
                  <a:pt x="92" y="270"/>
                </a:lnTo>
                <a:lnTo>
                  <a:pt x="92" y="271"/>
                </a:lnTo>
                <a:lnTo>
                  <a:pt x="92" y="272"/>
                </a:lnTo>
                <a:lnTo>
                  <a:pt x="92" y="274"/>
                </a:lnTo>
                <a:lnTo>
                  <a:pt x="92" y="275"/>
                </a:lnTo>
                <a:lnTo>
                  <a:pt x="92" y="276"/>
                </a:lnTo>
                <a:lnTo>
                  <a:pt x="93" y="278"/>
                </a:lnTo>
                <a:lnTo>
                  <a:pt x="93" y="279"/>
                </a:lnTo>
                <a:lnTo>
                  <a:pt x="93" y="280"/>
                </a:lnTo>
                <a:lnTo>
                  <a:pt x="93" y="281"/>
                </a:lnTo>
                <a:lnTo>
                  <a:pt x="93" y="283"/>
                </a:lnTo>
                <a:lnTo>
                  <a:pt x="94" y="284"/>
                </a:lnTo>
                <a:lnTo>
                  <a:pt x="94" y="285"/>
                </a:lnTo>
                <a:lnTo>
                  <a:pt x="94" y="287"/>
                </a:lnTo>
                <a:lnTo>
                  <a:pt x="94" y="288"/>
                </a:lnTo>
                <a:lnTo>
                  <a:pt x="94" y="289"/>
                </a:lnTo>
                <a:lnTo>
                  <a:pt x="94" y="291"/>
                </a:lnTo>
                <a:lnTo>
                  <a:pt x="94" y="292"/>
                </a:lnTo>
                <a:lnTo>
                  <a:pt x="94" y="293"/>
                </a:lnTo>
                <a:lnTo>
                  <a:pt x="94" y="295"/>
                </a:lnTo>
                <a:lnTo>
                  <a:pt x="94" y="296"/>
                </a:lnTo>
                <a:lnTo>
                  <a:pt x="94" y="297"/>
                </a:lnTo>
                <a:lnTo>
                  <a:pt x="94" y="299"/>
                </a:lnTo>
                <a:lnTo>
                  <a:pt x="94" y="300"/>
                </a:lnTo>
                <a:lnTo>
                  <a:pt x="94" y="303"/>
                </a:lnTo>
                <a:lnTo>
                  <a:pt x="94" y="304"/>
                </a:lnTo>
                <a:lnTo>
                  <a:pt x="94" y="305"/>
                </a:lnTo>
                <a:lnTo>
                  <a:pt x="93" y="308"/>
                </a:lnTo>
                <a:lnTo>
                  <a:pt x="93" y="309"/>
                </a:lnTo>
                <a:lnTo>
                  <a:pt x="93" y="312"/>
                </a:lnTo>
                <a:lnTo>
                  <a:pt x="93" y="315"/>
                </a:lnTo>
                <a:lnTo>
                  <a:pt x="93" y="317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0" name="Freeform 89">
            <a:extLst>
              <a:ext uri="{FF2B5EF4-FFF2-40B4-BE49-F238E27FC236}">
                <a16:creationId xmlns:a16="http://schemas.microsoft.com/office/drawing/2014/main" id="{7762A938-1095-634E-8C0D-1D79928DCC7A}"/>
              </a:ext>
            </a:extLst>
          </p:cNvPr>
          <p:cNvSpPr>
            <a:spLocks/>
          </p:cNvSpPr>
          <p:nvPr/>
        </p:nvSpPr>
        <p:spPr bwMode="auto">
          <a:xfrm>
            <a:off x="4078288" y="3225801"/>
            <a:ext cx="74612" cy="252413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4" h="317">
                <a:moveTo>
                  <a:pt x="0" y="317"/>
                </a:moveTo>
                <a:lnTo>
                  <a:pt x="3" y="314"/>
                </a:lnTo>
                <a:lnTo>
                  <a:pt x="4" y="310"/>
                </a:lnTo>
                <a:lnTo>
                  <a:pt x="5" y="308"/>
                </a:lnTo>
                <a:lnTo>
                  <a:pt x="7" y="305"/>
                </a:lnTo>
                <a:lnTo>
                  <a:pt x="9" y="302"/>
                </a:lnTo>
                <a:lnTo>
                  <a:pt x="11" y="300"/>
                </a:lnTo>
                <a:lnTo>
                  <a:pt x="12" y="297"/>
                </a:lnTo>
                <a:lnTo>
                  <a:pt x="13" y="294"/>
                </a:lnTo>
                <a:lnTo>
                  <a:pt x="13" y="293"/>
                </a:lnTo>
                <a:lnTo>
                  <a:pt x="15" y="290"/>
                </a:lnTo>
                <a:lnTo>
                  <a:pt x="16" y="289"/>
                </a:lnTo>
                <a:lnTo>
                  <a:pt x="17" y="288"/>
                </a:lnTo>
                <a:lnTo>
                  <a:pt x="17" y="286"/>
                </a:lnTo>
                <a:lnTo>
                  <a:pt x="19" y="284"/>
                </a:lnTo>
                <a:lnTo>
                  <a:pt x="20" y="282"/>
                </a:lnTo>
                <a:lnTo>
                  <a:pt x="20" y="281"/>
                </a:lnTo>
                <a:lnTo>
                  <a:pt x="21" y="280"/>
                </a:lnTo>
                <a:lnTo>
                  <a:pt x="21" y="278"/>
                </a:lnTo>
                <a:lnTo>
                  <a:pt x="23" y="277"/>
                </a:lnTo>
                <a:lnTo>
                  <a:pt x="23" y="276"/>
                </a:lnTo>
                <a:lnTo>
                  <a:pt x="23" y="274"/>
                </a:lnTo>
                <a:lnTo>
                  <a:pt x="24" y="274"/>
                </a:lnTo>
                <a:lnTo>
                  <a:pt x="24" y="273"/>
                </a:lnTo>
                <a:lnTo>
                  <a:pt x="25" y="272"/>
                </a:lnTo>
                <a:lnTo>
                  <a:pt x="25" y="270"/>
                </a:lnTo>
                <a:lnTo>
                  <a:pt x="27" y="269"/>
                </a:lnTo>
                <a:lnTo>
                  <a:pt x="27" y="268"/>
                </a:lnTo>
                <a:lnTo>
                  <a:pt x="28" y="266"/>
                </a:lnTo>
                <a:lnTo>
                  <a:pt x="28" y="264"/>
                </a:lnTo>
                <a:lnTo>
                  <a:pt x="29" y="263"/>
                </a:lnTo>
                <a:lnTo>
                  <a:pt x="29" y="261"/>
                </a:lnTo>
                <a:lnTo>
                  <a:pt x="31" y="259"/>
                </a:lnTo>
                <a:lnTo>
                  <a:pt x="31" y="257"/>
                </a:lnTo>
                <a:lnTo>
                  <a:pt x="32" y="256"/>
                </a:lnTo>
                <a:lnTo>
                  <a:pt x="32" y="255"/>
                </a:lnTo>
                <a:lnTo>
                  <a:pt x="33" y="253"/>
                </a:lnTo>
                <a:lnTo>
                  <a:pt x="33" y="251"/>
                </a:lnTo>
                <a:lnTo>
                  <a:pt x="35" y="249"/>
                </a:lnTo>
                <a:lnTo>
                  <a:pt x="35" y="248"/>
                </a:lnTo>
                <a:lnTo>
                  <a:pt x="36" y="247"/>
                </a:lnTo>
                <a:lnTo>
                  <a:pt x="36" y="245"/>
                </a:lnTo>
                <a:lnTo>
                  <a:pt x="36" y="244"/>
                </a:lnTo>
                <a:lnTo>
                  <a:pt x="37" y="243"/>
                </a:lnTo>
                <a:lnTo>
                  <a:pt x="37" y="241"/>
                </a:lnTo>
                <a:lnTo>
                  <a:pt x="39" y="240"/>
                </a:lnTo>
                <a:lnTo>
                  <a:pt x="39" y="239"/>
                </a:lnTo>
                <a:lnTo>
                  <a:pt x="39" y="237"/>
                </a:lnTo>
                <a:lnTo>
                  <a:pt x="40" y="237"/>
                </a:lnTo>
                <a:lnTo>
                  <a:pt x="40" y="236"/>
                </a:lnTo>
                <a:lnTo>
                  <a:pt x="40" y="235"/>
                </a:lnTo>
                <a:lnTo>
                  <a:pt x="41" y="233"/>
                </a:lnTo>
                <a:lnTo>
                  <a:pt x="41" y="232"/>
                </a:lnTo>
                <a:lnTo>
                  <a:pt x="41" y="231"/>
                </a:lnTo>
                <a:lnTo>
                  <a:pt x="42" y="229"/>
                </a:lnTo>
                <a:lnTo>
                  <a:pt x="42" y="228"/>
                </a:lnTo>
                <a:lnTo>
                  <a:pt x="42" y="227"/>
                </a:lnTo>
                <a:lnTo>
                  <a:pt x="44" y="225"/>
                </a:lnTo>
                <a:lnTo>
                  <a:pt x="44" y="223"/>
                </a:lnTo>
                <a:lnTo>
                  <a:pt x="45" y="221"/>
                </a:lnTo>
                <a:lnTo>
                  <a:pt x="45" y="220"/>
                </a:lnTo>
                <a:lnTo>
                  <a:pt x="46" y="217"/>
                </a:lnTo>
                <a:lnTo>
                  <a:pt x="48" y="215"/>
                </a:lnTo>
                <a:lnTo>
                  <a:pt x="48" y="213"/>
                </a:lnTo>
                <a:lnTo>
                  <a:pt x="49" y="211"/>
                </a:lnTo>
                <a:lnTo>
                  <a:pt x="49" y="209"/>
                </a:lnTo>
                <a:lnTo>
                  <a:pt x="50" y="207"/>
                </a:lnTo>
                <a:lnTo>
                  <a:pt x="52" y="205"/>
                </a:lnTo>
                <a:lnTo>
                  <a:pt x="52" y="204"/>
                </a:lnTo>
                <a:lnTo>
                  <a:pt x="52" y="203"/>
                </a:lnTo>
                <a:lnTo>
                  <a:pt x="53" y="201"/>
                </a:lnTo>
                <a:lnTo>
                  <a:pt x="53" y="200"/>
                </a:lnTo>
                <a:lnTo>
                  <a:pt x="54" y="199"/>
                </a:lnTo>
                <a:lnTo>
                  <a:pt x="54" y="197"/>
                </a:lnTo>
                <a:lnTo>
                  <a:pt x="54" y="196"/>
                </a:lnTo>
                <a:lnTo>
                  <a:pt x="56" y="195"/>
                </a:lnTo>
                <a:lnTo>
                  <a:pt x="56" y="193"/>
                </a:lnTo>
                <a:lnTo>
                  <a:pt x="56" y="192"/>
                </a:lnTo>
                <a:lnTo>
                  <a:pt x="57" y="191"/>
                </a:lnTo>
                <a:lnTo>
                  <a:pt x="57" y="190"/>
                </a:lnTo>
                <a:lnTo>
                  <a:pt x="57" y="188"/>
                </a:lnTo>
                <a:lnTo>
                  <a:pt x="58" y="187"/>
                </a:lnTo>
                <a:lnTo>
                  <a:pt x="58" y="186"/>
                </a:lnTo>
                <a:lnTo>
                  <a:pt x="58" y="184"/>
                </a:lnTo>
                <a:lnTo>
                  <a:pt x="60" y="183"/>
                </a:lnTo>
                <a:lnTo>
                  <a:pt x="60" y="182"/>
                </a:lnTo>
                <a:lnTo>
                  <a:pt x="60" y="180"/>
                </a:lnTo>
                <a:lnTo>
                  <a:pt x="61" y="179"/>
                </a:lnTo>
                <a:lnTo>
                  <a:pt x="61" y="176"/>
                </a:lnTo>
                <a:lnTo>
                  <a:pt x="61" y="175"/>
                </a:lnTo>
                <a:lnTo>
                  <a:pt x="62" y="174"/>
                </a:lnTo>
                <a:lnTo>
                  <a:pt x="62" y="171"/>
                </a:lnTo>
                <a:lnTo>
                  <a:pt x="64" y="170"/>
                </a:lnTo>
                <a:lnTo>
                  <a:pt x="64" y="167"/>
                </a:lnTo>
                <a:lnTo>
                  <a:pt x="65" y="164"/>
                </a:lnTo>
                <a:lnTo>
                  <a:pt x="65" y="163"/>
                </a:lnTo>
                <a:lnTo>
                  <a:pt x="66" y="160"/>
                </a:lnTo>
                <a:lnTo>
                  <a:pt x="66" y="159"/>
                </a:lnTo>
                <a:lnTo>
                  <a:pt x="68" y="158"/>
                </a:lnTo>
                <a:lnTo>
                  <a:pt x="68" y="156"/>
                </a:lnTo>
                <a:lnTo>
                  <a:pt x="68" y="154"/>
                </a:lnTo>
                <a:lnTo>
                  <a:pt x="69" y="152"/>
                </a:lnTo>
                <a:lnTo>
                  <a:pt x="69" y="151"/>
                </a:lnTo>
                <a:lnTo>
                  <a:pt x="69" y="150"/>
                </a:lnTo>
                <a:lnTo>
                  <a:pt x="70" y="148"/>
                </a:lnTo>
                <a:lnTo>
                  <a:pt x="70" y="147"/>
                </a:lnTo>
                <a:lnTo>
                  <a:pt x="70" y="146"/>
                </a:lnTo>
                <a:lnTo>
                  <a:pt x="72" y="144"/>
                </a:lnTo>
                <a:lnTo>
                  <a:pt x="72" y="143"/>
                </a:lnTo>
                <a:lnTo>
                  <a:pt x="72" y="142"/>
                </a:lnTo>
                <a:lnTo>
                  <a:pt x="72" y="140"/>
                </a:lnTo>
                <a:lnTo>
                  <a:pt x="73" y="139"/>
                </a:lnTo>
                <a:lnTo>
                  <a:pt x="73" y="138"/>
                </a:lnTo>
                <a:lnTo>
                  <a:pt x="74" y="136"/>
                </a:lnTo>
                <a:lnTo>
                  <a:pt x="74" y="135"/>
                </a:lnTo>
                <a:lnTo>
                  <a:pt x="74" y="134"/>
                </a:lnTo>
                <a:lnTo>
                  <a:pt x="76" y="132"/>
                </a:lnTo>
                <a:lnTo>
                  <a:pt x="76" y="130"/>
                </a:lnTo>
                <a:lnTo>
                  <a:pt x="76" y="128"/>
                </a:lnTo>
                <a:lnTo>
                  <a:pt x="77" y="127"/>
                </a:lnTo>
                <a:lnTo>
                  <a:pt x="77" y="126"/>
                </a:lnTo>
                <a:lnTo>
                  <a:pt x="78" y="123"/>
                </a:lnTo>
                <a:lnTo>
                  <a:pt x="78" y="122"/>
                </a:lnTo>
                <a:lnTo>
                  <a:pt x="78" y="119"/>
                </a:lnTo>
                <a:lnTo>
                  <a:pt x="80" y="116"/>
                </a:lnTo>
                <a:lnTo>
                  <a:pt x="80" y="115"/>
                </a:lnTo>
                <a:lnTo>
                  <a:pt x="81" y="113"/>
                </a:lnTo>
                <a:lnTo>
                  <a:pt x="81" y="111"/>
                </a:lnTo>
                <a:lnTo>
                  <a:pt x="82" y="110"/>
                </a:lnTo>
                <a:lnTo>
                  <a:pt x="82" y="107"/>
                </a:lnTo>
                <a:lnTo>
                  <a:pt x="82" y="106"/>
                </a:lnTo>
                <a:lnTo>
                  <a:pt x="84" y="105"/>
                </a:lnTo>
                <a:lnTo>
                  <a:pt x="84" y="103"/>
                </a:lnTo>
                <a:lnTo>
                  <a:pt x="84" y="102"/>
                </a:lnTo>
                <a:lnTo>
                  <a:pt x="85" y="101"/>
                </a:lnTo>
                <a:lnTo>
                  <a:pt x="85" y="99"/>
                </a:lnTo>
                <a:lnTo>
                  <a:pt x="85" y="98"/>
                </a:lnTo>
                <a:lnTo>
                  <a:pt x="85" y="97"/>
                </a:lnTo>
                <a:lnTo>
                  <a:pt x="86" y="95"/>
                </a:lnTo>
                <a:lnTo>
                  <a:pt x="86" y="94"/>
                </a:lnTo>
                <a:lnTo>
                  <a:pt x="86" y="93"/>
                </a:lnTo>
                <a:lnTo>
                  <a:pt x="86" y="91"/>
                </a:lnTo>
                <a:lnTo>
                  <a:pt x="86" y="90"/>
                </a:lnTo>
                <a:lnTo>
                  <a:pt x="86" y="89"/>
                </a:lnTo>
                <a:lnTo>
                  <a:pt x="86" y="87"/>
                </a:lnTo>
                <a:lnTo>
                  <a:pt x="88" y="87"/>
                </a:lnTo>
                <a:lnTo>
                  <a:pt x="88" y="86"/>
                </a:lnTo>
                <a:lnTo>
                  <a:pt x="88" y="85"/>
                </a:lnTo>
                <a:lnTo>
                  <a:pt x="88" y="82"/>
                </a:lnTo>
                <a:lnTo>
                  <a:pt x="88" y="81"/>
                </a:lnTo>
                <a:lnTo>
                  <a:pt x="88" y="79"/>
                </a:lnTo>
                <a:lnTo>
                  <a:pt x="88" y="78"/>
                </a:lnTo>
                <a:lnTo>
                  <a:pt x="88" y="77"/>
                </a:lnTo>
                <a:lnTo>
                  <a:pt x="88" y="74"/>
                </a:lnTo>
                <a:lnTo>
                  <a:pt x="88" y="73"/>
                </a:lnTo>
                <a:lnTo>
                  <a:pt x="89" y="70"/>
                </a:lnTo>
                <a:lnTo>
                  <a:pt x="89" y="69"/>
                </a:lnTo>
                <a:lnTo>
                  <a:pt x="89" y="67"/>
                </a:lnTo>
                <a:lnTo>
                  <a:pt x="89" y="66"/>
                </a:lnTo>
                <a:lnTo>
                  <a:pt x="89" y="65"/>
                </a:lnTo>
                <a:lnTo>
                  <a:pt x="89" y="63"/>
                </a:lnTo>
                <a:lnTo>
                  <a:pt x="89" y="62"/>
                </a:lnTo>
                <a:lnTo>
                  <a:pt x="89" y="61"/>
                </a:lnTo>
                <a:lnTo>
                  <a:pt x="89" y="59"/>
                </a:lnTo>
                <a:lnTo>
                  <a:pt x="89" y="58"/>
                </a:lnTo>
                <a:lnTo>
                  <a:pt x="90" y="57"/>
                </a:lnTo>
                <a:lnTo>
                  <a:pt x="90" y="55"/>
                </a:lnTo>
                <a:lnTo>
                  <a:pt x="90" y="54"/>
                </a:lnTo>
                <a:lnTo>
                  <a:pt x="90" y="53"/>
                </a:lnTo>
                <a:lnTo>
                  <a:pt x="90" y="51"/>
                </a:lnTo>
                <a:lnTo>
                  <a:pt x="90" y="50"/>
                </a:lnTo>
                <a:lnTo>
                  <a:pt x="90" y="49"/>
                </a:lnTo>
                <a:lnTo>
                  <a:pt x="92" y="47"/>
                </a:lnTo>
                <a:lnTo>
                  <a:pt x="92" y="46"/>
                </a:lnTo>
                <a:lnTo>
                  <a:pt x="92" y="45"/>
                </a:lnTo>
                <a:lnTo>
                  <a:pt x="92" y="43"/>
                </a:lnTo>
                <a:lnTo>
                  <a:pt x="92" y="42"/>
                </a:lnTo>
                <a:lnTo>
                  <a:pt x="92" y="41"/>
                </a:lnTo>
                <a:lnTo>
                  <a:pt x="93" y="40"/>
                </a:lnTo>
                <a:lnTo>
                  <a:pt x="93" y="38"/>
                </a:lnTo>
                <a:lnTo>
                  <a:pt x="93" y="37"/>
                </a:lnTo>
                <a:lnTo>
                  <a:pt x="93" y="36"/>
                </a:lnTo>
                <a:lnTo>
                  <a:pt x="93" y="34"/>
                </a:lnTo>
                <a:lnTo>
                  <a:pt x="94" y="33"/>
                </a:lnTo>
                <a:lnTo>
                  <a:pt x="94" y="32"/>
                </a:lnTo>
                <a:lnTo>
                  <a:pt x="94" y="30"/>
                </a:lnTo>
                <a:lnTo>
                  <a:pt x="94" y="29"/>
                </a:lnTo>
                <a:lnTo>
                  <a:pt x="94" y="28"/>
                </a:lnTo>
                <a:lnTo>
                  <a:pt x="94" y="26"/>
                </a:lnTo>
                <a:lnTo>
                  <a:pt x="94" y="25"/>
                </a:lnTo>
                <a:lnTo>
                  <a:pt x="94" y="24"/>
                </a:lnTo>
                <a:lnTo>
                  <a:pt x="94" y="22"/>
                </a:lnTo>
                <a:lnTo>
                  <a:pt x="94" y="21"/>
                </a:lnTo>
                <a:lnTo>
                  <a:pt x="94" y="20"/>
                </a:lnTo>
                <a:lnTo>
                  <a:pt x="94" y="18"/>
                </a:lnTo>
                <a:lnTo>
                  <a:pt x="94" y="17"/>
                </a:lnTo>
                <a:lnTo>
                  <a:pt x="94" y="16"/>
                </a:lnTo>
                <a:lnTo>
                  <a:pt x="94" y="13"/>
                </a:lnTo>
                <a:lnTo>
                  <a:pt x="94" y="12"/>
                </a:lnTo>
                <a:lnTo>
                  <a:pt x="93" y="10"/>
                </a:lnTo>
                <a:lnTo>
                  <a:pt x="93" y="8"/>
                </a:lnTo>
                <a:lnTo>
                  <a:pt x="93" y="5"/>
                </a:lnTo>
                <a:lnTo>
                  <a:pt x="93" y="2"/>
                </a:lnTo>
                <a:lnTo>
                  <a:pt x="93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1" name="Freeform 90">
            <a:extLst>
              <a:ext uri="{FF2B5EF4-FFF2-40B4-BE49-F238E27FC236}">
                <a16:creationId xmlns:a16="http://schemas.microsoft.com/office/drawing/2014/main" id="{077AAF77-E125-744D-896D-3867806384D5}"/>
              </a:ext>
            </a:extLst>
          </p:cNvPr>
          <p:cNvSpPr>
            <a:spLocks/>
          </p:cNvSpPr>
          <p:nvPr/>
        </p:nvSpPr>
        <p:spPr bwMode="auto">
          <a:xfrm>
            <a:off x="4719638" y="3182939"/>
            <a:ext cx="95250" cy="96837"/>
          </a:xfrm>
          <a:custGeom>
            <a:avLst/>
            <a:gdLst>
              <a:gd name="T0" fmla="*/ 2147483646 w 120"/>
              <a:gd name="T1" fmla="*/ 0 h 121"/>
              <a:gd name="T2" fmla="*/ 2147483646 w 120"/>
              <a:gd name="T3" fmla="*/ 2147483646 h 121"/>
              <a:gd name="T4" fmla="*/ 2147483646 w 120"/>
              <a:gd name="T5" fmla="*/ 2147483646 h 121"/>
              <a:gd name="T6" fmla="*/ 2147483646 w 120"/>
              <a:gd name="T7" fmla="*/ 2147483646 h 121"/>
              <a:gd name="T8" fmla="*/ 2147483646 w 120"/>
              <a:gd name="T9" fmla="*/ 2147483646 h 121"/>
              <a:gd name="T10" fmla="*/ 2147483646 w 120"/>
              <a:gd name="T11" fmla="*/ 2147483646 h 121"/>
              <a:gd name="T12" fmla="*/ 2147483646 w 120"/>
              <a:gd name="T13" fmla="*/ 2147483646 h 121"/>
              <a:gd name="T14" fmla="*/ 2147483646 w 120"/>
              <a:gd name="T15" fmla="*/ 2147483646 h 121"/>
              <a:gd name="T16" fmla="*/ 2147483646 w 120"/>
              <a:gd name="T17" fmla="*/ 2147483646 h 121"/>
              <a:gd name="T18" fmla="*/ 0 w 120"/>
              <a:gd name="T19" fmla="*/ 2147483646 h 121"/>
              <a:gd name="T20" fmla="*/ 0 w 120"/>
              <a:gd name="T21" fmla="*/ 2147483646 h 121"/>
              <a:gd name="T22" fmla="*/ 0 w 120"/>
              <a:gd name="T23" fmla="*/ 2147483646 h 121"/>
              <a:gd name="T24" fmla="*/ 2147483646 w 120"/>
              <a:gd name="T25" fmla="*/ 2147483646 h 121"/>
              <a:gd name="T26" fmla="*/ 2147483646 w 120"/>
              <a:gd name="T27" fmla="*/ 2147483646 h 121"/>
              <a:gd name="T28" fmla="*/ 2147483646 w 120"/>
              <a:gd name="T29" fmla="*/ 2147483646 h 121"/>
              <a:gd name="T30" fmla="*/ 2147483646 w 120"/>
              <a:gd name="T31" fmla="*/ 2147483646 h 121"/>
              <a:gd name="T32" fmla="*/ 2147483646 w 120"/>
              <a:gd name="T33" fmla="*/ 2147483646 h 121"/>
              <a:gd name="T34" fmla="*/ 2147483646 w 120"/>
              <a:gd name="T35" fmla="*/ 2147483646 h 121"/>
              <a:gd name="T36" fmla="*/ 2147483646 w 120"/>
              <a:gd name="T37" fmla="*/ 2147483646 h 121"/>
              <a:gd name="T38" fmla="*/ 2147483646 w 120"/>
              <a:gd name="T39" fmla="*/ 2147483646 h 121"/>
              <a:gd name="T40" fmla="*/ 2147483646 w 120"/>
              <a:gd name="T41" fmla="*/ 2147483646 h 121"/>
              <a:gd name="T42" fmla="*/ 2147483646 w 120"/>
              <a:gd name="T43" fmla="*/ 2147483646 h 121"/>
              <a:gd name="T44" fmla="*/ 2147483646 w 120"/>
              <a:gd name="T45" fmla="*/ 2147483646 h 121"/>
              <a:gd name="T46" fmla="*/ 2147483646 w 120"/>
              <a:gd name="T47" fmla="*/ 2147483646 h 121"/>
              <a:gd name="T48" fmla="*/ 2147483646 w 120"/>
              <a:gd name="T49" fmla="*/ 2147483646 h 121"/>
              <a:gd name="T50" fmla="*/ 2147483646 w 120"/>
              <a:gd name="T51" fmla="*/ 2147483646 h 121"/>
              <a:gd name="T52" fmla="*/ 2147483646 w 120"/>
              <a:gd name="T53" fmla="*/ 2147483646 h 121"/>
              <a:gd name="T54" fmla="*/ 2147483646 w 120"/>
              <a:gd name="T55" fmla="*/ 2147483646 h 121"/>
              <a:gd name="T56" fmla="*/ 2147483646 w 120"/>
              <a:gd name="T57" fmla="*/ 2147483646 h 121"/>
              <a:gd name="T58" fmla="*/ 2147483646 w 120"/>
              <a:gd name="T59" fmla="*/ 2147483646 h 121"/>
              <a:gd name="T60" fmla="*/ 2147483646 w 120"/>
              <a:gd name="T61" fmla="*/ 2147483646 h 121"/>
              <a:gd name="T62" fmla="*/ 2147483646 w 120"/>
              <a:gd name="T63" fmla="*/ 2147483646 h 121"/>
              <a:gd name="T64" fmla="*/ 2147483646 w 120"/>
              <a:gd name="T65" fmla="*/ 2147483646 h 121"/>
              <a:gd name="T66" fmla="*/ 2147483646 w 120"/>
              <a:gd name="T67" fmla="*/ 2147483646 h 121"/>
              <a:gd name="T68" fmla="*/ 2147483646 w 120"/>
              <a:gd name="T69" fmla="*/ 2147483646 h 121"/>
              <a:gd name="T70" fmla="*/ 2147483646 w 120"/>
              <a:gd name="T71" fmla="*/ 2147483646 h 121"/>
              <a:gd name="T72" fmla="*/ 2147483646 w 120"/>
              <a:gd name="T73" fmla="*/ 2147483646 h 121"/>
              <a:gd name="T74" fmla="*/ 2147483646 w 120"/>
              <a:gd name="T75" fmla="*/ 2147483646 h 121"/>
              <a:gd name="T76" fmla="*/ 2147483646 w 120"/>
              <a:gd name="T77" fmla="*/ 2147483646 h 121"/>
              <a:gd name="T78" fmla="*/ 2147483646 w 120"/>
              <a:gd name="T79" fmla="*/ 2147483646 h 121"/>
              <a:gd name="T80" fmla="*/ 2147483646 w 120"/>
              <a:gd name="T81" fmla="*/ 2147483646 h 121"/>
              <a:gd name="T82" fmla="*/ 2147483646 w 120"/>
              <a:gd name="T83" fmla="*/ 2147483646 h 121"/>
              <a:gd name="T84" fmla="*/ 2147483646 w 120"/>
              <a:gd name="T85" fmla="*/ 0 h 121"/>
              <a:gd name="T86" fmla="*/ 2147483646 w 120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0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1" y="0"/>
                </a:lnTo>
                <a:lnTo>
                  <a:pt x="48" y="2"/>
                </a:lnTo>
                <a:lnTo>
                  <a:pt x="45" y="2"/>
                </a:lnTo>
                <a:lnTo>
                  <a:pt x="42" y="3"/>
                </a:lnTo>
                <a:lnTo>
                  <a:pt x="39" y="4"/>
                </a:lnTo>
                <a:lnTo>
                  <a:pt x="36" y="4"/>
                </a:lnTo>
                <a:lnTo>
                  <a:pt x="34" y="6"/>
                </a:lnTo>
                <a:lnTo>
                  <a:pt x="31" y="7"/>
                </a:lnTo>
                <a:lnTo>
                  <a:pt x="28" y="8"/>
                </a:lnTo>
                <a:lnTo>
                  <a:pt x="27" y="11"/>
                </a:lnTo>
                <a:lnTo>
                  <a:pt x="24" y="12"/>
                </a:lnTo>
                <a:lnTo>
                  <a:pt x="22" y="14"/>
                </a:lnTo>
                <a:lnTo>
                  <a:pt x="19" y="16"/>
                </a:lnTo>
                <a:lnTo>
                  <a:pt x="18" y="18"/>
                </a:lnTo>
                <a:lnTo>
                  <a:pt x="15" y="20"/>
                </a:lnTo>
                <a:lnTo>
                  <a:pt x="14" y="21"/>
                </a:lnTo>
                <a:lnTo>
                  <a:pt x="12" y="24"/>
                </a:lnTo>
                <a:lnTo>
                  <a:pt x="10" y="27"/>
                </a:lnTo>
                <a:lnTo>
                  <a:pt x="8" y="29"/>
                </a:lnTo>
                <a:lnTo>
                  <a:pt x="7" y="32"/>
                </a:lnTo>
                <a:lnTo>
                  <a:pt x="6" y="35"/>
                </a:lnTo>
                <a:lnTo>
                  <a:pt x="4" y="37"/>
                </a:lnTo>
                <a:lnTo>
                  <a:pt x="3" y="40"/>
                </a:lnTo>
                <a:lnTo>
                  <a:pt x="3" y="43"/>
                </a:lnTo>
                <a:lnTo>
                  <a:pt x="2" y="45"/>
                </a:lnTo>
                <a:lnTo>
                  <a:pt x="2" y="48"/>
                </a:lnTo>
                <a:lnTo>
                  <a:pt x="0" y="51"/>
                </a:lnTo>
                <a:lnTo>
                  <a:pt x="0" y="55"/>
                </a:lnTo>
                <a:lnTo>
                  <a:pt x="0" y="57"/>
                </a:lnTo>
                <a:lnTo>
                  <a:pt x="0" y="60"/>
                </a:lnTo>
                <a:lnTo>
                  <a:pt x="0" y="64"/>
                </a:lnTo>
                <a:lnTo>
                  <a:pt x="0" y="67"/>
                </a:lnTo>
                <a:lnTo>
                  <a:pt x="0" y="69"/>
                </a:lnTo>
                <a:lnTo>
                  <a:pt x="2" y="72"/>
                </a:lnTo>
                <a:lnTo>
                  <a:pt x="2" y="76"/>
                </a:lnTo>
                <a:lnTo>
                  <a:pt x="3" y="79"/>
                </a:lnTo>
                <a:lnTo>
                  <a:pt x="3" y="81"/>
                </a:lnTo>
                <a:lnTo>
                  <a:pt x="4" y="84"/>
                </a:lnTo>
                <a:lnTo>
                  <a:pt x="6" y="87"/>
                </a:lnTo>
                <a:lnTo>
                  <a:pt x="7" y="89"/>
                </a:lnTo>
                <a:lnTo>
                  <a:pt x="8" y="92"/>
                </a:lnTo>
                <a:lnTo>
                  <a:pt x="10" y="95"/>
                </a:lnTo>
                <a:lnTo>
                  <a:pt x="12" y="96"/>
                </a:lnTo>
                <a:lnTo>
                  <a:pt x="14" y="98"/>
                </a:lnTo>
                <a:lnTo>
                  <a:pt x="15" y="101"/>
                </a:lnTo>
                <a:lnTo>
                  <a:pt x="18" y="102"/>
                </a:lnTo>
                <a:lnTo>
                  <a:pt x="19" y="105"/>
                </a:lnTo>
                <a:lnTo>
                  <a:pt x="22" y="106"/>
                </a:lnTo>
                <a:lnTo>
                  <a:pt x="24" y="109"/>
                </a:lnTo>
                <a:lnTo>
                  <a:pt x="27" y="110"/>
                </a:lnTo>
                <a:lnTo>
                  <a:pt x="28" y="112"/>
                </a:lnTo>
                <a:lnTo>
                  <a:pt x="31" y="113"/>
                </a:lnTo>
                <a:lnTo>
                  <a:pt x="34" y="114"/>
                </a:lnTo>
                <a:lnTo>
                  <a:pt x="36" y="116"/>
                </a:lnTo>
                <a:lnTo>
                  <a:pt x="39" y="117"/>
                </a:lnTo>
                <a:lnTo>
                  <a:pt x="42" y="118"/>
                </a:lnTo>
                <a:lnTo>
                  <a:pt x="45" y="118"/>
                </a:lnTo>
                <a:lnTo>
                  <a:pt x="48" y="120"/>
                </a:lnTo>
                <a:lnTo>
                  <a:pt x="51" y="120"/>
                </a:lnTo>
                <a:lnTo>
                  <a:pt x="53" y="120"/>
                </a:lnTo>
                <a:lnTo>
                  <a:pt x="57" y="121"/>
                </a:lnTo>
                <a:lnTo>
                  <a:pt x="60" y="121"/>
                </a:lnTo>
                <a:lnTo>
                  <a:pt x="63" y="121"/>
                </a:lnTo>
                <a:lnTo>
                  <a:pt x="67" y="120"/>
                </a:lnTo>
                <a:lnTo>
                  <a:pt x="69" y="120"/>
                </a:lnTo>
                <a:lnTo>
                  <a:pt x="72" y="120"/>
                </a:lnTo>
                <a:lnTo>
                  <a:pt x="75" y="118"/>
                </a:lnTo>
                <a:lnTo>
                  <a:pt x="77" y="118"/>
                </a:lnTo>
                <a:lnTo>
                  <a:pt x="81" y="117"/>
                </a:lnTo>
                <a:lnTo>
                  <a:pt x="84" y="116"/>
                </a:lnTo>
                <a:lnTo>
                  <a:pt x="87" y="114"/>
                </a:lnTo>
                <a:lnTo>
                  <a:pt x="89" y="113"/>
                </a:lnTo>
                <a:lnTo>
                  <a:pt x="92" y="112"/>
                </a:lnTo>
                <a:lnTo>
                  <a:pt x="93" y="110"/>
                </a:lnTo>
                <a:lnTo>
                  <a:pt x="96" y="109"/>
                </a:lnTo>
                <a:lnTo>
                  <a:pt x="99" y="106"/>
                </a:lnTo>
                <a:lnTo>
                  <a:pt x="101" y="105"/>
                </a:lnTo>
                <a:lnTo>
                  <a:pt x="103" y="102"/>
                </a:lnTo>
                <a:lnTo>
                  <a:pt x="105" y="101"/>
                </a:lnTo>
                <a:lnTo>
                  <a:pt x="107" y="98"/>
                </a:lnTo>
                <a:lnTo>
                  <a:pt x="108" y="96"/>
                </a:lnTo>
                <a:lnTo>
                  <a:pt x="111" y="95"/>
                </a:lnTo>
                <a:lnTo>
                  <a:pt x="112" y="92"/>
                </a:lnTo>
                <a:lnTo>
                  <a:pt x="113" y="89"/>
                </a:lnTo>
                <a:lnTo>
                  <a:pt x="115" y="87"/>
                </a:lnTo>
                <a:lnTo>
                  <a:pt x="116" y="84"/>
                </a:lnTo>
                <a:lnTo>
                  <a:pt x="117" y="81"/>
                </a:lnTo>
                <a:lnTo>
                  <a:pt x="117" y="79"/>
                </a:lnTo>
                <a:lnTo>
                  <a:pt x="118" y="76"/>
                </a:lnTo>
                <a:lnTo>
                  <a:pt x="118" y="72"/>
                </a:lnTo>
                <a:lnTo>
                  <a:pt x="120" y="69"/>
                </a:lnTo>
                <a:lnTo>
                  <a:pt x="120" y="67"/>
                </a:lnTo>
                <a:lnTo>
                  <a:pt x="120" y="64"/>
                </a:lnTo>
                <a:lnTo>
                  <a:pt x="120" y="60"/>
                </a:lnTo>
                <a:lnTo>
                  <a:pt x="120" y="57"/>
                </a:lnTo>
                <a:lnTo>
                  <a:pt x="120" y="55"/>
                </a:lnTo>
                <a:lnTo>
                  <a:pt x="120" y="51"/>
                </a:lnTo>
                <a:lnTo>
                  <a:pt x="118" y="48"/>
                </a:lnTo>
                <a:lnTo>
                  <a:pt x="118" y="45"/>
                </a:lnTo>
                <a:lnTo>
                  <a:pt x="117" y="43"/>
                </a:lnTo>
                <a:lnTo>
                  <a:pt x="117" y="40"/>
                </a:lnTo>
                <a:lnTo>
                  <a:pt x="116" y="37"/>
                </a:lnTo>
                <a:lnTo>
                  <a:pt x="115" y="35"/>
                </a:lnTo>
                <a:lnTo>
                  <a:pt x="113" y="32"/>
                </a:lnTo>
                <a:lnTo>
                  <a:pt x="112" y="29"/>
                </a:lnTo>
                <a:lnTo>
                  <a:pt x="111" y="27"/>
                </a:lnTo>
                <a:lnTo>
                  <a:pt x="108" y="24"/>
                </a:lnTo>
                <a:lnTo>
                  <a:pt x="107" y="21"/>
                </a:lnTo>
                <a:lnTo>
                  <a:pt x="105" y="20"/>
                </a:lnTo>
                <a:lnTo>
                  <a:pt x="103" y="18"/>
                </a:lnTo>
                <a:lnTo>
                  <a:pt x="101" y="16"/>
                </a:lnTo>
                <a:lnTo>
                  <a:pt x="99" y="14"/>
                </a:lnTo>
                <a:lnTo>
                  <a:pt x="96" y="12"/>
                </a:lnTo>
                <a:lnTo>
                  <a:pt x="93" y="11"/>
                </a:lnTo>
                <a:lnTo>
                  <a:pt x="92" y="8"/>
                </a:lnTo>
                <a:lnTo>
                  <a:pt x="89" y="7"/>
                </a:lnTo>
                <a:lnTo>
                  <a:pt x="87" y="6"/>
                </a:lnTo>
                <a:lnTo>
                  <a:pt x="84" y="4"/>
                </a:lnTo>
                <a:lnTo>
                  <a:pt x="81" y="4"/>
                </a:lnTo>
                <a:lnTo>
                  <a:pt x="77" y="3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7" y="0"/>
                </a:lnTo>
                <a:lnTo>
                  <a:pt x="63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2" name="Rectangle 75">
            <a:extLst>
              <a:ext uri="{FF2B5EF4-FFF2-40B4-BE49-F238E27FC236}">
                <a16:creationId xmlns:a16="http://schemas.microsoft.com/office/drawing/2014/main" id="{A8D0BDD7-21CC-B242-8DD2-CA9D6F889D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1814" y="2968626"/>
            <a:ext cx="358775" cy="5365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30743" name="Freeform 77">
            <a:extLst>
              <a:ext uri="{FF2B5EF4-FFF2-40B4-BE49-F238E27FC236}">
                <a16:creationId xmlns:a16="http://schemas.microsoft.com/office/drawing/2014/main" id="{3DA84D2A-2DC3-9E46-BD77-E1E8DF9EE4C1}"/>
              </a:ext>
            </a:extLst>
          </p:cNvPr>
          <p:cNvSpPr>
            <a:spLocks/>
          </p:cNvSpPr>
          <p:nvPr/>
        </p:nvSpPr>
        <p:spPr bwMode="auto">
          <a:xfrm>
            <a:off x="7531100" y="3192463"/>
            <a:ext cx="88900" cy="88900"/>
          </a:xfrm>
          <a:custGeom>
            <a:avLst/>
            <a:gdLst>
              <a:gd name="T0" fmla="*/ 2147483646 w 112"/>
              <a:gd name="T1" fmla="*/ 0 h 113"/>
              <a:gd name="T2" fmla="*/ 2147483646 w 112"/>
              <a:gd name="T3" fmla="*/ 2147483646 h 113"/>
              <a:gd name="T4" fmla="*/ 2147483646 w 112"/>
              <a:gd name="T5" fmla="*/ 2147483646 h 113"/>
              <a:gd name="T6" fmla="*/ 2147483646 w 112"/>
              <a:gd name="T7" fmla="*/ 2147483646 h 113"/>
              <a:gd name="T8" fmla="*/ 2147483646 w 112"/>
              <a:gd name="T9" fmla="*/ 2147483646 h 113"/>
              <a:gd name="T10" fmla="*/ 2147483646 w 112"/>
              <a:gd name="T11" fmla="*/ 2147483646 h 113"/>
              <a:gd name="T12" fmla="*/ 2147483646 w 112"/>
              <a:gd name="T13" fmla="*/ 2147483646 h 113"/>
              <a:gd name="T14" fmla="*/ 2147483646 w 112"/>
              <a:gd name="T15" fmla="*/ 2147483646 h 113"/>
              <a:gd name="T16" fmla="*/ 2147483646 w 112"/>
              <a:gd name="T17" fmla="*/ 2147483646 h 113"/>
              <a:gd name="T18" fmla="*/ 2147483646 w 112"/>
              <a:gd name="T19" fmla="*/ 2147483646 h 113"/>
              <a:gd name="T20" fmla="*/ 2147483646 w 112"/>
              <a:gd name="T21" fmla="*/ 2147483646 h 113"/>
              <a:gd name="T22" fmla="*/ 2147483646 w 112"/>
              <a:gd name="T23" fmla="*/ 2147483646 h 113"/>
              <a:gd name="T24" fmla="*/ 2147483646 w 112"/>
              <a:gd name="T25" fmla="*/ 2147483646 h 113"/>
              <a:gd name="T26" fmla="*/ 2147483646 w 112"/>
              <a:gd name="T27" fmla="*/ 2147483646 h 113"/>
              <a:gd name="T28" fmla="*/ 2147483646 w 112"/>
              <a:gd name="T29" fmla="*/ 2147483646 h 113"/>
              <a:gd name="T30" fmla="*/ 2147483646 w 112"/>
              <a:gd name="T31" fmla="*/ 2147483646 h 113"/>
              <a:gd name="T32" fmla="*/ 2147483646 w 112"/>
              <a:gd name="T33" fmla="*/ 2147483646 h 113"/>
              <a:gd name="T34" fmla="*/ 2147483646 w 112"/>
              <a:gd name="T35" fmla="*/ 2147483646 h 113"/>
              <a:gd name="T36" fmla="*/ 2147483646 w 112"/>
              <a:gd name="T37" fmla="*/ 2147483646 h 113"/>
              <a:gd name="T38" fmla="*/ 2147483646 w 112"/>
              <a:gd name="T39" fmla="*/ 2147483646 h 113"/>
              <a:gd name="T40" fmla="*/ 2147483646 w 112"/>
              <a:gd name="T41" fmla="*/ 2147483646 h 113"/>
              <a:gd name="T42" fmla="*/ 2147483646 w 112"/>
              <a:gd name="T43" fmla="*/ 2147483646 h 113"/>
              <a:gd name="T44" fmla="*/ 2147483646 w 112"/>
              <a:gd name="T45" fmla="*/ 2147483646 h 113"/>
              <a:gd name="T46" fmla="*/ 2147483646 w 112"/>
              <a:gd name="T47" fmla="*/ 2147483646 h 113"/>
              <a:gd name="T48" fmla="*/ 2147483646 w 112"/>
              <a:gd name="T49" fmla="*/ 2147483646 h 113"/>
              <a:gd name="T50" fmla="*/ 2147483646 w 112"/>
              <a:gd name="T51" fmla="*/ 2147483646 h 113"/>
              <a:gd name="T52" fmla="*/ 2147483646 w 112"/>
              <a:gd name="T53" fmla="*/ 2147483646 h 113"/>
              <a:gd name="T54" fmla="*/ 2147483646 w 112"/>
              <a:gd name="T55" fmla="*/ 2147483646 h 113"/>
              <a:gd name="T56" fmla="*/ 2147483646 w 112"/>
              <a:gd name="T57" fmla="*/ 2147483646 h 113"/>
              <a:gd name="T58" fmla="*/ 2147483646 w 112"/>
              <a:gd name="T59" fmla="*/ 2147483646 h 113"/>
              <a:gd name="T60" fmla="*/ 2147483646 w 112"/>
              <a:gd name="T61" fmla="*/ 2147483646 h 113"/>
              <a:gd name="T62" fmla="*/ 2147483646 w 112"/>
              <a:gd name="T63" fmla="*/ 2147483646 h 113"/>
              <a:gd name="T64" fmla="*/ 2147483646 w 112"/>
              <a:gd name="T65" fmla="*/ 2147483646 h 113"/>
              <a:gd name="T66" fmla="*/ 2147483646 w 112"/>
              <a:gd name="T67" fmla="*/ 2147483646 h 113"/>
              <a:gd name="T68" fmla="*/ 2147483646 w 112"/>
              <a:gd name="T69" fmla="*/ 2147483646 h 113"/>
              <a:gd name="T70" fmla="*/ 2147483646 w 112"/>
              <a:gd name="T71" fmla="*/ 2147483646 h 113"/>
              <a:gd name="T72" fmla="*/ 2147483646 w 112"/>
              <a:gd name="T73" fmla="*/ 2147483646 h 113"/>
              <a:gd name="T74" fmla="*/ 2147483646 w 112"/>
              <a:gd name="T75" fmla="*/ 2147483646 h 113"/>
              <a:gd name="T76" fmla="*/ 2147483646 w 112"/>
              <a:gd name="T77" fmla="*/ 2147483646 h 113"/>
              <a:gd name="T78" fmla="*/ 2147483646 w 112"/>
              <a:gd name="T79" fmla="*/ 2147483646 h 113"/>
              <a:gd name="T80" fmla="*/ 2147483646 w 112"/>
              <a:gd name="T81" fmla="*/ 2147483646 h 113"/>
              <a:gd name="T82" fmla="*/ 2147483646 w 112"/>
              <a:gd name="T83" fmla="*/ 2147483646 h 113"/>
              <a:gd name="T84" fmla="*/ 2147483646 w 112"/>
              <a:gd name="T85" fmla="*/ 2147483646 h 113"/>
              <a:gd name="T86" fmla="*/ 2147483646 w 112"/>
              <a:gd name="T87" fmla="*/ 0 h 113"/>
              <a:gd name="T88" fmla="*/ 2147483646 w 112"/>
              <a:gd name="T89" fmla="*/ 2147483646 h 11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2" h="113">
                <a:moveTo>
                  <a:pt x="56" y="56"/>
                </a:moveTo>
                <a:lnTo>
                  <a:pt x="56" y="0"/>
                </a:lnTo>
                <a:lnTo>
                  <a:pt x="53" y="0"/>
                </a:lnTo>
                <a:lnTo>
                  <a:pt x="50" y="0"/>
                </a:lnTo>
                <a:lnTo>
                  <a:pt x="48" y="0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8" y="3"/>
                </a:lnTo>
                <a:lnTo>
                  <a:pt x="35" y="4"/>
                </a:lnTo>
                <a:lnTo>
                  <a:pt x="32" y="5"/>
                </a:lnTo>
                <a:lnTo>
                  <a:pt x="29" y="7"/>
                </a:lnTo>
                <a:lnTo>
                  <a:pt x="28" y="7"/>
                </a:lnTo>
                <a:lnTo>
                  <a:pt x="25" y="10"/>
                </a:lnTo>
                <a:lnTo>
                  <a:pt x="24" y="11"/>
                </a:lnTo>
                <a:lnTo>
                  <a:pt x="21" y="12"/>
                </a:lnTo>
                <a:lnTo>
                  <a:pt x="19" y="14"/>
                </a:lnTo>
                <a:lnTo>
                  <a:pt x="17" y="15"/>
                </a:lnTo>
                <a:lnTo>
                  <a:pt x="15" y="18"/>
                </a:lnTo>
                <a:lnTo>
                  <a:pt x="14" y="20"/>
                </a:lnTo>
                <a:lnTo>
                  <a:pt x="11" y="22"/>
                </a:lnTo>
                <a:lnTo>
                  <a:pt x="10" y="24"/>
                </a:lnTo>
                <a:lnTo>
                  <a:pt x="8" y="27"/>
                </a:lnTo>
                <a:lnTo>
                  <a:pt x="7" y="29"/>
                </a:lnTo>
                <a:lnTo>
                  <a:pt x="5" y="31"/>
                </a:lnTo>
                <a:lnTo>
                  <a:pt x="5" y="34"/>
                </a:lnTo>
                <a:lnTo>
                  <a:pt x="4" y="36"/>
                </a:lnTo>
                <a:lnTo>
                  <a:pt x="2" y="39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1" y="51"/>
                </a:lnTo>
                <a:lnTo>
                  <a:pt x="1" y="53"/>
                </a:lnTo>
                <a:lnTo>
                  <a:pt x="0" y="56"/>
                </a:lnTo>
                <a:lnTo>
                  <a:pt x="1" y="59"/>
                </a:lnTo>
                <a:lnTo>
                  <a:pt x="1" y="62"/>
                </a:lnTo>
                <a:lnTo>
                  <a:pt x="1" y="65"/>
                </a:lnTo>
                <a:lnTo>
                  <a:pt x="1" y="67"/>
                </a:lnTo>
                <a:lnTo>
                  <a:pt x="2" y="70"/>
                </a:lnTo>
                <a:lnTo>
                  <a:pt x="2" y="73"/>
                </a:lnTo>
                <a:lnTo>
                  <a:pt x="4" y="74"/>
                </a:lnTo>
                <a:lnTo>
                  <a:pt x="5" y="77"/>
                </a:lnTo>
                <a:lnTo>
                  <a:pt x="5" y="80"/>
                </a:lnTo>
                <a:lnTo>
                  <a:pt x="7" y="83"/>
                </a:lnTo>
                <a:lnTo>
                  <a:pt x="8" y="84"/>
                </a:lnTo>
                <a:lnTo>
                  <a:pt x="10" y="87"/>
                </a:lnTo>
                <a:lnTo>
                  <a:pt x="11" y="90"/>
                </a:lnTo>
                <a:lnTo>
                  <a:pt x="14" y="91"/>
                </a:lnTo>
                <a:lnTo>
                  <a:pt x="15" y="94"/>
                </a:lnTo>
                <a:lnTo>
                  <a:pt x="17" y="96"/>
                </a:lnTo>
                <a:lnTo>
                  <a:pt x="19" y="97"/>
                </a:lnTo>
                <a:lnTo>
                  <a:pt x="21" y="100"/>
                </a:lnTo>
                <a:lnTo>
                  <a:pt x="24" y="101"/>
                </a:lnTo>
                <a:lnTo>
                  <a:pt x="25" y="103"/>
                </a:lnTo>
                <a:lnTo>
                  <a:pt x="28" y="104"/>
                </a:lnTo>
                <a:lnTo>
                  <a:pt x="29" y="105"/>
                </a:lnTo>
                <a:lnTo>
                  <a:pt x="32" y="107"/>
                </a:lnTo>
                <a:lnTo>
                  <a:pt x="35" y="108"/>
                </a:lnTo>
                <a:lnTo>
                  <a:pt x="38" y="108"/>
                </a:lnTo>
                <a:lnTo>
                  <a:pt x="41" y="110"/>
                </a:lnTo>
                <a:lnTo>
                  <a:pt x="42" y="110"/>
                </a:lnTo>
                <a:lnTo>
                  <a:pt x="45" y="111"/>
                </a:lnTo>
                <a:lnTo>
                  <a:pt x="48" y="111"/>
                </a:lnTo>
                <a:lnTo>
                  <a:pt x="50" y="111"/>
                </a:lnTo>
                <a:lnTo>
                  <a:pt x="53" y="113"/>
                </a:lnTo>
                <a:lnTo>
                  <a:pt x="56" y="113"/>
                </a:lnTo>
                <a:lnTo>
                  <a:pt x="60" y="113"/>
                </a:lnTo>
                <a:lnTo>
                  <a:pt x="63" y="111"/>
                </a:lnTo>
                <a:lnTo>
                  <a:pt x="66" y="111"/>
                </a:lnTo>
                <a:lnTo>
                  <a:pt x="69" y="111"/>
                </a:lnTo>
                <a:lnTo>
                  <a:pt x="70" y="110"/>
                </a:lnTo>
                <a:lnTo>
                  <a:pt x="73" y="110"/>
                </a:lnTo>
                <a:lnTo>
                  <a:pt x="76" y="108"/>
                </a:lnTo>
                <a:lnTo>
                  <a:pt x="79" y="108"/>
                </a:lnTo>
                <a:lnTo>
                  <a:pt x="81" y="107"/>
                </a:lnTo>
                <a:lnTo>
                  <a:pt x="84" y="105"/>
                </a:lnTo>
                <a:lnTo>
                  <a:pt x="86" y="104"/>
                </a:lnTo>
                <a:lnTo>
                  <a:pt x="88" y="103"/>
                </a:lnTo>
                <a:lnTo>
                  <a:pt x="90" y="101"/>
                </a:lnTo>
                <a:lnTo>
                  <a:pt x="93" y="100"/>
                </a:lnTo>
                <a:lnTo>
                  <a:pt x="94" y="97"/>
                </a:lnTo>
                <a:lnTo>
                  <a:pt x="97" y="96"/>
                </a:lnTo>
                <a:lnTo>
                  <a:pt x="98" y="94"/>
                </a:lnTo>
                <a:lnTo>
                  <a:pt x="100" y="91"/>
                </a:lnTo>
                <a:lnTo>
                  <a:pt x="103" y="90"/>
                </a:lnTo>
                <a:lnTo>
                  <a:pt x="104" y="87"/>
                </a:lnTo>
                <a:lnTo>
                  <a:pt x="105" y="84"/>
                </a:lnTo>
                <a:lnTo>
                  <a:pt x="107" y="83"/>
                </a:lnTo>
                <a:lnTo>
                  <a:pt x="108" y="80"/>
                </a:lnTo>
                <a:lnTo>
                  <a:pt x="108" y="77"/>
                </a:lnTo>
                <a:lnTo>
                  <a:pt x="110" y="74"/>
                </a:lnTo>
                <a:lnTo>
                  <a:pt x="111" y="73"/>
                </a:lnTo>
                <a:lnTo>
                  <a:pt x="111" y="70"/>
                </a:lnTo>
                <a:lnTo>
                  <a:pt x="112" y="67"/>
                </a:lnTo>
                <a:lnTo>
                  <a:pt x="112" y="65"/>
                </a:lnTo>
                <a:lnTo>
                  <a:pt x="112" y="62"/>
                </a:lnTo>
                <a:lnTo>
                  <a:pt x="112" y="59"/>
                </a:lnTo>
                <a:lnTo>
                  <a:pt x="112" y="56"/>
                </a:lnTo>
                <a:lnTo>
                  <a:pt x="112" y="53"/>
                </a:lnTo>
                <a:lnTo>
                  <a:pt x="112" y="51"/>
                </a:lnTo>
                <a:lnTo>
                  <a:pt x="112" y="48"/>
                </a:lnTo>
                <a:lnTo>
                  <a:pt x="112" y="45"/>
                </a:lnTo>
                <a:lnTo>
                  <a:pt x="111" y="42"/>
                </a:lnTo>
                <a:lnTo>
                  <a:pt x="111" y="39"/>
                </a:lnTo>
                <a:lnTo>
                  <a:pt x="110" y="36"/>
                </a:lnTo>
                <a:lnTo>
                  <a:pt x="108" y="34"/>
                </a:lnTo>
                <a:lnTo>
                  <a:pt x="108" y="31"/>
                </a:lnTo>
                <a:lnTo>
                  <a:pt x="107" y="29"/>
                </a:lnTo>
                <a:lnTo>
                  <a:pt x="105" y="27"/>
                </a:lnTo>
                <a:lnTo>
                  <a:pt x="104" y="24"/>
                </a:lnTo>
                <a:lnTo>
                  <a:pt x="103" y="22"/>
                </a:lnTo>
                <a:lnTo>
                  <a:pt x="100" y="20"/>
                </a:lnTo>
                <a:lnTo>
                  <a:pt x="98" y="18"/>
                </a:lnTo>
                <a:lnTo>
                  <a:pt x="97" y="15"/>
                </a:lnTo>
                <a:lnTo>
                  <a:pt x="94" y="14"/>
                </a:lnTo>
                <a:lnTo>
                  <a:pt x="93" y="12"/>
                </a:lnTo>
                <a:lnTo>
                  <a:pt x="90" y="11"/>
                </a:lnTo>
                <a:lnTo>
                  <a:pt x="88" y="10"/>
                </a:lnTo>
                <a:lnTo>
                  <a:pt x="86" y="7"/>
                </a:lnTo>
                <a:lnTo>
                  <a:pt x="84" y="7"/>
                </a:lnTo>
                <a:lnTo>
                  <a:pt x="81" y="5"/>
                </a:lnTo>
                <a:lnTo>
                  <a:pt x="79" y="4"/>
                </a:lnTo>
                <a:lnTo>
                  <a:pt x="76" y="3"/>
                </a:lnTo>
                <a:lnTo>
                  <a:pt x="73" y="1"/>
                </a:lnTo>
                <a:lnTo>
                  <a:pt x="70" y="1"/>
                </a:lnTo>
                <a:lnTo>
                  <a:pt x="69" y="1"/>
                </a:lnTo>
                <a:lnTo>
                  <a:pt x="66" y="0"/>
                </a:lnTo>
                <a:lnTo>
                  <a:pt x="63" y="0"/>
                </a:lnTo>
                <a:lnTo>
                  <a:pt x="60" y="0"/>
                </a:lnTo>
                <a:lnTo>
                  <a:pt x="56" y="0"/>
                </a:lnTo>
                <a:lnTo>
                  <a:pt x="56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4" name="Freeform 86">
            <a:extLst>
              <a:ext uri="{FF2B5EF4-FFF2-40B4-BE49-F238E27FC236}">
                <a16:creationId xmlns:a16="http://schemas.microsoft.com/office/drawing/2014/main" id="{5F9FA1F6-C5F1-4646-B924-3A4A9227EBB0}"/>
              </a:ext>
            </a:extLst>
          </p:cNvPr>
          <p:cNvSpPr>
            <a:spLocks/>
          </p:cNvSpPr>
          <p:nvPr/>
        </p:nvSpPr>
        <p:spPr bwMode="auto">
          <a:xfrm>
            <a:off x="6850064" y="2979739"/>
            <a:ext cx="630237" cy="249237"/>
          </a:xfrm>
          <a:custGeom>
            <a:avLst/>
            <a:gdLst>
              <a:gd name="T0" fmla="*/ 2147483646 w 794"/>
              <a:gd name="T1" fmla="*/ 0 h 315"/>
              <a:gd name="T2" fmla="*/ 2147483646 w 794"/>
              <a:gd name="T3" fmla="*/ 0 h 315"/>
              <a:gd name="T4" fmla="*/ 2147483646 w 794"/>
              <a:gd name="T5" fmla="*/ 0 h 315"/>
              <a:gd name="T6" fmla="*/ 2147483646 w 794"/>
              <a:gd name="T7" fmla="*/ 0 h 315"/>
              <a:gd name="T8" fmla="*/ 2147483646 w 794"/>
              <a:gd name="T9" fmla="*/ 0 h 315"/>
              <a:gd name="T10" fmla="*/ 2147483646 w 794"/>
              <a:gd name="T11" fmla="*/ 0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4" h="315">
                <a:moveTo>
                  <a:pt x="0" y="0"/>
                </a:moveTo>
                <a:lnTo>
                  <a:pt x="31" y="0"/>
                </a:lnTo>
                <a:lnTo>
                  <a:pt x="60" y="0"/>
                </a:lnTo>
                <a:lnTo>
                  <a:pt x="86" y="0"/>
                </a:lnTo>
                <a:lnTo>
                  <a:pt x="110" y="0"/>
                </a:lnTo>
                <a:lnTo>
                  <a:pt x="134" y="0"/>
                </a:lnTo>
                <a:lnTo>
                  <a:pt x="155" y="0"/>
                </a:lnTo>
                <a:lnTo>
                  <a:pt x="175" y="0"/>
                </a:lnTo>
                <a:lnTo>
                  <a:pt x="194" y="0"/>
                </a:lnTo>
                <a:lnTo>
                  <a:pt x="211" y="0"/>
                </a:lnTo>
                <a:lnTo>
                  <a:pt x="227" y="0"/>
                </a:lnTo>
                <a:lnTo>
                  <a:pt x="240" y="0"/>
                </a:lnTo>
                <a:lnTo>
                  <a:pt x="254" y="0"/>
                </a:lnTo>
                <a:lnTo>
                  <a:pt x="265" y="0"/>
                </a:lnTo>
                <a:lnTo>
                  <a:pt x="276" y="0"/>
                </a:lnTo>
                <a:lnTo>
                  <a:pt x="287" y="0"/>
                </a:lnTo>
                <a:lnTo>
                  <a:pt x="296" y="0"/>
                </a:lnTo>
                <a:lnTo>
                  <a:pt x="303" y="0"/>
                </a:lnTo>
                <a:lnTo>
                  <a:pt x="311" y="0"/>
                </a:lnTo>
                <a:lnTo>
                  <a:pt x="317" y="0"/>
                </a:lnTo>
                <a:lnTo>
                  <a:pt x="323" y="0"/>
                </a:lnTo>
                <a:lnTo>
                  <a:pt x="328" y="0"/>
                </a:lnTo>
                <a:lnTo>
                  <a:pt x="332" y="0"/>
                </a:lnTo>
                <a:lnTo>
                  <a:pt x="336" y="1"/>
                </a:lnTo>
                <a:lnTo>
                  <a:pt x="338" y="1"/>
                </a:lnTo>
                <a:lnTo>
                  <a:pt x="342" y="1"/>
                </a:lnTo>
                <a:lnTo>
                  <a:pt x="345" y="1"/>
                </a:lnTo>
                <a:lnTo>
                  <a:pt x="348" y="1"/>
                </a:lnTo>
                <a:lnTo>
                  <a:pt x="349" y="1"/>
                </a:lnTo>
                <a:lnTo>
                  <a:pt x="352" y="1"/>
                </a:lnTo>
                <a:lnTo>
                  <a:pt x="353" y="1"/>
                </a:lnTo>
                <a:lnTo>
                  <a:pt x="356" y="1"/>
                </a:lnTo>
                <a:lnTo>
                  <a:pt x="358" y="1"/>
                </a:lnTo>
                <a:lnTo>
                  <a:pt x="360" y="1"/>
                </a:lnTo>
                <a:lnTo>
                  <a:pt x="362" y="3"/>
                </a:lnTo>
                <a:lnTo>
                  <a:pt x="364" y="3"/>
                </a:lnTo>
                <a:lnTo>
                  <a:pt x="366" y="3"/>
                </a:lnTo>
                <a:lnTo>
                  <a:pt x="368" y="3"/>
                </a:lnTo>
                <a:lnTo>
                  <a:pt x="369" y="3"/>
                </a:lnTo>
                <a:lnTo>
                  <a:pt x="370" y="3"/>
                </a:lnTo>
                <a:lnTo>
                  <a:pt x="372" y="3"/>
                </a:lnTo>
                <a:lnTo>
                  <a:pt x="374" y="3"/>
                </a:lnTo>
                <a:lnTo>
                  <a:pt x="376" y="3"/>
                </a:lnTo>
                <a:lnTo>
                  <a:pt x="377" y="3"/>
                </a:lnTo>
                <a:lnTo>
                  <a:pt x="378" y="3"/>
                </a:lnTo>
                <a:lnTo>
                  <a:pt x="380" y="4"/>
                </a:lnTo>
                <a:lnTo>
                  <a:pt x="381" y="4"/>
                </a:lnTo>
                <a:lnTo>
                  <a:pt x="382" y="4"/>
                </a:lnTo>
                <a:lnTo>
                  <a:pt x="384" y="4"/>
                </a:lnTo>
                <a:lnTo>
                  <a:pt x="385" y="4"/>
                </a:lnTo>
                <a:lnTo>
                  <a:pt x="386" y="4"/>
                </a:lnTo>
                <a:lnTo>
                  <a:pt x="388" y="4"/>
                </a:lnTo>
                <a:lnTo>
                  <a:pt x="389" y="4"/>
                </a:lnTo>
                <a:lnTo>
                  <a:pt x="390" y="4"/>
                </a:lnTo>
                <a:lnTo>
                  <a:pt x="392" y="5"/>
                </a:lnTo>
                <a:lnTo>
                  <a:pt x="393" y="5"/>
                </a:lnTo>
                <a:lnTo>
                  <a:pt x="394" y="5"/>
                </a:lnTo>
                <a:lnTo>
                  <a:pt x="396" y="5"/>
                </a:lnTo>
                <a:lnTo>
                  <a:pt x="398" y="5"/>
                </a:lnTo>
                <a:lnTo>
                  <a:pt x="400" y="5"/>
                </a:lnTo>
                <a:lnTo>
                  <a:pt x="401" y="7"/>
                </a:lnTo>
                <a:lnTo>
                  <a:pt x="403" y="7"/>
                </a:lnTo>
                <a:lnTo>
                  <a:pt x="405" y="7"/>
                </a:lnTo>
                <a:lnTo>
                  <a:pt x="407" y="7"/>
                </a:lnTo>
                <a:lnTo>
                  <a:pt x="409" y="8"/>
                </a:lnTo>
                <a:lnTo>
                  <a:pt x="411" y="8"/>
                </a:lnTo>
                <a:lnTo>
                  <a:pt x="413" y="8"/>
                </a:lnTo>
                <a:lnTo>
                  <a:pt x="414" y="8"/>
                </a:lnTo>
                <a:lnTo>
                  <a:pt x="417" y="8"/>
                </a:lnTo>
                <a:lnTo>
                  <a:pt x="418" y="8"/>
                </a:lnTo>
                <a:lnTo>
                  <a:pt x="419" y="9"/>
                </a:lnTo>
                <a:lnTo>
                  <a:pt x="421" y="9"/>
                </a:lnTo>
                <a:lnTo>
                  <a:pt x="422" y="9"/>
                </a:lnTo>
                <a:lnTo>
                  <a:pt x="423" y="9"/>
                </a:lnTo>
                <a:lnTo>
                  <a:pt x="425" y="9"/>
                </a:lnTo>
                <a:lnTo>
                  <a:pt x="426" y="9"/>
                </a:lnTo>
                <a:lnTo>
                  <a:pt x="426" y="11"/>
                </a:lnTo>
                <a:lnTo>
                  <a:pt x="427" y="11"/>
                </a:lnTo>
                <a:lnTo>
                  <a:pt x="429" y="11"/>
                </a:lnTo>
                <a:lnTo>
                  <a:pt x="430" y="11"/>
                </a:lnTo>
                <a:lnTo>
                  <a:pt x="431" y="11"/>
                </a:lnTo>
                <a:lnTo>
                  <a:pt x="433" y="12"/>
                </a:lnTo>
                <a:lnTo>
                  <a:pt x="434" y="12"/>
                </a:lnTo>
                <a:lnTo>
                  <a:pt x="435" y="12"/>
                </a:lnTo>
                <a:lnTo>
                  <a:pt x="437" y="13"/>
                </a:lnTo>
                <a:lnTo>
                  <a:pt x="438" y="13"/>
                </a:lnTo>
                <a:lnTo>
                  <a:pt x="439" y="13"/>
                </a:lnTo>
                <a:lnTo>
                  <a:pt x="441" y="15"/>
                </a:lnTo>
                <a:lnTo>
                  <a:pt x="443" y="15"/>
                </a:lnTo>
                <a:lnTo>
                  <a:pt x="445" y="15"/>
                </a:lnTo>
                <a:lnTo>
                  <a:pt x="446" y="16"/>
                </a:lnTo>
                <a:lnTo>
                  <a:pt x="449" y="16"/>
                </a:lnTo>
                <a:lnTo>
                  <a:pt x="450" y="17"/>
                </a:lnTo>
                <a:lnTo>
                  <a:pt x="453" y="17"/>
                </a:lnTo>
                <a:lnTo>
                  <a:pt x="455" y="19"/>
                </a:lnTo>
                <a:lnTo>
                  <a:pt x="458" y="19"/>
                </a:lnTo>
                <a:lnTo>
                  <a:pt x="459" y="20"/>
                </a:lnTo>
                <a:lnTo>
                  <a:pt x="462" y="20"/>
                </a:lnTo>
                <a:lnTo>
                  <a:pt x="465" y="21"/>
                </a:lnTo>
                <a:lnTo>
                  <a:pt x="466" y="21"/>
                </a:lnTo>
                <a:lnTo>
                  <a:pt x="467" y="23"/>
                </a:lnTo>
                <a:lnTo>
                  <a:pt x="470" y="23"/>
                </a:lnTo>
                <a:lnTo>
                  <a:pt x="471" y="24"/>
                </a:lnTo>
                <a:lnTo>
                  <a:pt x="473" y="24"/>
                </a:lnTo>
                <a:lnTo>
                  <a:pt x="474" y="24"/>
                </a:lnTo>
                <a:lnTo>
                  <a:pt x="475" y="25"/>
                </a:lnTo>
                <a:lnTo>
                  <a:pt x="476" y="25"/>
                </a:lnTo>
                <a:lnTo>
                  <a:pt x="478" y="25"/>
                </a:lnTo>
                <a:lnTo>
                  <a:pt x="479" y="27"/>
                </a:lnTo>
                <a:lnTo>
                  <a:pt x="480" y="27"/>
                </a:lnTo>
                <a:lnTo>
                  <a:pt x="482" y="27"/>
                </a:lnTo>
                <a:lnTo>
                  <a:pt x="482" y="28"/>
                </a:lnTo>
                <a:lnTo>
                  <a:pt x="483" y="28"/>
                </a:lnTo>
                <a:lnTo>
                  <a:pt x="484" y="29"/>
                </a:lnTo>
                <a:lnTo>
                  <a:pt x="486" y="29"/>
                </a:lnTo>
                <a:lnTo>
                  <a:pt x="487" y="29"/>
                </a:lnTo>
                <a:lnTo>
                  <a:pt x="488" y="31"/>
                </a:lnTo>
                <a:lnTo>
                  <a:pt x="490" y="31"/>
                </a:lnTo>
                <a:lnTo>
                  <a:pt x="491" y="32"/>
                </a:lnTo>
                <a:lnTo>
                  <a:pt x="492" y="32"/>
                </a:lnTo>
                <a:lnTo>
                  <a:pt x="494" y="33"/>
                </a:lnTo>
                <a:lnTo>
                  <a:pt x="495" y="33"/>
                </a:lnTo>
                <a:lnTo>
                  <a:pt x="498" y="35"/>
                </a:lnTo>
                <a:lnTo>
                  <a:pt x="499" y="36"/>
                </a:lnTo>
                <a:lnTo>
                  <a:pt x="500" y="36"/>
                </a:lnTo>
                <a:lnTo>
                  <a:pt x="503" y="37"/>
                </a:lnTo>
                <a:lnTo>
                  <a:pt x="504" y="39"/>
                </a:lnTo>
                <a:lnTo>
                  <a:pt x="507" y="40"/>
                </a:lnTo>
                <a:lnTo>
                  <a:pt x="508" y="40"/>
                </a:lnTo>
                <a:lnTo>
                  <a:pt x="511" y="41"/>
                </a:lnTo>
                <a:lnTo>
                  <a:pt x="512" y="43"/>
                </a:lnTo>
                <a:lnTo>
                  <a:pt x="514" y="43"/>
                </a:lnTo>
                <a:lnTo>
                  <a:pt x="516" y="44"/>
                </a:lnTo>
                <a:lnTo>
                  <a:pt x="518" y="44"/>
                </a:lnTo>
                <a:lnTo>
                  <a:pt x="519" y="45"/>
                </a:lnTo>
                <a:lnTo>
                  <a:pt x="520" y="45"/>
                </a:lnTo>
                <a:lnTo>
                  <a:pt x="522" y="47"/>
                </a:lnTo>
                <a:lnTo>
                  <a:pt x="523" y="47"/>
                </a:lnTo>
                <a:lnTo>
                  <a:pt x="523" y="48"/>
                </a:lnTo>
                <a:lnTo>
                  <a:pt x="524" y="48"/>
                </a:lnTo>
                <a:lnTo>
                  <a:pt x="526" y="49"/>
                </a:lnTo>
                <a:lnTo>
                  <a:pt x="527" y="49"/>
                </a:lnTo>
                <a:lnTo>
                  <a:pt x="528" y="51"/>
                </a:lnTo>
                <a:lnTo>
                  <a:pt x="530" y="51"/>
                </a:lnTo>
                <a:lnTo>
                  <a:pt x="531" y="52"/>
                </a:lnTo>
                <a:lnTo>
                  <a:pt x="532" y="52"/>
                </a:lnTo>
                <a:lnTo>
                  <a:pt x="534" y="53"/>
                </a:lnTo>
                <a:lnTo>
                  <a:pt x="535" y="55"/>
                </a:lnTo>
                <a:lnTo>
                  <a:pt x="536" y="55"/>
                </a:lnTo>
                <a:lnTo>
                  <a:pt x="538" y="56"/>
                </a:lnTo>
                <a:lnTo>
                  <a:pt x="539" y="56"/>
                </a:lnTo>
                <a:lnTo>
                  <a:pt x="540" y="57"/>
                </a:lnTo>
                <a:lnTo>
                  <a:pt x="542" y="57"/>
                </a:lnTo>
                <a:lnTo>
                  <a:pt x="543" y="58"/>
                </a:lnTo>
                <a:lnTo>
                  <a:pt x="546" y="60"/>
                </a:lnTo>
                <a:lnTo>
                  <a:pt x="547" y="60"/>
                </a:lnTo>
                <a:lnTo>
                  <a:pt x="548" y="61"/>
                </a:lnTo>
                <a:lnTo>
                  <a:pt x="551" y="62"/>
                </a:lnTo>
                <a:lnTo>
                  <a:pt x="552" y="64"/>
                </a:lnTo>
                <a:lnTo>
                  <a:pt x="553" y="65"/>
                </a:lnTo>
                <a:lnTo>
                  <a:pt x="556" y="65"/>
                </a:lnTo>
                <a:lnTo>
                  <a:pt x="557" y="66"/>
                </a:lnTo>
                <a:lnTo>
                  <a:pt x="559" y="66"/>
                </a:lnTo>
                <a:lnTo>
                  <a:pt x="560" y="68"/>
                </a:lnTo>
                <a:lnTo>
                  <a:pt x="561" y="69"/>
                </a:lnTo>
                <a:lnTo>
                  <a:pt x="563" y="69"/>
                </a:lnTo>
                <a:lnTo>
                  <a:pt x="564" y="70"/>
                </a:lnTo>
                <a:lnTo>
                  <a:pt x="565" y="70"/>
                </a:lnTo>
                <a:lnTo>
                  <a:pt x="567" y="72"/>
                </a:lnTo>
                <a:lnTo>
                  <a:pt x="568" y="73"/>
                </a:lnTo>
                <a:lnTo>
                  <a:pt x="569" y="73"/>
                </a:lnTo>
                <a:lnTo>
                  <a:pt x="571" y="74"/>
                </a:lnTo>
                <a:lnTo>
                  <a:pt x="572" y="74"/>
                </a:lnTo>
                <a:lnTo>
                  <a:pt x="572" y="76"/>
                </a:lnTo>
                <a:lnTo>
                  <a:pt x="573" y="76"/>
                </a:lnTo>
                <a:lnTo>
                  <a:pt x="575" y="76"/>
                </a:lnTo>
                <a:lnTo>
                  <a:pt x="575" y="77"/>
                </a:lnTo>
                <a:lnTo>
                  <a:pt x="576" y="77"/>
                </a:lnTo>
                <a:lnTo>
                  <a:pt x="577" y="78"/>
                </a:lnTo>
                <a:lnTo>
                  <a:pt x="579" y="78"/>
                </a:lnTo>
                <a:lnTo>
                  <a:pt x="580" y="80"/>
                </a:lnTo>
                <a:lnTo>
                  <a:pt x="581" y="80"/>
                </a:lnTo>
                <a:lnTo>
                  <a:pt x="581" y="81"/>
                </a:lnTo>
                <a:lnTo>
                  <a:pt x="583" y="82"/>
                </a:lnTo>
                <a:lnTo>
                  <a:pt x="585" y="82"/>
                </a:lnTo>
                <a:lnTo>
                  <a:pt x="587" y="84"/>
                </a:lnTo>
                <a:lnTo>
                  <a:pt x="588" y="85"/>
                </a:lnTo>
                <a:lnTo>
                  <a:pt x="589" y="86"/>
                </a:lnTo>
                <a:lnTo>
                  <a:pt x="591" y="86"/>
                </a:lnTo>
                <a:lnTo>
                  <a:pt x="592" y="88"/>
                </a:lnTo>
                <a:lnTo>
                  <a:pt x="593" y="88"/>
                </a:lnTo>
                <a:lnTo>
                  <a:pt x="593" y="89"/>
                </a:lnTo>
                <a:lnTo>
                  <a:pt x="595" y="89"/>
                </a:lnTo>
                <a:lnTo>
                  <a:pt x="596" y="90"/>
                </a:lnTo>
                <a:lnTo>
                  <a:pt x="597" y="90"/>
                </a:lnTo>
                <a:lnTo>
                  <a:pt x="597" y="92"/>
                </a:lnTo>
                <a:lnTo>
                  <a:pt x="599" y="92"/>
                </a:lnTo>
                <a:lnTo>
                  <a:pt x="600" y="93"/>
                </a:lnTo>
                <a:lnTo>
                  <a:pt x="601" y="93"/>
                </a:lnTo>
                <a:lnTo>
                  <a:pt x="601" y="94"/>
                </a:lnTo>
                <a:lnTo>
                  <a:pt x="603" y="94"/>
                </a:lnTo>
                <a:lnTo>
                  <a:pt x="604" y="96"/>
                </a:lnTo>
                <a:lnTo>
                  <a:pt x="605" y="97"/>
                </a:lnTo>
                <a:lnTo>
                  <a:pt x="607" y="97"/>
                </a:lnTo>
                <a:lnTo>
                  <a:pt x="607" y="98"/>
                </a:lnTo>
                <a:lnTo>
                  <a:pt x="608" y="98"/>
                </a:lnTo>
                <a:lnTo>
                  <a:pt x="609" y="100"/>
                </a:lnTo>
                <a:lnTo>
                  <a:pt x="611" y="101"/>
                </a:lnTo>
                <a:lnTo>
                  <a:pt x="612" y="101"/>
                </a:lnTo>
                <a:lnTo>
                  <a:pt x="612" y="102"/>
                </a:lnTo>
                <a:lnTo>
                  <a:pt x="613" y="102"/>
                </a:lnTo>
                <a:lnTo>
                  <a:pt x="615" y="104"/>
                </a:lnTo>
                <a:lnTo>
                  <a:pt x="616" y="105"/>
                </a:lnTo>
                <a:lnTo>
                  <a:pt x="617" y="106"/>
                </a:lnTo>
                <a:lnTo>
                  <a:pt x="619" y="106"/>
                </a:lnTo>
                <a:lnTo>
                  <a:pt x="619" y="108"/>
                </a:lnTo>
                <a:lnTo>
                  <a:pt x="620" y="108"/>
                </a:lnTo>
                <a:lnTo>
                  <a:pt x="621" y="109"/>
                </a:lnTo>
                <a:lnTo>
                  <a:pt x="622" y="110"/>
                </a:lnTo>
                <a:lnTo>
                  <a:pt x="624" y="110"/>
                </a:lnTo>
                <a:lnTo>
                  <a:pt x="624" y="112"/>
                </a:lnTo>
                <a:lnTo>
                  <a:pt x="625" y="112"/>
                </a:lnTo>
                <a:lnTo>
                  <a:pt x="625" y="113"/>
                </a:lnTo>
                <a:lnTo>
                  <a:pt x="626" y="113"/>
                </a:lnTo>
                <a:lnTo>
                  <a:pt x="628" y="114"/>
                </a:lnTo>
                <a:lnTo>
                  <a:pt x="629" y="114"/>
                </a:lnTo>
                <a:lnTo>
                  <a:pt x="629" y="116"/>
                </a:lnTo>
                <a:lnTo>
                  <a:pt x="630" y="116"/>
                </a:lnTo>
                <a:lnTo>
                  <a:pt x="632" y="117"/>
                </a:lnTo>
                <a:lnTo>
                  <a:pt x="633" y="118"/>
                </a:lnTo>
                <a:lnTo>
                  <a:pt x="634" y="118"/>
                </a:lnTo>
                <a:lnTo>
                  <a:pt x="634" y="120"/>
                </a:lnTo>
                <a:lnTo>
                  <a:pt x="636" y="120"/>
                </a:lnTo>
                <a:lnTo>
                  <a:pt x="637" y="121"/>
                </a:lnTo>
                <a:lnTo>
                  <a:pt x="638" y="121"/>
                </a:lnTo>
                <a:lnTo>
                  <a:pt x="640" y="122"/>
                </a:lnTo>
                <a:lnTo>
                  <a:pt x="641" y="124"/>
                </a:lnTo>
                <a:lnTo>
                  <a:pt x="642" y="125"/>
                </a:lnTo>
                <a:lnTo>
                  <a:pt x="644" y="125"/>
                </a:lnTo>
                <a:lnTo>
                  <a:pt x="645" y="126"/>
                </a:lnTo>
                <a:lnTo>
                  <a:pt x="646" y="128"/>
                </a:lnTo>
                <a:lnTo>
                  <a:pt x="648" y="128"/>
                </a:lnTo>
                <a:lnTo>
                  <a:pt x="648" y="129"/>
                </a:lnTo>
                <a:lnTo>
                  <a:pt x="649" y="129"/>
                </a:lnTo>
                <a:lnTo>
                  <a:pt x="650" y="130"/>
                </a:lnTo>
                <a:lnTo>
                  <a:pt x="652" y="131"/>
                </a:lnTo>
                <a:lnTo>
                  <a:pt x="653" y="131"/>
                </a:lnTo>
                <a:lnTo>
                  <a:pt x="653" y="133"/>
                </a:lnTo>
                <a:lnTo>
                  <a:pt x="654" y="133"/>
                </a:lnTo>
                <a:lnTo>
                  <a:pt x="654" y="134"/>
                </a:lnTo>
                <a:lnTo>
                  <a:pt x="656" y="134"/>
                </a:lnTo>
                <a:lnTo>
                  <a:pt x="656" y="135"/>
                </a:lnTo>
                <a:lnTo>
                  <a:pt x="657" y="135"/>
                </a:lnTo>
                <a:lnTo>
                  <a:pt x="657" y="137"/>
                </a:lnTo>
                <a:lnTo>
                  <a:pt x="658" y="138"/>
                </a:lnTo>
                <a:lnTo>
                  <a:pt x="660" y="138"/>
                </a:lnTo>
                <a:lnTo>
                  <a:pt x="660" y="139"/>
                </a:lnTo>
                <a:lnTo>
                  <a:pt x="661" y="141"/>
                </a:lnTo>
                <a:lnTo>
                  <a:pt x="662" y="141"/>
                </a:lnTo>
                <a:lnTo>
                  <a:pt x="664" y="142"/>
                </a:lnTo>
                <a:lnTo>
                  <a:pt x="664" y="143"/>
                </a:lnTo>
                <a:lnTo>
                  <a:pt x="665" y="145"/>
                </a:lnTo>
                <a:lnTo>
                  <a:pt x="666" y="146"/>
                </a:lnTo>
                <a:lnTo>
                  <a:pt x="668" y="147"/>
                </a:lnTo>
                <a:lnTo>
                  <a:pt x="669" y="149"/>
                </a:lnTo>
                <a:lnTo>
                  <a:pt x="670" y="150"/>
                </a:lnTo>
                <a:lnTo>
                  <a:pt x="672" y="151"/>
                </a:lnTo>
                <a:lnTo>
                  <a:pt x="673" y="153"/>
                </a:lnTo>
                <a:lnTo>
                  <a:pt x="674" y="154"/>
                </a:lnTo>
                <a:lnTo>
                  <a:pt x="676" y="155"/>
                </a:lnTo>
                <a:lnTo>
                  <a:pt x="677" y="157"/>
                </a:lnTo>
                <a:lnTo>
                  <a:pt x="677" y="158"/>
                </a:lnTo>
                <a:lnTo>
                  <a:pt x="678" y="158"/>
                </a:lnTo>
                <a:lnTo>
                  <a:pt x="680" y="159"/>
                </a:lnTo>
                <a:lnTo>
                  <a:pt x="680" y="161"/>
                </a:lnTo>
                <a:lnTo>
                  <a:pt x="681" y="161"/>
                </a:lnTo>
                <a:lnTo>
                  <a:pt x="681" y="162"/>
                </a:lnTo>
                <a:lnTo>
                  <a:pt x="682" y="162"/>
                </a:lnTo>
                <a:lnTo>
                  <a:pt x="682" y="163"/>
                </a:lnTo>
                <a:lnTo>
                  <a:pt x="684" y="165"/>
                </a:lnTo>
                <a:lnTo>
                  <a:pt x="685" y="166"/>
                </a:lnTo>
                <a:lnTo>
                  <a:pt x="686" y="167"/>
                </a:lnTo>
                <a:lnTo>
                  <a:pt x="686" y="169"/>
                </a:lnTo>
                <a:lnTo>
                  <a:pt x="688" y="169"/>
                </a:lnTo>
                <a:lnTo>
                  <a:pt x="689" y="170"/>
                </a:lnTo>
                <a:lnTo>
                  <a:pt x="689" y="171"/>
                </a:lnTo>
                <a:lnTo>
                  <a:pt x="690" y="173"/>
                </a:lnTo>
                <a:lnTo>
                  <a:pt x="692" y="174"/>
                </a:lnTo>
                <a:lnTo>
                  <a:pt x="693" y="175"/>
                </a:lnTo>
                <a:lnTo>
                  <a:pt x="694" y="178"/>
                </a:lnTo>
                <a:lnTo>
                  <a:pt x="695" y="179"/>
                </a:lnTo>
                <a:lnTo>
                  <a:pt x="697" y="181"/>
                </a:lnTo>
                <a:lnTo>
                  <a:pt x="698" y="183"/>
                </a:lnTo>
                <a:lnTo>
                  <a:pt x="701" y="185"/>
                </a:lnTo>
                <a:lnTo>
                  <a:pt x="702" y="186"/>
                </a:lnTo>
                <a:lnTo>
                  <a:pt x="702" y="187"/>
                </a:lnTo>
                <a:lnTo>
                  <a:pt x="703" y="189"/>
                </a:lnTo>
                <a:lnTo>
                  <a:pt x="705" y="190"/>
                </a:lnTo>
                <a:lnTo>
                  <a:pt x="706" y="191"/>
                </a:lnTo>
                <a:lnTo>
                  <a:pt x="707" y="193"/>
                </a:lnTo>
                <a:lnTo>
                  <a:pt x="707" y="194"/>
                </a:lnTo>
                <a:lnTo>
                  <a:pt x="709" y="195"/>
                </a:lnTo>
                <a:lnTo>
                  <a:pt x="710" y="197"/>
                </a:lnTo>
                <a:lnTo>
                  <a:pt x="710" y="198"/>
                </a:lnTo>
                <a:lnTo>
                  <a:pt x="711" y="198"/>
                </a:lnTo>
                <a:lnTo>
                  <a:pt x="713" y="199"/>
                </a:lnTo>
                <a:lnTo>
                  <a:pt x="713" y="201"/>
                </a:lnTo>
                <a:lnTo>
                  <a:pt x="714" y="202"/>
                </a:lnTo>
                <a:lnTo>
                  <a:pt x="715" y="203"/>
                </a:lnTo>
                <a:lnTo>
                  <a:pt x="717" y="205"/>
                </a:lnTo>
                <a:lnTo>
                  <a:pt x="717" y="206"/>
                </a:lnTo>
                <a:lnTo>
                  <a:pt x="718" y="207"/>
                </a:lnTo>
                <a:lnTo>
                  <a:pt x="719" y="208"/>
                </a:lnTo>
                <a:lnTo>
                  <a:pt x="721" y="210"/>
                </a:lnTo>
                <a:lnTo>
                  <a:pt x="722" y="212"/>
                </a:lnTo>
                <a:lnTo>
                  <a:pt x="722" y="214"/>
                </a:lnTo>
                <a:lnTo>
                  <a:pt x="723" y="215"/>
                </a:lnTo>
                <a:lnTo>
                  <a:pt x="725" y="216"/>
                </a:lnTo>
                <a:lnTo>
                  <a:pt x="726" y="218"/>
                </a:lnTo>
                <a:lnTo>
                  <a:pt x="727" y="220"/>
                </a:lnTo>
                <a:lnTo>
                  <a:pt x="729" y="222"/>
                </a:lnTo>
                <a:lnTo>
                  <a:pt x="730" y="224"/>
                </a:lnTo>
                <a:lnTo>
                  <a:pt x="731" y="226"/>
                </a:lnTo>
                <a:lnTo>
                  <a:pt x="734" y="228"/>
                </a:lnTo>
                <a:lnTo>
                  <a:pt x="735" y="230"/>
                </a:lnTo>
                <a:lnTo>
                  <a:pt x="735" y="232"/>
                </a:lnTo>
                <a:lnTo>
                  <a:pt x="737" y="234"/>
                </a:lnTo>
                <a:lnTo>
                  <a:pt x="738" y="235"/>
                </a:lnTo>
                <a:lnTo>
                  <a:pt x="739" y="236"/>
                </a:lnTo>
                <a:lnTo>
                  <a:pt x="741" y="238"/>
                </a:lnTo>
                <a:lnTo>
                  <a:pt x="742" y="239"/>
                </a:lnTo>
                <a:lnTo>
                  <a:pt x="742" y="240"/>
                </a:lnTo>
                <a:lnTo>
                  <a:pt x="743" y="242"/>
                </a:lnTo>
                <a:lnTo>
                  <a:pt x="745" y="243"/>
                </a:lnTo>
                <a:lnTo>
                  <a:pt x="745" y="244"/>
                </a:lnTo>
                <a:lnTo>
                  <a:pt x="746" y="246"/>
                </a:lnTo>
                <a:lnTo>
                  <a:pt x="746" y="247"/>
                </a:lnTo>
                <a:lnTo>
                  <a:pt x="747" y="247"/>
                </a:lnTo>
                <a:lnTo>
                  <a:pt x="749" y="248"/>
                </a:lnTo>
                <a:lnTo>
                  <a:pt x="749" y="250"/>
                </a:lnTo>
                <a:lnTo>
                  <a:pt x="750" y="251"/>
                </a:lnTo>
                <a:lnTo>
                  <a:pt x="750" y="252"/>
                </a:lnTo>
                <a:lnTo>
                  <a:pt x="751" y="254"/>
                </a:lnTo>
                <a:lnTo>
                  <a:pt x="753" y="255"/>
                </a:lnTo>
                <a:lnTo>
                  <a:pt x="754" y="256"/>
                </a:lnTo>
                <a:lnTo>
                  <a:pt x="754" y="258"/>
                </a:lnTo>
                <a:lnTo>
                  <a:pt x="755" y="259"/>
                </a:lnTo>
                <a:lnTo>
                  <a:pt x="757" y="260"/>
                </a:lnTo>
                <a:lnTo>
                  <a:pt x="758" y="262"/>
                </a:lnTo>
                <a:lnTo>
                  <a:pt x="759" y="263"/>
                </a:lnTo>
                <a:lnTo>
                  <a:pt x="761" y="266"/>
                </a:lnTo>
                <a:lnTo>
                  <a:pt x="762" y="267"/>
                </a:lnTo>
                <a:lnTo>
                  <a:pt x="763" y="270"/>
                </a:lnTo>
                <a:lnTo>
                  <a:pt x="765" y="271"/>
                </a:lnTo>
                <a:lnTo>
                  <a:pt x="766" y="274"/>
                </a:lnTo>
                <a:lnTo>
                  <a:pt x="767" y="276"/>
                </a:lnTo>
                <a:lnTo>
                  <a:pt x="769" y="278"/>
                </a:lnTo>
                <a:lnTo>
                  <a:pt x="770" y="279"/>
                </a:lnTo>
                <a:lnTo>
                  <a:pt x="771" y="281"/>
                </a:lnTo>
                <a:lnTo>
                  <a:pt x="772" y="283"/>
                </a:lnTo>
                <a:lnTo>
                  <a:pt x="774" y="284"/>
                </a:lnTo>
                <a:lnTo>
                  <a:pt x="775" y="285"/>
                </a:lnTo>
                <a:lnTo>
                  <a:pt x="775" y="287"/>
                </a:lnTo>
                <a:lnTo>
                  <a:pt x="776" y="288"/>
                </a:lnTo>
                <a:lnTo>
                  <a:pt x="778" y="289"/>
                </a:lnTo>
                <a:lnTo>
                  <a:pt x="778" y="291"/>
                </a:lnTo>
                <a:lnTo>
                  <a:pt x="779" y="292"/>
                </a:lnTo>
                <a:lnTo>
                  <a:pt x="780" y="293"/>
                </a:lnTo>
                <a:lnTo>
                  <a:pt x="782" y="295"/>
                </a:lnTo>
                <a:lnTo>
                  <a:pt x="782" y="296"/>
                </a:lnTo>
                <a:lnTo>
                  <a:pt x="783" y="297"/>
                </a:lnTo>
                <a:lnTo>
                  <a:pt x="784" y="299"/>
                </a:lnTo>
                <a:lnTo>
                  <a:pt x="784" y="300"/>
                </a:lnTo>
                <a:lnTo>
                  <a:pt x="786" y="301"/>
                </a:lnTo>
                <a:lnTo>
                  <a:pt x="786" y="303"/>
                </a:lnTo>
                <a:lnTo>
                  <a:pt x="787" y="304"/>
                </a:lnTo>
                <a:lnTo>
                  <a:pt x="788" y="305"/>
                </a:lnTo>
                <a:lnTo>
                  <a:pt x="788" y="307"/>
                </a:lnTo>
                <a:lnTo>
                  <a:pt x="790" y="309"/>
                </a:lnTo>
                <a:lnTo>
                  <a:pt x="791" y="311"/>
                </a:lnTo>
                <a:lnTo>
                  <a:pt x="791" y="312"/>
                </a:lnTo>
                <a:lnTo>
                  <a:pt x="792" y="313"/>
                </a:lnTo>
                <a:lnTo>
                  <a:pt x="794" y="315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5" name="Freeform 87">
            <a:extLst>
              <a:ext uri="{FF2B5EF4-FFF2-40B4-BE49-F238E27FC236}">
                <a16:creationId xmlns:a16="http://schemas.microsoft.com/office/drawing/2014/main" id="{9C5E91D3-4548-E14C-A1D6-652817EB72F3}"/>
              </a:ext>
            </a:extLst>
          </p:cNvPr>
          <p:cNvSpPr>
            <a:spLocks/>
          </p:cNvSpPr>
          <p:nvPr/>
        </p:nvSpPr>
        <p:spPr bwMode="auto">
          <a:xfrm>
            <a:off x="6850064" y="3232150"/>
            <a:ext cx="630237" cy="249238"/>
          </a:xfrm>
          <a:custGeom>
            <a:avLst/>
            <a:gdLst>
              <a:gd name="T0" fmla="*/ 2147483646 w 794"/>
              <a:gd name="T1" fmla="*/ 2147483646 h 315"/>
              <a:gd name="T2" fmla="*/ 2147483646 w 794"/>
              <a:gd name="T3" fmla="*/ 2147483646 h 315"/>
              <a:gd name="T4" fmla="*/ 2147483646 w 794"/>
              <a:gd name="T5" fmla="*/ 2147483646 h 315"/>
              <a:gd name="T6" fmla="*/ 2147483646 w 794"/>
              <a:gd name="T7" fmla="*/ 2147483646 h 315"/>
              <a:gd name="T8" fmla="*/ 2147483646 w 794"/>
              <a:gd name="T9" fmla="*/ 2147483646 h 315"/>
              <a:gd name="T10" fmla="*/ 2147483646 w 794"/>
              <a:gd name="T11" fmla="*/ 2147483646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4" h="315">
                <a:moveTo>
                  <a:pt x="0" y="315"/>
                </a:moveTo>
                <a:lnTo>
                  <a:pt x="31" y="315"/>
                </a:lnTo>
                <a:lnTo>
                  <a:pt x="60" y="315"/>
                </a:lnTo>
                <a:lnTo>
                  <a:pt x="86" y="315"/>
                </a:lnTo>
                <a:lnTo>
                  <a:pt x="110" y="315"/>
                </a:lnTo>
                <a:lnTo>
                  <a:pt x="134" y="315"/>
                </a:lnTo>
                <a:lnTo>
                  <a:pt x="155" y="315"/>
                </a:lnTo>
                <a:lnTo>
                  <a:pt x="175" y="315"/>
                </a:lnTo>
                <a:lnTo>
                  <a:pt x="194" y="315"/>
                </a:lnTo>
                <a:lnTo>
                  <a:pt x="211" y="315"/>
                </a:lnTo>
                <a:lnTo>
                  <a:pt x="227" y="315"/>
                </a:lnTo>
                <a:lnTo>
                  <a:pt x="240" y="315"/>
                </a:lnTo>
                <a:lnTo>
                  <a:pt x="254" y="315"/>
                </a:lnTo>
                <a:lnTo>
                  <a:pt x="265" y="315"/>
                </a:lnTo>
                <a:lnTo>
                  <a:pt x="276" y="315"/>
                </a:lnTo>
                <a:lnTo>
                  <a:pt x="287" y="315"/>
                </a:lnTo>
                <a:lnTo>
                  <a:pt x="296" y="315"/>
                </a:lnTo>
                <a:lnTo>
                  <a:pt x="303" y="315"/>
                </a:lnTo>
                <a:lnTo>
                  <a:pt x="311" y="315"/>
                </a:lnTo>
                <a:lnTo>
                  <a:pt x="317" y="315"/>
                </a:lnTo>
                <a:lnTo>
                  <a:pt x="323" y="315"/>
                </a:lnTo>
                <a:lnTo>
                  <a:pt x="328" y="315"/>
                </a:lnTo>
                <a:lnTo>
                  <a:pt x="332" y="315"/>
                </a:lnTo>
                <a:lnTo>
                  <a:pt x="336" y="315"/>
                </a:lnTo>
                <a:lnTo>
                  <a:pt x="338" y="315"/>
                </a:lnTo>
                <a:lnTo>
                  <a:pt x="342" y="315"/>
                </a:lnTo>
                <a:lnTo>
                  <a:pt x="345" y="315"/>
                </a:lnTo>
                <a:lnTo>
                  <a:pt x="348" y="315"/>
                </a:lnTo>
                <a:lnTo>
                  <a:pt x="349" y="314"/>
                </a:lnTo>
                <a:lnTo>
                  <a:pt x="352" y="314"/>
                </a:lnTo>
                <a:lnTo>
                  <a:pt x="353" y="314"/>
                </a:lnTo>
                <a:lnTo>
                  <a:pt x="356" y="314"/>
                </a:lnTo>
                <a:lnTo>
                  <a:pt x="358" y="314"/>
                </a:lnTo>
                <a:lnTo>
                  <a:pt x="360" y="314"/>
                </a:lnTo>
                <a:lnTo>
                  <a:pt x="362" y="314"/>
                </a:lnTo>
                <a:lnTo>
                  <a:pt x="364" y="314"/>
                </a:lnTo>
                <a:lnTo>
                  <a:pt x="366" y="314"/>
                </a:lnTo>
                <a:lnTo>
                  <a:pt x="368" y="314"/>
                </a:lnTo>
                <a:lnTo>
                  <a:pt x="369" y="314"/>
                </a:lnTo>
                <a:lnTo>
                  <a:pt x="370" y="312"/>
                </a:lnTo>
                <a:lnTo>
                  <a:pt x="372" y="312"/>
                </a:lnTo>
                <a:lnTo>
                  <a:pt x="374" y="312"/>
                </a:lnTo>
                <a:lnTo>
                  <a:pt x="376" y="312"/>
                </a:lnTo>
                <a:lnTo>
                  <a:pt x="377" y="312"/>
                </a:lnTo>
                <a:lnTo>
                  <a:pt x="378" y="312"/>
                </a:lnTo>
                <a:lnTo>
                  <a:pt x="380" y="312"/>
                </a:lnTo>
                <a:lnTo>
                  <a:pt x="381" y="312"/>
                </a:lnTo>
                <a:lnTo>
                  <a:pt x="382" y="312"/>
                </a:lnTo>
                <a:lnTo>
                  <a:pt x="384" y="312"/>
                </a:lnTo>
                <a:lnTo>
                  <a:pt x="385" y="311"/>
                </a:lnTo>
                <a:lnTo>
                  <a:pt x="386" y="311"/>
                </a:lnTo>
                <a:lnTo>
                  <a:pt x="388" y="311"/>
                </a:lnTo>
                <a:lnTo>
                  <a:pt x="389" y="311"/>
                </a:lnTo>
                <a:lnTo>
                  <a:pt x="390" y="311"/>
                </a:lnTo>
                <a:lnTo>
                  <a:pt x="392" y="311"/>
                </a:lnTo>
                <a:lnTo>
                  <a:pt x="393" y="311"/>
                </a:lnTo>
                <a:lnTo>
                  <a:pt x="394" y="311"/>
                </a:lnTo>
                <a:lnTo>
                  <a:pt x="396" y="310"/>
                </a:lnTo>
                <a:lnTo>
                  <a:pt x="398" y="310"/>
                </a:lnTo>
                <a:lnTo>
                  <a:pt x="400" y="310"/>
                </a:lnTo>
                <a:lnTo>
                  <a:pt x="401" y="310"/>
                </a:lnTo>
                <a:lnTo>
                  <a:pt x="403" y="310"/>
                </a:lnTo>
                <a:lnTo>
                  <a:pt x="405" y="308"/>
                </a:lnTo>
                <a:lnTo>
                  <a:pt x="407" y="308"/>
                </a:lnTo>
                <a:lnTo>
                  <a:pt x="409" y="308"/>
                </a:lnTo>
                <a:lnTo>
                  <a:pt x="411" y="308"/>
                </a:lnTo>
                <a:lnTo>
                  <a:pt x="413" y="307"/>
                </a:lnTo>
                <a:lnTo>
                  <a:pt x="414" y="307"/>
                </a:lnTo>
                <a:lnTo>
                  <a:pt x="417" y="307"/>
                </a:lnTo>
                <a:lnTo>
                  <a:pt x="418" y="307"/>
                </a:lnTo>
                <a:lnTo>
                  <a:pt x="419" y="307"/>
                </a:lnTo>
                <a:lnTo>
                  <a:pt x="421" y="307"/>
                </a:lnTo>
                <a:lnTo>
                  <a:pt x="422" y="306"/>
                </a:lnTo>
                <a:lnTo>
                  <a:pt x="423" y="306"/>
                </a:lnTo>
                <a:lnTo>
                  <a:pt x="425" y="306"/>
                </a:lnTo>
                <a:lnTo>
                  <a:pt x="426" y="306"/>
                </a:lnTo>
                <a:lnTo>
                  <a:pt x="427" y="306"/>
                </a:lnTo>
                <a:lnTo>
                  <a:pt x="429" y="304"/>
                </a:lnTo>
                <a:lnTo>
                  <a:pt x="430" y="304"/>
                </a:lnTo>
                <a:lnTo>
                  <a:pt x="431" y="304"/>
                </a:lnTo>
                <a:lnTo>
                  <a:pt x="433" y="304"/>
                </a:lnTo>
                <a:lnTo>
                  <a:pt x="434" y="303"/>
                </a:lnTo>
                <a:lnTo>
                  <a:pt x="435" y="303"/>
                </a:lnTo>
                <a:lnTo>
                  <a:pt x="437" y="303"/>
                </a:lnTo>
                <a:lnTo>
                  <a:pt x="438" y="303"/>
                </a:lnTo>
                <a:lnTo>
                  <a:pt x="439" y="302"/>
                </a:lnTo>
                <a:lnTo>
                  <a:pt x="441" y="302"/>
                </a:lnTo>
                <a:lnTo>
                  <a:pt x="443" y="300"/>
                </a:lnTo>
                <a:lnTo>
                  <a:pt x="445" y="300"/>
                </a:lnTo>
                <a:lnTo>
                  <a:pt x="446" y="300"/>
                </a:lnTo>
                <a:lnTo>
                  <a:pt x="449" y="299"/>
                </a:lnTo>
                <a:lnTo>
                  <a:pt x="450" y="299"/>
                </a:lnTo>
                <a:lnTo>
                  <a:pt x="453" y="298"/>
                </a:lnTo>
                <a:lnTo>
                  <a:pt x="455" y="296"/>
                </a:lnTo>
                <a:lnTo>
                  <a:pt x="458" y="296"/>
                </a:lnTo>
                <a:lnTo>
                  <a:pt x="459" y="295"/>
                </a:lnTo>
                <a:lnTo>
                  <a:pt x="462" y="295"/>
                </a:lnTo>
                <a:lnTo>
                  <a:pt x="465" y="294"/>
                </a:lnTo>
                <a:lnTo>
                  <a:pt x="466" y="294"/>
                </a:lnTo>
                <a:lnTo>
                  <a:pt x="467" y="294"/>
                </a:lnTo>
                <a:lnTo>
                  <a:pt x="470" y="292"/>
                </a:lnTo>
                <a:lnTo>
                  <a:pt x="471" y="292"/>
                </a:lnTo>
                <a:lnTo>
                  <a:pt x="473" y="291"/>
                </a:lnTo>
                <a:lnTo>
                  <a:pt x="474" y="291"/>
                </a:lnTo>
                <a:lnTo>
                  <a:pt x="475" y="291"/>
                </a:lnTo>
                <a:lnTo>
                  <a:pt x="476" y="290"/>
                </a:lnTo>
                <a:lnTo>
                  <a:pt x="478" y="290"/>
                </a:lnTo>
                <a:lnTo>
                  <a:pt x="479" y="290"/>
                </a:lnTo>
                <a:lnTo>
                  <a:pt x="480" y="288"/>
                </a:lnTo>
                <a:lnTo>
                  <a:pt x="482" y="288"/>
                </a:lnTo>
                <a:lnTo>
                  <a:pt x="483" y="287"/>
                </a:lnTo>
                <a:lnTo>
                  <a:pt x="484" y="287"/>
                </a:lnTo>
                <a:lnTo>
                  <a:pt x="486" y="286"/>
                </a:lnTo>
                <a:lnTo>
                  <a:pt x="487" y="286"/>
                </a:lnTo>
                <a:lnTo>
                  <a:pt x="488" y="286"/>
                </a:lnTo>
                <a:lnTo>
                  <a:pt x="490" y="284"/>
                </a:lnTo>
                <a:lnTo>
                  <a:pt x="491" y="284"/>
                </a:lnTo>
                <a:lnTo>
                  <a:pt x="492" y="283"/>
                </a:lnTo>
                <a:lnTo>
                  <a:pt x="494" y="283"/>
                </a:lnTo>
                <a:lnTo>
                  <a:pt x="495" y="282"/>
                </a:lnTo>
                <a:lnTo>
                  <a:pt x="498" y="280"/>
                </a:lnTo>
                <a:lnTo>
                  <a:pt x="499" y="280"/>
                </a:lnTo>
                <a:lnTo>
                  <a:pt x="500" y="279"/>
                </a:lnTo>
                <a:lnTo>
                  <a:pt x="503" y="278"/>
                </a:lnTo>
                <a:lnTo>
                  <a:pt x="504" y="276"/>
                </a:lnTo>
                <a:lnTo>
                  <a:pt x="507" y="276"/>
                </a:lnTo>
                <a:lnTo>
                  <a:pt x="508" y="275"/>
                </a:lnTo>
                <a:lnTo>
                  <a:pt x="511" y="274"/>
                </a:lnTo>
                <a:lnTo>
                  <a:pt x="512" y="274"/>
                </a:lnTo>
                <a:lnTo>
                  <a:pt x="514" y="272"/>
                </a:lnTo>
                <a:lnTo>
                  <a:pt x="516" y="271"/>
                </a:lnTo>
                <a:lnTo>
                  <a:pt x="518" y="271"/>
                </a:lnTo>
                <a:lnTo>
                  <a:pt x="519" y="270"/>
                </a:lnTo>
                <a:lnTo>
                  <a:pt x="520" y="270"/>
                </a:lnTo>
                <a:lnTo>
                  <a:pt x="522" y="268"/>
                </a:lnTo>
                <a:lnTo>
                  <a:pt x="523" y="268"/>
                </a:lnTo>
                <a:lnTo>
                  <a:pt x="524" y="267"/>
                </a:lnTo>
                <a:lnTo>
                  <a:pt x="526" y="267"/>
                </a:lnTo>
                <a:lnTo>
                  <a:pt x="527" y="266"/>
                </a:lnTo>
                <a:lnTo>
                  <a:pt x="528" y="266"/>
                </a:lnTo>
                <a:lnTo>
                  <a:pt x="528" y="264"/>
                </a:lnTo>
                <a:lnTo>
                  <a:pt x="530" y="264"/>
                </a:lnTo>
                <a:lnTo>
                  <a:pt x="531" y="264"/>
                </a:lnTo>
                <a:lnTo>
                  <a:pt x="532" y="263"/>
                </a:lnTo>
                <a:lnTo>
                  <a:pt x="534" y="263"/>
                </a:lnTo>
                <a:lnTo>
                  <a:pt x="534" y="262"/>
                </a:lnTo>
                <a:lnTo>
                  <a:pt x="535" y="262"/>
                </a:lnTo>
                <a:lnTo>
                  <a:pt x="536" y="261"/>
                </a:lnTo>
                <a:lnTo>
                  <a:pt x="538" y="261"/>
                </a:lnTo>
                <a:lnTo>
                  <a:pt x="539" y="259"/>
                </a:lnTo>
                <a:lnTo>
                  <a:pt x="540" y="259"/>
                </a:lnTo>
                <a:lnTo>
                  <a:pt x="542" y="258"/>
                </a:lnTo>
                <a:lnTo>
                  <a:pt x="543" y="257"/>
                </a:lnTo>
                <a:lnTo>
                  <a:pt x="546" y="257"/>
                </a:lnTo>
                <a:lnTo>
                  <a:pt x="547" y="255"/>
                </a:lnTo>
                <a:lnTo>
                  <a:pt x="548" y="254"/>
                </a:lnTo>
                <a:lnTo>
                  <a:pt x="551" y="253"/>
                </a:lnTo>
                <a:lnTo>
                  <a:pt x="552" y="253"/>
                </a:lnTo>
                <a:lnTo>
                  <a:pt x="553" y="251"/>
                </a:lnTo>
                <a:lnTo>
                  <a:pt x="556" y="250"/>
                </a:lnTo>
                <a:lnTo>
                  <a:pt x="557" y="250"/>
                </a:lnTo>
                <a:lnTo>
                  <a:pt x="559" y="249"/>
                </a:lnTo>
                <a:lnTo>
                  <a:pt x="560" y="247"/>
                </a:lnTo>
                <a:lnTo>
                  <a:pt x="561" y="247"/>
                </a:lnTo>
                <a:lnTo>
                  <a:pt x="563" y="246"/>
                </a:lnTo>
                <a:lnTo>
                  <a:pt x="564" y="245"/>
                </a:lnTo>
                <a:lnTo>
                  <a:pt x="565" y="245"/>
                </a:lnTo>
                <a:lnTo>
                  <a:pt x="567" y="245"/>
                </a:lnTo>
                <a:lnTo>
                  <a:pt x="567" y="243"/>
                </a:lnTo>
                <a:lnTo>
                  <a:pt x="568" y="243"/>
                </a:lnTo>
                <a:lnTo>
                  <a:pt x="569" y="242"/>
                </a:lnTo>
                <a:lnTo>
                  <a:pt x="571" y="242"/>
                </a:lnTo>
                <a:lnTo>
                  <a:pt x="572" y="241"/>
                </a:lnTo>
                <a:lnTo>
                  <a:pt x="573" y="239"/>
                </a:lnTo>
                <a:lnTo>
                  <a:pt x="575" y="239"/>
                </a:lnTo>
                <a:lnTo>
                  <a:pt x="575" y="238"/>
                </a:lnTo>
                <a:lnTo>
                  <a:pt x="576" y="238"/>
                </a:lnTo>
                <a:lnTo>
                  <a:pt x="577" y="237"/>
                </a:lnTo>
                <a:lnTo>
                  <a:pt x="579" y="237"/>
                </a:lnTo>
                <a:lnTo>
                  <a:pt x="580" y="235"/>
                </a:lnTo>
                <a:lnTo>
                  <a:pt x="581" y="235"/>
                </a:lnTo>
                <a:lnTo>
                  <a:pt x="581" y="234"/>
                </a:lnTo>
                <a:lnTo>
                  <a:pt x="583" y="234"/>
                </a:lnTo>
                <a:lnTo>
                  <a:pt x="585" y="233"/>
                </a:lnTo>
                <a:lnTo>
                  <a:pt x="587" y="231"/>
                </a:lnTo>
                <a:lnTo>
                  <a:pt x="588" y="230"/>
                </a:lnTo>
                <a:lnTo>
                  <a:pt x="589" y="230"/>
                </a:lnTo>
                <a:lnTo>
                  <a:pt x="591" y="229"/>
                </a:lnTo>
                <a:lnTo>
                  <a:pt x="592" y="227"/>
                </a:lnTo>
                <a:lnTo>
                  <a:pt x="593" y="227"/>
                </a:lnTo>
                <a:lnTo>
                  <a:pt x="593" y="226"/>
                </a:lnTo>
                <a:lnTo>
                  <a:pt x="595" y="226"/>
                </a:lnTo>
                <a:lnTo>
                  <a:pt x="596" y="225"/>
                </a:lnTo>
                <a:lnTo>
                  <a:pt x="597" y="225"/>
                </a:lnTo>
                <a:lnTo>
                  <a:pt x="597" y="223"/>
                </a:lnTo>
                <a:lnTo>
                  <a:pt x="599" y="223"/>
                </a:lnTo>
                <a:lnTo>
                  <a:pt x="600" y="223"/>
                </a:lnTo>
                <a:lnTo>
                  <a:pt x="600" y="222"/>
                </a:lnTo>
                <a:lnTo>
                  <a:pt x="601" y="222"/>
                </a:lnTo>
                <a:lnTo>
                  <a:pt x="603" y="221"/>
                </a:lnTo>
                <a:lnTo>
                  <a:pt x="604" y="221"/>
                </a:lnTo>
                <a:lnTo>
                  <a:pt x="604" y="219"/>
                </a:lnTo>
                <a:lnTo>
                  <a:pt x="605" y="219"/>
                </a:lnTo>
                <a:lnTo>
                  <a:pt x="605" y="218"/>
                </a:lnTo>
                <a:lnTo>
                  <a:pt x="607" y="218"/>
                </a:lnTo>
                <a:lnTo>
                  <a:pt x="608" y="217"/>
                </a:lnTo>
                <a:lnTo>
                  <a:pt x="609" y="215"/>
                </a:lnTo>
                <a:lnTo>
                  <a:pt x="611" y="214"/>
                </a:lnTo>
                <a:lnTo>
                  <a:pt x="612" y="214"/>
                </a:lnTo>
                <a:lnTo>
                  <a:pt x="612" y="213"/>
                </a:lnTo>
                <a:lnTo>
                  <a:pt x="613" y="213"/>
                </a:lnTo>
                <a:lnTo>
                  <a:pt x="615" y="211"/>
                </a:lnTo>
                <a:lnTo>
                  <a:pt x="616" y="210"/>
                </a:lnTo>
                <a:lnTo>
                  <a:pt x="617" y="209"/>
                </a:lnTo>
                <a:lnTo>
                  <a:pt x="619" y="209"/>
                </a:lnTo>
                <a:lnTo>
                  <a:pt x="619" y="207"/>
                </a:lnTo>
                <a:lnTo>
                  <a:pt x="620" y="207"/>
                </a:lnTo>
                <a:lnTo>
                  <a:pt x="621" y="206"/>
                </a:lnTo>
                <a:lnTo>
                  <a:pt x="622" y="206"/>
                </a:lnTo>
                <a:lnTo>
                  <a:pt x="622" y="205"/>
                </a:lnTo>
                <a:lnTo>
                  <a:pt x="624" y="205"/>
                </a:lnTo>
                <a:lnTo>
                  <a:pt x="625" y="203"/>
                </a:lnTo>
                <a:lnTo>
                  <a:pt x="626" y="202"/>
                </a:lnTo>
                <a:lnTo>
                  <a:pt x="628" y="202"/>
                </a:lnTo>
                <a:lnTo>
                  <a:pt x="628" y="201"/>
                </a:lnTo>
                <a:lnTo>
                  <a:pt x="629" y="201"/>
                </a:lnTo>
                <a:lnTo>
                  <a:pt x="630" y="199"/>
                </a:lnTo>
                <a:lnTo>
                  <a:pt x="632" y="199"/>
                </a:lnTo>
                <a:lnTo>
                  <a:pt x="632" y="198"/>
                </a:lnTo>
                <a:lnTo>
                  <a:pt x="633" y="198"/>
                </a:lnTo>
                <a:lnTo>
                  <a:pt x="634" y="197"/>
                </a:lnTo>
                <a:lnTo>
                  <a:pt x="636" y="195"/>
                </a:lnTo>
                <a:lnTo>
                  <a:pt x="637" y="195"/>
                </a:lnTo>
                <a:lnTo>
                  <a:pt x="638" y="194"/>
                </a:lnTo>
                <a:lnTo>
                  <a:pt x="640" y="193"/>
                </a:lnTo>
                <a:lnTo>
                  <a:pt x="641" y="193"/>
                </a:lnTo>
                <a:lnTo>
                  <a:pt x="641" y="191"/>
                </a:lnTo>
                <a:lnTo>
                  <a:pt x="642" y="191"/>
                </a:lnTo>
                <a:lnTo>
                  <a:pt x="644" y="190"/>
                </a:lnTo>
                <a:lnTo>
                  <a:pt x="645" y="190"/>
                </a:lnTo>
                <a:lnTo>
                  <a:pt x="645" y="189"/>
                </a:lnTo>
                <a:lnTo>
                  <a:pt x="646" y="189"/>
                </a:lnTo>
                <a:lnTo>
                  <a:pt x="648" y="188"/>
                </a:lnTo>
                <a:lnTo>
                  <a:pt x="649" y="186"/>
                </a:lnTo>
                <a:lnTo>
                  <a:pt x="650" y="186"/>
                </a:lnTo>
                <a:lnTo>
                  <a:pt x="650" y="185"/>
                </a:lnTo>
                <a:lnTo>
                  <a:pt x="652" y="185"/>
                </a:lnTo>
                <a:lnTo>
                  <a:pt x="652" y="184"/>
                </a:lnTo>
                <a:lnTo>
                  <a:pt x="653" y="184"/>
                </a:lnTo>
                <a:lnTo>
                  <a:pt x="654" y="182"/>
                </a:lnTo>
                <a:lnTo>
                  <a:pt x="656" y="181"/>
                </a:lnTo>
                <a:lnTo>
                  <a:pt x="657" y="180"/>
                </a:lnTo>
                <a:lnTo>
                  <a:pt x="657" y="178"/>
                </a:lnTo>
                <a:lnTo>
                  <a:pt x="658" y="178"/>
                </a:lnTo>
                <a:lnTo>
                  <a:pt x="660" y="177"/>
                </a:lnTo>
                <a:lnTo>
                  <a:pt x="661" y="176"/>
                </a:lnTo>
                <a:lnTo>
                  <a:pt x="662" y="174"/>
                </a:lnTo>
                <a:lnTo>
                  <a:pt x="664" y="173"/>
                </a:lnTo>
                <a:lnTo>
                  <a:pt x="664" y="172"/>
                </a:lnTo>
                <a:lnTo>
                  <a:pt x="665" y="170"/>
                </a:lnTo>
                <a:lnTo>
                  <a:pt x="666" y="169"/>
                </a:lnTo>
                <a:lnTo>
                  <a:pt x="668" y="168"/>
                </a:lnTo>
                <a:lnTo>
                  <a:pt x="669" y="166"/>
                </a:lnTo>
                <a:lnTo>
                  <a:pt x="670" y="165"/>
                </a:lnTo>
                <a:lnTo>
                  <a:pt x="672" y="165"/>
                </a:lnTo>
                <a:lnTo>
                  <a:pt x="673" y="164"/>
                </a:lnTo>
                <a:lnTo>
                  <a:pt x="673" y="162"/>
                </a:lnTo>
                <a:lnTo>
                  <a:pt x="674" y="161"/>
                </a:lnTo>
                <a:lnTo>
                  <a:pt x="676" y="161"/>
                </a:lnTo>
                <a:lnTo>
                  <a:pt x="676" y="160"/>
                </a:lnTo>
                <a:lnTo>
                  <a:pt x="677" y="158"/>
                </a:lnTo>
                <a:lnTo>
                  <a:pt x="678" y="157"/>
                </a:lnTo>
                <a:lnTo>
                  <a:pt x="680" y="156"/>
                </a:lnTo>
                <a:lnTo>
                  <a:pt x="681" y="154"/>
                </a:lnTo>
                <a:lnTo>
                  <a:pt x="682" y="153"/>
                </a:lnTo>
                <a:lnTo>
                  <a:pt x="682" y="152"/>
                </a:lnTo>
                <a:lnTo>
                  <a:pt x="684" y="152"/>
                </a:lnTo>
                <a:lnTo>
                  <a:pt x="684" y="150"/>
                </a:lnTo>
                <a:lnTo>
                  <a:pt x="685" y="149"/>
                </a:lnTo>
                <a:lnTo>
                  <a:pt x="686" y="149"/>
                </a:lnTo>
                <a:lnTo>
                  <a:pt x="686" y="148"/>
                </a:lnTo>
                <a:lnTo>
                  <a:pt x="688" y="146"/>
                </a:lnTo>
                <a:lnTo>
                  <a:pt x="689" y="145"/>
                </a:lnTo>
                <a:lnTo>
                  <a:pt x="689" y="144"/>
                </a:lnTo>
                <a:lnTo>
                  <a:pt x="690" y="142"/>
                </a:lnTo>
                <a:lnTo>
                  <a:pt x="692" y="141"/>
                </a:lnTo>
                <a:lnTo>
                  <a:pt x="693" y="140"/>
                </a:lnTo>
                <a:lnTo>
                  <a:pt x="694" y="138"/>
                </a:lnTo>
                <a:lnTo>
                  <a:pt x="695" y="136"/>
                </a:lnTo>
                <a:lnTo>
                  <a:pt x="697" y="134"/>
                </a:lnTo>
                <a:lnTo>
                  <a:pt x="698" y="133"/>
                </a:lnTo>
                <a:lnTo>
                  <a:pt x="701" y="130"/>
                </a:lnTo>
                <a:lnTo>
                  <a:pt x="702" y="129"/>
                </a:lnTo>
                <a:lnTo>
                  <a:pt x="702" y="128"/>
                </a:lnTo>
                <a:lnTo>
                  <a:pt x="703" y="126"/>
                </a:lnTo>
                <a:lnTo>
                  <a:pt x="705" y="125"/>
                </a:lnTo>
                <a:lnTo>
                  <a:pt x="706" y="124"/>
                </a:lnTo>
                <a:lnTo>
                  <a:pt x="707" y="122"/>
                </a:lnTo>
                <a:lnTo>
                  <a:pt x="707" y="121"/>
                </a:lnTo>
                <a:lnTo>
                  <a:pt x="709" y="120"/>
                </a:lnTo>
                <a:lnTo>
                  <a:pt x="710" y="120"/>
                </a:lnTo>
                <a:lnTo>
                  <a:pt x="710" y="118"/>
                </a:lnTo>
                <a:lnTo>
                  <a:pt x="711" y="117"/>
                </a:lnTo>
                <a:lnTo>
                  <a:pt x="713" y="116"/>
                </a:lnTo>
                <a:lnTo>
                  <a:pt x="714" y="114"/>
                </a:lnTo>
                <a:lnTo>
                  <a:pt x="714" y="113"/>
                </a:lnTo>
                <a:lnTo>
                  <a:pt x="715" y="112"/>
                </a:lnTo>
                <a:lnTo>
                  <a:pt x="717" y="111"/>
                </a:lnTo>
                <a:lnTo>
                  <a:pt x="718" y="109"/>
                </a:lnTo>
                <a:lnTo>
                  <a:pt x="719" y="108"/>
                </a:lnTo>
                <a:lnTo>
                  <a:pt x="719" y="107"/>
                </a:lnTo>
                <a:lnTo>
                  <a:pt x="721" y="105"/>
                </a:lnTo>
                <a:lnTo>
                  <a:pt x="722" y="104"/>
                </a:lnTo>
                <a:lnTo>
                  <a:pt x="722" y="103"/>
                </a:lnTo>
                <a:lnTo>
                  <a:pt x="723" y="101"/>
                </a:lnTo>
                <a:lnTo>
                  <a:pt x="725" y="99"/>
                </a:lnTo>
                <a:lnTo>
                  <a:pt x="726" y="97"/>
                </a:lnTo>
                <a:lnTo>
                  <a:pt x="727" y="96"/>
                </a:lnTo>
                <a:lnTo>
                  <a:pt x="729" y="93"/>
                </a:lnTo>
                <a:lnTo>
                  <a:pt x="730" y="91"/>
                </a:lnTo>
                <a:lnTo>
                  <a:pt x="731" y="89"/>
                </a:lnTo>
                <a:lnTo>
                  <a:pt x="734" y="87"/>
                </a:lnTo>
                <a:lnTo>
                  <a:pt x="735" y="85"/>
                </a:lnTo>
                <a:lnTo>
                  <a:pt x="735" y="84"/>
                </a:lnTo>
                <a:lnTo>
                  <a:pt x="737" y="81"/>
                </a:lnTo>
                <a:lnTo>
                  <a:pt x="738" y="80"/>
                </a:lnTo>
                <a:lnTo>
                  <a:pt x="739" y="79"/>
                </a:lnTo>
                <a:lnTo>
                  <a:pt x="741" y="77"/>
                </a:lnTo>
                <a:lnTo>
                  <a:pt x="742" y="76"/>
                </a:lnTo>
                <a:lnTo>
                  <a:pt x="742" y="75"/>
                </a:lnTo>
                <a:lnTo>
                  <a:pt x="743" y="73"/>
                </a:lnTo>
                <a:lnTo>
                  <a:pt x="745" y="72"/>
                </a:lnTo>
                <a:lnTo>
                  <a:pt x="746" y="71"/>
                </a:lnTo>
                <a:lnTo>
                  <a:pt x="746" y="69"/>
                </a:lnTo>
                <a:lnTo>
                  <a:pt x="747" y="68"/>
                </a:lnTo>
                <a:lnTo>
                  <a:pt x="749" y="67"/>
                </a:lnTo>
                <a:lnTo>
                  <a:pt x="749" y="65"/>
                </a:lnTo>
                <a:lnTo>
                  <a:pt x="750" y="64"/>
                </a:lnTo>
                <a:lnTo>
                  <a:pt x="751" y="63"/>
                </a:lnTo>
                <a:lnTo>
                  <a:pt x="753" y="61"/>
                </a:lnTo>
                <a:lnTo>
                  <a:pt x="754" y="60"/>
                </a:lnTo>
                <a:lnTo>
                  <a:pt x="754" y="59"/>
                </a:lnTo>
                <a:lnTo>
                  <a:pt x="755" y="57"/>
                </a:lnTo>
                <a:lnTo>
                  <a:pt x="757" y="55"/>
                </a:lnTo>
                <a:lnTo>
                  <a:pt x="758" y="53"/>
                </a:lnTo>
                <a:lnTo>
                  <a:pt x="759" y="52"/>
                </a:lnTo>
                <a:lnTo>
                  <a:pt x="761" y="51"/>
                </a:lnTo>
                <a:lnTo>
                  <a:pt x="762" y="48"/>
                </a:lnTo>
                <a:lnTo>
                  <a:pt x="763" y="47"/>
                </a:lnTo>
                <a:lnTo>
                  <a:pt x="765" y="44"/>
                </a:lnTo>
                <a:lnTo>
                  <a:pt x="766" y="41"/>
                </a:lnTo>
                <a:lnTo>
                  <a:pt x="767" y="40"/>
                </a:lnTo>
                <a:lnTo>
                  <a:pt x="769" y="38"/>
                </a:lnTo>
                <a:lnTo>
                  <a:pt x="770" y="36"/>
                </a:lnTo>
                <a:lnTo>
                  <a:pt x="771" y="35"/>
                </a:lnTo>
                <a:lnTo>
                  <a:pt x="772" y="32"/>
                </a:lnTo>
                <a:lnTo>
                  <a:pt x="774" y="31"/>
                </a:lnTo>
                <a:lnTo>
                  <a:pt x="775" y="30"/>
                </a:lnTo>
                <a:lnTo>
                  <a:pt x="775" y="28"/>
                </a:lnTo>
                <a:lnTo>
                  <a:pt x="776" y="27"/>
                </a:lnTo>
                <a:lnTo>
                  <a:pt x="778" y="26"/>
                </a:lnTo>
                <a:lnTo>
                  <a:pt x="778" y="24"/>
                </a:lnTo>
                <a:lnTo>
                  <a:pt x="779" y="24"/>
                </a:lnTo>
                <a:lnTo>
                  <a:pt x="780" y="23"/>
                </a:lnTo>
                <a:lnTo>
                  <a:pt x="780" y="22"/>
                </a:lnTo>
                <a:lnTo>
                  <a:pt x="782" y="20"/>
                </a:lnTo>
                <a:lnTo>
                  <a:pt x="783" y="19"/>
                </a:lnTo>
                <a:lnTo>
                  <a:pt x="783" y="18"/>
                </a:lnTo>
                <a:lnTo>
                  <a:pt x="784" y="16"/>
                </a:lnTo>
                <a:lnTo>
                  <a:pt x="784" y="15"/>
                </a:lnTo>
                <a:lnTo>
                  <a:pt x="786" y="15"/>
                </a:lnTo>
                <a:lnTo>
                  <a:pt x="786" y="14"/>
                </a:lnTo>
                <a:lnTo>
                  <a:pt x="787" y="12"/>
                </a:lnTo>
                <a:lnTo>
                  <a:pt x="787" y="11"/>
                </a:lnTo>
                <a:lnTo>
                  <a:pt x="788" y="10"/>
                </a:lnTo>
                <a:lnTo>
                  <a:pt x="788" y="8"/>
                </a:lnTo>
                <a:lnTo>
                  <a:pt x="790" y="7"/>
                </a:lnTo>
                <a:lnTo>
                  <a:pt x="791" y="6"/>
                </a:lnTo>
                <a:lnTo>
                  <a:pt x="791" y="4"/>
                </a:lnTo>
                <a:lnTo>
                  <a:pt x="792" y="2"/>
                </a:lnTo>
                <a:lnTo>
                  <a:pt x="794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6" name="Freeform 88">
            <a:extLst>
              <a:ext uri="{FF2B5EF4-FFF2-40B4-BE49-F238E27FC236}">
                <a16:creationId xmlns:a16="http://schemas.microsoft.com/office/drawing/2014/main" id="{CDDBA488-EA6B-D04A-B2FA-3E7F77D68AE4}"/>
              </a:ext>
            </a:extLst>
          </p:cNvPr>
          <p:cNvSpPr>
            <a:spLocks/>
          </p:cNvSpPr>
          <p:nvPr/>
        </p:nvSpPr>
        <p:spPr bwMode="auto">
          <a:xfrm>
            <a:off x="6843713" y="2979738"/>
            <a:ext cx="74612" cy="252412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4" h="317">
                <a:moveTo>
                  <a:pt x="0" y="0"/>
                </a:moveTo>
                <a:lnTo>
                  <a:pt x="3" y="4"/>
                </a:lnTo>
                <a:lnTo>
                  <a:pt x="4" y="7"/>
                </a:lnTo>
                <a:lnTo>
                  <a:pt x="5" y="9"/>
                </a:lnTo>
                <a:lnTo>
                  <a:pt x="7" y="13"/>
                </a:lnTo>
                <a:lnTo>
                  <a:pt x="9" y="16"/>
                </a:lnTo>
                <a:lnTo>
                  <a:pt x="11" y="19"/>
                </a:lnTo>
                <a:lnTo>
                  <a:pt x="12" y="20"/>
                </a:lnTo>
                <a:lnTo>
                  <a:pt x="13" y="23"/>
                </a:lnTo>
                <a:lnTo>
                  <a:pt x="13" y="25"/>
                </a:lnTo>
                <a:lnTo>
                  <a:pt x="15" y="27"/>
                </a:lnTo>
                <a:lnTo>
                  <a:pt x="16" y="28"/>
                </a:lnTo>
                <a:lnTo>
                  <a:pt x="17" y="31"/>
                </a:lnTo>
                <a:lnTo>
                  <a:pt x="17" y="32"/>
                </a:lnTo>
                <a:lnTo>
                  <a:pt x="19" y="33"/>
                </a:lnTo>
                <a:lnTo>
                  <a:pt x="20" y="35"/>
                </a:lnTo>
                <a:lnTo>
                  <a:pt x="20" y="36"/>
                </a:lnTo>
                <a:lnTo>
                  <a:pt x="21" y="37"/>
                </a:lnTo>
                <a:lnTo>
                  <a:pt x="21" y="39"/>
                </a:lnTo>
                <a:lnTo>
                  <a:pt x="23" y="40"/>
                </a:lnTo>
                <a:lnTo>
                  <a:pt x="23" y="41"/>
                </a:lnTo>
                <a:lnTo>
                  <a:pt x="23" y="43"/>
                </a:lnTo>
                <a:lnTo>
                  <a:pt x="24" y="44"/>
                </a:lnTo>
                <a:lnTo>
                  <a:pt x="24" y="45"/>
                </a:lnTo>
                <a:lnTo>
                  <a:pt x="25" y="47"/>
                </a:lnTo>
                <a:lnTo>
                  <a:pt x="25" y="48"/>
                </a:lnTo>
                <a:lnTo>
                  <a:pt x="27" y="49"/>
                </a:lnTo>
                <a:lnTo>
                  <a:pt x="27" y="51"/>
                </a:lnTo>
                <a:lnTo>
                  <a:pt x="28" y="52"/>
                </a:lnTo>
                <a:lnTo>
                  <a:pt x="28" y="53"/>
                </a:lnTo>
                <a:lnTo>
                  <a:pt x="29" y="55"/>
                </a:lnTo>
                <a:lnTo>
                  <a:pt x="29" y="57"/>
                </a:lnTo>
                <a:lnTo>
                  <a:pt x="31" y="58"/>
                </a:lnTo>
                <a:lnTo>
                  <a:pt x="31" y="60"/>
                </a:lnTo>
                <a:lnTo>
                  <a:pt x="32" y="62"/>
                </a:lnTo>
                <a:lnTo>
                  <a:pt x="32" y="64"/>
                </a:lnTo>
                <a:lnTo>
                  <a:pt x="33" y="65"/>
                </a:lnTo>
                <a:lnTo>
                  <a:pt x="33" y="66"/>
                </a:lnTo>
                <a:lnTo>
                  <a:pt x="35" y="68"/>
                </a:lnTo>
                <a:lnTo>
                  <a:pt x="35" y="69"/>
                </a:lnTo>
                <a:lnTo>
                  <a:pt x="35" y="70"/>
                </a:lnTo>
                <a:lnTo>
                  <a:pt x="36" y="72"/>
                </a:lnTo>
                <a:lnTo>
                  <a:pt x="36" y="73"/>
                </a:lnTo>
                <a:lnTo>
                  <a:pt x="37" y="74"/>
                </a:lnTo>
                <a:lnTo>
                  <a:pt x="37" y="76"/>
                </a:lnTo>
                <a:lnTo>
                  <a:pt x="37" y="77"/>
                </a:lnTo>
                <a:lnTo>
                  <a:pt x="39" y="78"/>
                </a:lnTo>
                <a:lnTo>
                  <a:pt x="39" y="80"/>
                </a:lnTo>
                <a:lnTo>
                  <a:pt x="40" y="81"/>
                </a:lnTo>
                <a:lnTo>
                  <a:pt x="40" y="82"/>
                </a:lnTo>
                <a:lnTo>
                  <a:pt x="41" y="84"/>
                </a:lnTo>
                <a:lnTo>
                  <a:pt x="41" y="85"/>
                </a:lnTo>
                <a:lnTo>
                  <a:pt x="41" y="86"/>
                </a:lnTo>
                <a:lnTo>
                  <a:pt x="42" y="88"/>
                </a:lnTo>
                <a:lnTo>
                  <a:pt x="42" y="89"/>
                </a:lnTo>
                <a:lnTo>
                  <a:pt x="42" y="90"/>
                </a:lnTo>
                <a:lnTo>
                  <a:pt x="44" y="93"/>
                </a:lnTo>
                <a:lnTo>
                  <a:pt x="44" y="94"/>
                </a:lnTo>
                <a:lnTo>
                  <a:pt x="45" y="96"/>
                </a:lnTo>
                <a:lnTo>
                  <a:pt x="45" y="98"/>
                </a:lnTo>
                <a:lnTo>
                  <a:pt x="46" y="100"/>
                </a:lnTo>
                <a:lnTo>
                  <a:pt x="48" y="102"/>
                </a:lnTo>
                <a:lnTo>
                  <a:pt x="48" y="105"/>
                </a:lnTo>
                <a:lnTo>
                  <a:pt x="49" y="106"/>
                </a:lnTo>
                <a:lnTo>
                  <a:pt x="49" y="109"/>
                </a:lnTo>
                <a:lnTo>
                  <a:pt x="50" y="110"/>
                </a:lnTo>
                <a:lnTo>
                  <a:pt x="52" y="112"/>
                </a:lnTo>
                <a:lnTo>
                  <a:pt x="52" y="113"/>
                </a:lnTo>
                <a:lnTo>
                  <a:pt x="52" y="116"/>
                </a:lnTo>
                <a:lnTo>
                  <a:pt x="53" y="117"/>
                </a:lnTo>
                <a:lnTo>
                  <a:pt x="53" y="118"/>
                </a:lnTo>
                <a:lnTo>
                  <a:pt x="54" y="120"/>
                </a:lnTo>
                <a:lnTo>
                  <a:pt x="54" y="121"/>
                </a:lnTo>
                <a:lnTo>
                  <a:pt x="54" y="122"/>
                </a:lnTo>
                <a:lnTo>
                  <a:pt x="56" y="122"/>
                </a:lnTo>
                <a:lnTo>
                  <a:pt x="56" y="124"/>
                </a:lnTo>
                <a:lnTo>
                  <a:pt x="56" y="125"/>
                </a:lnTo>
                <a:lnTo>
                  <a:pt x="57" y="126"/>
                </a:lnTo>
                <a:lnTo>
                  <a:pt x="57" y="128"/>
                </a:lnTo>
                <a:lnTo>
                  <a:pt x="57" y="129"/>
                </a:lnTo>
                <a:lnTo>
                  <a:pt x="57" y="130"/>
                </a:lnTo>
                <a:lnTo>
                  <a:pt x="58" y="131"/>
                </a:lnTo>
                <a:lnTo>
                  <a:pt x="58" y="133"/>
                </a:lnTo>
                <a:lnTo>
                  <a:pt x="60" y="134"/>
                </a:lnTo>
                <a:lnTo>
                  <a:pt x="60" y="135"/>
                </a:lnTo>
                <a:lnTo>
                  <a:pt x="60" y="137"/>
                </a:lnTo>
                <a:lnTo>
                  <a:pt x="61" y="139"/>
                </a:lnTo>
                <a:lnTo>
                  <a:pt x="61" y="141"/>
                </a:lnTo>
                <a:lnTo>
                  <a:pt x="61" y="142"/>
                </a:lnTo>
                <a:lnTo>
                  <a:pt x="62" y="143"/>
                </a:lnTo>
                <a:lnTo>
                  <a:pt x="62" y="146"/>
                </a:lnTo>
                <a:lnTo>
                  <a:pt x="64" y="147"/>
                </a:lnTo>
                <a:lnTo>
                  <a:pt x="64" y="150"/>
                </a:lnTo>
                <a:lnTo>
                  <a:pt x="65" y="153"/>
                </a:lnTo>
                <a:lnTo>
                  <a:pt x="65" y="154"/>
                </a:lnTo>
                <a:lnTo>
                  <a:pt x="66" y="157"/>
                </a:lnTo>
                <a:lnTo>
                  <a:pt x="66" y="158"/>
                </a:lnTo>
                <a:lnTo>
                  <a:pt x="68" y="159"/>
                </a:lnTo>
                <a:lnTo>
                  <a:pt x="68" y="162"/>
                </a:lnTo>
                <a:lnTo>
                  <a:pt x="68" y="163"/>
                </a:lnTo>
                <a:lnTo>
                  <a:pt x="69" y="165"/>
                </a:lnTo>
                <a:lnTo>
                  <a:pt x="69" y="166"/>
                </a:lnTo>
                <a:lnTo>
                  <a:pt x="69" y="167"/>
                </a:lnTo>
                <a:lnTo>
                  <a:pt x="70" y="169"/>
                </a:lnTo>
                <a:lnTo>
                  <a:pt x="70" y="170"/>
                </a:lnTo>
                <a:lnTo>
                  <a:pt x="70" y="171"/>
                </a:lnTo>
                <a:lnTo>
                  <a:pt x="70" y="173"/>
                </a:lnTo>
                <a:lnTo>
                  <a:pt x="72" y="173"/>
                </a:lnTo>
                <a:lnTo>
                  <a:pt x="72" y="174"/>
                </a:lnTo>
                <a:lnTo>
                  <a:pt x="72" y="175"/>
                </a:lnTo>
                <a:lnTo>
                  <a:pt x="72" y="177"/>
                </a:lnTo>
                <a:lnTo>
                  <a:pt x="73" y="178"/>
                </a:lnTo>
                <a:lnTo>
                  <a:pt x="73" y="179"/>
                </a:lnTo>
                <a:lnTo>
                  <a:pt x="73" y="181"/>
                </a:lnTo>
                <a:lnTo>
                  <a:pt x="74" y="182"/>
                </a:lnTo>
                <a:lnTo>
                  <a:pt x="74" y="183"/>
                </a:lnTo>
                <a:lnTo>
                  <a:pt x="74" y="185"/>
                </a:lnTo>
                <a:lnTo>
                  <a:pt x="76" y="186"/>
                </a:lnTo>
                <a:lnTo>
                  <a:pt x="76" y="187"/>
                </a:lnTo>
                <a:lnTo>
                  <a:pt x="76" y="189"/>
                </a:lnTo>
                <a:lnTo>
                  <a:pt x="77" y="190"/>
                </a:lnTo>
                <a:lnTo>
                  <a:pt x="77" y="193"/>
                </a:lnTo>
                <a:lnTo>
                  <a:pt x="78" y="194"/>
                </a:lnTo>
                <a:lnTo>
                  <a:pt x="78" y="197"/>
                </a:lnTo>
                <a:lnTo>
                  <a:pt x="78" y="198"/>
                </a:lnTo>
                <a:lnTo>
                  <a:pt x="80" y="201"/>
                </a:lnTo>
                <a:lnTo>
                  <a:pt x="80" y="203"/>
                </a:lnTo>
                <a:lnTo>
                  <a:pt x="81" y="205"/>
                </a:lnTo>
                <a:lnTo>
                  <a:pt x="81" y="206"/>
                </a:lnTo>
                <a:lnTo>
                  <a:pt x="82" y="208"/>
                </a:lnTo>
                <a:lnTo>
                  <a:pt x="82" y="210"/>
                </a:lnTo>
                <a:lnTo>
                  <a:pt x="82" y="211"/>
                </a:lnTo>
                <a:lnTo>
                  <a:pt x="84" y="212"/>
                </a:lnTo>
                <a:lnTo>
                  <a:pt x="84" y="214"/>
                </a:lnTo>
                <a:lnTo>
                  <a:pt x="84" y="215"/>
                </a:lnTo>
                <a:lnTo>
                  <a:pt x="85" y="216"/>
                </a:lnTo>
                <a:lnTo>
                  <a:pt x="85" y="218"/>
                </a:lnTo>
                <a:lnTo>
                  <a:pt x="85" y="219"/>
                </a:lnTo>
                <a:lnTo>
                  <a:pt x="85" y="220"/>
                </a:lnTo>
                <a:lnTo>
                  <a:pt x="86" y="222"/>
                </a:lnTo>
                <a:lnTo>
                  <a:pt x="86" y="223"/>
                </a:lnTo>
                <a:lnTo>
                  <a:pt x="86" y="224"/>
                </a:lnTo>
                <a:lnTo>
                  <a:pt x="86" y="226"/>
                </a:lnTo>
                <a:lnTo>
                  <a:pt x="86" y="227"/>
                </a:lnTo>
                <a:lnTo>
                  <a:pt x="86" y="228"/>
                </a:lnTo>
                <a:lnTo>
                  <a:pt x="86" y="230"/>
                </a:lnTo>
                <a:lnTo>
                  <a:pt x="88" y="231"/>
                </a:lnTo>
                <a:lnTo>
                  <a:pt x="88" y="232"/>
                </a:lnTo>
                <a:lnTo>
                  <a:pt x="88" y="234"/>
                </a:lnTo>
                <a:lnTo>
                  <a:pt x="88" y="235"/>
                </a:lnTo>
                <a:lnTo>
                  <a:pt x="88" y="236"/>
                </a:lnTo>
                <a:lnTo>
                  <a:pt x="88" y="238"/>
                </a:lnTo>
                <a:lnTo>
                  <a:pt x="88" y="239"/>
                </a:lnTo>
                <a:lnTo>
                  <a:pt x="88" y="242"/>
                </a:lnTo>
                <a:lnTo>
                  <a:pt x="88" y="243"/>
                </a:lnTo>
                <a:lnTo>
                  <a:pt x="88" y="246"/>
                </a:lnTo>
                <a:lnTo>
                  <a:pt x="89" y="247"/>
                </a:lnTo>
                <a:lnTo>
                  <a:pt x="89" y="248"/>
                </a:lnTo>
                <a:lnTo>
                  <a:pt x="89" y="250"/>
                </a:lnTo>
                <a:lnTo>
                  <a:pt x="89" y="251"/>
                </a:lnTo>
                <a:lnTo>
                  <a:pt x="89" y="252"/>
                </a:lnTo>
                <a:lnTo>
                  <a:pt x="89" y="254"/>
                </a:lnTo>
                <a:lnTo>
                  <a:pt x="89" y="255"/>
                </a:lnTo>
                <a:lnTo>
                  <a:pt x="89" y="256"/>
                </a:lnTo>
                <a:lnTo>
                  <a:pt x="89" y="258"/>
                </a:lnTo>
                <a:lnTo>
                  <a:pt x="89" y="259"/>
                </a:lnTo>
                <a:lnTo>
                  <a:pt x="89" y="260"/>
                </a:lnTo>
                <a:lnTo>
                  <a:pt x="90" y="260"/>
                </a:lnTo>
                <a:lnTo>
                  <a:pt x="90" y="262"/>
                </a:lnTo>
                <a:lnTo>
                  <a:pt x="90" y="263"/>
                </a:lnTo>
                <a:lnTo>
                  <a:pt x="90" y="264"/>
                </a:lnTo>
                <a:lnTo>
                  <a:pt x="90" y="266"/>
                </a:lnTo>
                <a:lnTo>
                  <a:pt x="90" y="267"/>
                </a:lnTo>
                <a:lnTo>
                  <a:pt x="90" y="268"/>
                </a:lnTo>
                <a:lnTo>
                  <a:pt x="90" y="270"/>
                </a:lnTo>
                <a:lnTo>
                  <a:pt x="92" y="270"/>
                </a:lnTo>
                <a:lnTo>
                  <a:pt x="92" y="271"/>
                </a:lnTo>
                <a:lnTo>
                  <a:pt x="92" y="272"/>
                </a:lnTo>
                <a:lnTo>
                  <a:pt x="92" y="274"/>
                </a:lnTo>
                <a:lnTo>
                  <a:pt x="92" y="275"/>
                </a:lnTo>
                <a:lnTo>
                  <a:pt x="92" y="276"/>
                </a:lnTo>
                <a:lnTo>
                  <a:pt x="93" y="278"/>
                </a:lnTo>
                <a:lnTo>
                  <a:pt x="93" y="279"/>
                </a:lnTo>
                <a:lnTo>
                  <a:pt x="93" y="280"/>
                </a:lnTo>
                <a:lnTo>
                  <a:pt x="93" y="281"/>
                </a:lnTo>
                <a:lnTo>
                  <a:pt x="93" y="283"/>
                </a:lnTo>
                <a:lnTo>
                  <a:pt x="94" y="284"/>
                </a:lnTo>
                <a:lnTo>
                  <a:pt x="94" y="285"/>
                </a:lnTo>
                <a:lnTo>
                  <a:pt x="94" y="287"/>
                </a:lnTo>
                <a:lnTo>
                  <a:pt x="94" y="288"/>
                </a:lnTo>
                <a:lnTo>
                  <a:pt x="94" y="289"/>
                </a:lnTo>
                <a:lnTo>
                  <a:pt x="94" y="291"/>
                </a:lnTo>
                <a:lnTo>
                  <a:pt x="94" y="292"/>
                </a:lnTo>
                <a:lnTo>
                  <a:pt x="94" y="293"/>
                </a:lnTo>
                <a:lnTo>
                  <a:pt x="94" y="295"/>
                </a:lnTo>
                <a:lnTo>
                  <a:pt x="94" y="296"/>
                </a:lnTo>
                <a:lnTo>
                  <a:pt x="94" y="297"/>
                </a:lnTo>
                <a:lnTo>
                  <a:pt x="94" y="299"/>
                </a:lnTo>
                <a:lnTo>
                  <a:pt x="94" y="300"/>
                </a:lnTo>
                <a:lnTo>
                  <a:pt x="94" y="303"/>
                </a:lnTo>
                <a:lnTo>
                  <a:pt x="94" y="304"/>
                </a:lnTo>
                <a:lnTo>
                  <a:pt x="94" y="305"/>
                </a:lnTo>
                <a:lnTo>
                  <a:pt x="93" y="308"/>
                </a:lnTo>
                <a:lnTo>
                  <a:pt x="93" y="309"/>
                </a:lnTo>
                <a:lnTo>
                  <a:pt x="93" y="312"/>
                </a:lnTo>
                <a:lnTo>
                  <a:pt x="93" y="315"/>
                </a:lnTo>
                <a:lnTo>
                  <a:pt x="93" y="317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7" name="Freeform 89">
            <a:extLst>
              <a:ext uri="{FF2B5EF4-FFF2-40B4-BE49-F238E27FC236}">
                <a16:creationId xmlns:a16="http://schemas.microsoft.com/office/drawing/2014/main" id="{2096DF1D-50DA-F647-88DA-9B37B05FD02E}"/>
              </a:ext>
            </a:extLst>
          </p:cNvPr>
          <p:cNvSpPr>
            <a:spLocks/>
          </p:cNvSpPr>
          <p:nvPr/>
        </p:nvSpPr>
        <p:spPr bwMode="auto">
          <a:xfrm>
            <a:off x="6843713" y="3228976"/>
            <a:ext cx="74612" cy="252413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4" h="317">
                <a:moveTo>
                  <a:pt x="0" y="317"/>
                </a:moveTo>
                <a:lnTo>
                  <a:pt x="3" y="314"/>
                </a:lnTo>
                <a:lnTo>
                  <a:pt x="4" y="310"/>
                </a:lnTo>
                <a:lnTo>
                  <a:pt x="5" y="308"/>
                </a:lnTo>
                <a:lnTo>
                  <a:pt x="7" y="305"/>
                </a:lnTo>
                <a:lnTo>
                  <a:pt x="9" y="302"/>
                </a:lnTo>
                <a:lnTo>
                  <a:pt x="11" y="300"/>
                </a:lnTo>
                <a:lnTo>
                  <a:pt x="12" y="297"/>
                </a:lnTo>
                <a:lnTo>
                  <a:pt x="13" y="294"/>
                </a:lnTo>
                <a:lnTo>
                  <a:pt x="13" y="293"/>
                </a:lnTo>
                <a:lnTo>
                  <a:pt x="15" y="290"/>
                </a:lnTo>
                <a:lnTo>
                  <a:pt x="16" y="289"/>
                </a:lnTo>
                <a:lnTo>
                  <a:pt x="17" y="288"/>
                </a:lnTo>
                <a:lnTo>
                  <a:pt x="17" y="286"/>
                </a:lnTo>
                <a:lnTo>
                  <a:pt x="19" y="284"/>
                </a:lnTo>
                <a:lnTo>
                  <a:pt x="20" y="282"/>
                </a:lnTo>
                <a:lnTo>
                  <a:pt x="20" y="281"/>
                </a:lnTo>
                <a:lnTo>
                  <a:pt x="21" y="280"/>
                </a:lnTo>
                <a:lnTo>
                  <a:pt x="21" y="278"/>
                </a:lnTo>
                <a:lnTo>
                  <a:pt x="23" y="277"/>
                </a:lnTo>
                <a:lnTo>
                  <a:pt x="23" y="276"/>
                </a:lnTo>
                <a:lnTo>
                  <a:pt x="23" y="274"/>
                </a:lnTo>
                <a:lnTo>
                  <a:pt x="24" y="274"/>
                </a:lnTo>
                <a:lnTo>
                  <a:pt x="24" y="273"/>
                </a:lnTo>
                <a:lnTo>
                  <a:pt x="25" y="272"/>
                </a:lnTo>
                <a:lnTo>
                  <a:pt x="25" y="270"/>
                </a:lnTo>
                <a:lnTo>
                  <a:pt x="27" y="269"/>
                </a:lnTo>
                <a:lnTo>
                  <a:pt x="27" y="268"/>
                </a:lnTo>
                <a:lnTo>
                  <a:pt x="28" y="266"/>
                </a:lnTo>
                <a:lnTo>
                  <a:pt x="28" y="264"/>
                </a:lnTo>
                <a:lnTo>
                  <a:pt x="29" y="263"/>
                </a:lnTo>
                <a:lnTo>
                  <a:pt x="29" y="261"/>
                </a:lnTo>
                <a:lnTo>
                  <a:pt x="31" y="259"/>
                </a:lnTo>
                <a:lnTo>
                  <a:pt x="31" y="257"/>
                </a:lnTo>
                <a:lnTo>
                  <a:pt x="32" y="256"/>
                </a:lnTo>
                <a:lnTo>
                  <a:pt x="32" y="255"/>
                </a:lnTo>
                <a:lnTo>
                  <a:pt x="33" y="253"/>
                </a:lnTo>
                <a:lnTo>
                  <a:pt x="33" y="251"/>
                </a:lnTo>
                <a:lnTo>
                  <a:pt x="35" y="249"/>
                </a:lnTo>
                <a:lnTo>
                  <a:pt x="35" y="248"/>
                </a:lnTo>
                <a:lnTo>
                  <a:pt x="36" y="247"/>
                </a:lnTo>
                <a:lnTo>
                  <a:pt x="36" y="245"/>
                </a:lnTo>
                <a:lnTo>
                  <a:pt x="36" y="244"/>
                </a:lnTo>
                <a:lnTo>
                  <a:pt x="37" y="243"/>
                </a:lnTo>
                <a:lnTo>
                  <a:pt x="37" y="241"/>
                </a:lnTo>
                <a:lnTo>
                  <a:pt x="39" y="240"/>
                </a:lnTo>
                <a:lnTo>
                  <a:pt x="39" y="239"/>
                </a:lnTo>
                <a:lnTo>
                  <a:pt x="39" y="237"/>
                </a:lnTo>
                <a:lnTo>
                  <a:pt x="40" y="237"/>
                </a:lnTo>
                <a:lnTo>
                  <a:pt x="40" y="236"/>
                </a:lnTo>
                <a:lnTo>
                  <a:pt x="40" y="235"/>
                </a:lnTo>
                <a:lnTo>
                  <a:pt x="41" y="233"/>
                </a:lnTo>
                <a:lnTo>
                  <a:pt x="41" y="232"/>
                </a:lnTo>
                <a:lnTo>
                  <a:pt x="41" y="231"/>
                </a:lnTo>
                <a:lnTo>
                  <a:pt x="42" y="229"/>
                </a:lnTo>
                <a:lnTo>
                  <a:pt x="42" y="228"/>
                </a:lnTo>
                <a:lnTo>
                  <a:pt x="42" y="227"/>
                </a:lnTo>
                <a:lnTo>
                  <a:pt x="44" y="225"/>
                </a:lnTo>
                <a:lnTo>
                  <a:pt x="44" y="223"/>
                </a:lnTo>
                <a:lnTo>
                  <a:pt x="45" y="221"/>
                </a:lnTo>
                <a:lnTo>
                  <a:pt x="45" y="220"/>
                </a:lnTo>
                <a:lnTo>
                  <a:pt x="46" y="217"/>
                </a:lnTo>
                <a:lnTo>
                  <a:pt x="48" y="215"/>
                </a:lnTo>
                <a:lnTo>
                  <a:pt x="48" y="213"/>
                </a:lnTo>
                <a:lnTo>
                  <a:pt x="49" y="211"/>
                </a:lnTo>
                <a:lnTo>
                  <a:pt x="49" y="209"/>
                </a:lnTo>
                <a:lnTo>
                  <a:pt x="50" y="207"/>
                </a:lnTo>
                <a:lnTo>
                  <a:pt x="52" y="205"/>
                </a:lnTo>
                <a:lnTo>
                  <a:pt x="52" y="204"/>
                </a:lnTo>
                <a:lnTo>
                  <a:pt x="52" y="203"/>
                </a:lnTo>
                <a:lnTo>
                  <a:pt x="53" y="201"/>
                </a:lnTo>
                <a:lnTo>
                  <a:pt x="53" y="200"/>
                </a:lnTo>
                <a:lnTo>
                  <a:pt x="54" y="199"/>
                </a:lnTo>
                <a:lnTo>
                  <a:pt x="54" y="197"/>
                </a:lnTo>
                <a:lnTo>
                  <a:pt x="54" y="196"/>
                </a:lnTo>
                <a:lnTo>
                  <a:pt x="56" y="195"/>
                </a:lnTo>
                <a:lnTo>
                  <a:pt x="56" y="193"/>
                </a:lnTo>
                <a:lnTo>
                  <a:pt x="56" y="192"/>
                </a:lnTo>
                <a:lnTo>
                  <a:pt x="57" y="191"/>
                </a:lnTo>
                <a:lnTo>
                  <a:pt x="57" y="190"/>
                </a:lnTo>
                <a:lnTo>
                  <a:pt x="57" y="188"/>
                </a:lnTo>
                <a:lnTo>
                  <a:pt x="58" y="187"/>
                </a:lnTo>
                <a:lnTo>
                  <a:pt x="58" y="186"/>
                </a:lnTo>
                <a:lnTo>
                  <a:pt x="58" y="184"/>
                </a:lnTo>
                <a:lnTo>
                  <a:pt x="60" y="183"/>
                </a:lnTo>
                <a:lnTo>
                  <a:pt x="60" y="182"/>
                </a:lnTo>
                <a:lnTo>
                  <a:pt x="60" y="180"/>
                </a:lnTo>
                <a:lnTo>
                  <a:pt x="61" y="179"/>
                </a:lnTo>
                <a:lnTo>
                  <a:pt x="61" y="176"/>
                </a:lnTo>
                <a:lnTo>
                  <a:pt x="61" y="175"/>
                </a:lnTo>
                <a:lnTo>
                  <a:pt x="62" y="174"/>
                </a:lnTo>
                <a:lnTo>
                  <a:pt x="62" y="171"/>
                </a:lnTo>
                <a:lnTo>
                  <a:pt x="64" y="170"/>
                </a:lnTo>
                <a:lnTo>
                  <a:pt x="64" y="167"/>
                </a:lnTo>
                <a:lnTo>
                  <a:pt x="65" y="164"/>
                </a:lnTo>
                <a:lnTo>
                  <a:pt x="65" y="163"/>
                </a:lnTo>
                <a:lnTo>
                  <a:pt x="66" y="160"/>
                </a:lnTo>
                <a:lnTo>
                  <a:pt x="66" y="159"/>
                </a:lnTo>
                <a:lnTo>
                  <a:pt x="68" y="158"/>
                </a:lnTo>
                <a:lnTo>
                  <a:pt x="68" y="156"/>
                </a:lnTo>
                <a:lnTo>
                  <a:pt x="68" y="154"/>
                </a:lnTo>
                <a:lnTo>
                  <a:pt x="69" y="152"/>
                </a:lnTo>
                <a:lnTo>
                  <a:pt x="69" y="151"/>
                </a:lnTo>
                <a:lnTo>
                  <a:pt x="69" y="150"/>
                </a:lnTo>
                <a:lnTo>
                  <a:pt x="70" y="148"/>
                </a:lnTo>
                <a:lnTo>
                  <a:pt x="70" y="147"/>
                </a:lnTo>
                <a:lnTo>
                  <a:pt x="70" y="146"/>
                </a:lnTo>
                <a:lnTo>
                  <a:pt x="72" y="144"/>
                </a:lnTo>
                <a:lnTo>
                  <a:pt x="72" y="143"/>
                </a:lnTo>
                <a:lnTo>
                  <a:pt x="72" y="142"/>
                </a:lnTo>
                <a:lnTo>
                  <a:pt x="72" y="140"/>
                </a:lnTo>
                <a:lnTo>
                  <a:pt x="73" y="139"/>
                </a:lnTo>
                <a:lnTo>
                  <a:pt x="73" y="138"/>
                </a:lnTo>
                <a:lnTo>
                  <a:pt x="74" y="136"/>
                </a:lnTo>
                <a:lnTo>
                  <a:pt x="74" y="135"/>
                </a:lnTo>
                <a:lnTo>
                  <a:pt x="74" y="134"/>
                </a:lnTo>
                <a:lnTo>
                  <a:pt x="76" y="132"/>
                </a:lnTo>
                <a:lnTo>
                  <a:pt x="76" y="130"/>
                </a:lnTo>
                <a:lnTo>
                  <a:pt x="76" y="128"/>
                </a:lnTo>
                <a:lnTo>
                  <a:pt x="77" y="127"/>
                </a:lnTo>
                <a:lnTo>
                  <a:pt x="77" y="126"/>
                </a:lnTo>
                <a:lnTo>
                  <a:pt x="78" y="123"/>
                </a:lnTo>
                <a:lnTo>
                  <a:pt x="78" y="122"/>
                </a:lnTo>
                <a:lnTo>
                  <a:pt x="78" y="119"/>
                </a:lnTo>
                <a:lnTo>
                  <a:pt x="80" y="116"/>
                </a:lnTo>
                <a:lnTo>
                  <a:pt x="80" y="115"/>
                </a:lnTo>
                <a:lnTo>
                  <a:pt x="81" y="113"/>
                </a:lnTo>
                <a:lnTo>
                  <a:pt x="81" y="111"/>
                </a:lnTo>
                <a:lnTo>
                  <a:pt x="82" y="110"/>
                </a:lnTo>
                <a:lnTo>
                  <a:pt x="82" y="107"/>
                </a:lnTo>
                <a:lnTo>
                  <a:pt x="82" y="106"/>
                </a:lnTo>
                <a:lnTo>
                  <a:pt x="84" y="105"/>
                </a:lnTo>
                <a:lnTo>
                  <a:pt x="84" y="103"/>
                </a:lnTo>
                <a:lnTo>
                  <a:pt x="84" y="102"/>
                </a:lnTo>
                <a:lnTo>
                  <a:pt x="85" y="101"/>
                </a:lnTo>
                <a:lnTo>
                  <a:pt x="85" y="99"/>
                </a:lnTo>
                <a:lnTo>
                  <a:pt x="85" y="98"/>
                </a:lnTo>
                <a:lnTo>
                  <a:pt x="85" y="97"/>
                </a:lnTo>
                <a:lnTo>
                  <a:pt x="86" y="95"/>
                </a:lnTo>
                <a:lnTo>
                  <a:pt x="86" y="94"/>
                </a:lnTo>
                <a:lnTo>
                  <a:pt x="86" y="93"/>
                </a:lnTo>
                <a:lnTo>
                  <a:pt x="86" y="91"/>
                </a:lnTo>
                <a:lnTo>
                  <a:pt x="86" y="90"/>
                </a:lnTo>
                <a:lnTo>
                  <a:pt x="86" y="89"/>
                </a:lnTo>
                <a:lnTo>
                  <a:pt x="86" y="87"/>
                </a:lnTo>
                <a:lnTo>
                  <a:pt x="88" y="87"/>
                </a:lnTo>
                <a:lnTo>
                  <a:pt x="88" y="86"/>
                </a:lnTo>
                <a:lnTo>
                  <a:pt x="88" y="85"/>
                </a:lnTo>
                <a:lnTo>
                  <a:pt x="88" y="82"/>
                </a:lnTo>
                <a:lnTo>
                  <a:pt x="88" y="81"/>
                </a:lnTo>
                <a:lnTo>
                  <a:pt x="88" y="79"/>
                </a:lnTo>
                <a:lnTo>
                  <a:pt x="88" y="78"/>
                </a:lnTo>
                <a:lnTo>
                  <a:pt x="88" y="77"/>
                </a:lnTo>
                <a:lnTo>
                  <a:pt x="88" y="74"/>
                </a:lnTo>
                <a:lnTo>
                  <a:pt x="88" y="73"/>
                </a:lnTo>
                <a:lnTo>
                  <a:pt x="89" y="70"/>
                </a:lnTo>
                <a:lnTo>
                  <a:pt x="89" y="69"/>
                </a:lnTo>
                <a:lnTo>
                  <a:pt x="89" y="67"/>
                </a:lnTo>
                <a:lnTo>
                  <a:pt x="89" y="66"/>
                </a:lnTo>
                <a:lnTo>
                  <a:pt x="89" y="65"/>
                </a:lnTo>
                <a:lnTo>
                  <a:pt x="89" y="63"/>
                </a:lnTo>
                <a:lnTo>
                  <a:pt x="89" y="62"/>
                </a:lnTo>
                <a:lnTo>
                  <a:pt x="89" y="61"/>
                </a:lnTo>
                <a:lnTo>
                  <a:pt x="89" y="59"/>
                </a:lnTo>
                <a:lnTo>
                  <a:pt x="89" y="58"/>
                </a:lnTo>
                <a:lnTo>
                  <a:pt x="90" y="57"/>
                </a:lnTo>
                <a:lnTo>
                  <a:pt x="90" y="55"/>
                </a:lnTo>
                <a:lnTo>
                  <a:pt x="90" y="54"/>
                </a:lnTo>
                <a:lnTo>
                  <a:pt x="90" y="53"/>
                </a:lnTo>
                <a:lnTo>
                  <a:pt x="90" y="51"/>
                </a:lnTo>
                <a:lnTo>
                  <a:pt x="90" y="50"/>
                </a:lnTo>
                <a:lnTo>
                  <a:pt x="90" y="49"/>
                </a:lnTo>
                <a:lnTo>
                  <a:pt x="92" y="47"/>
                </a:lnTo>
                <a:lnTo>
                  <a:pt x="92" y="46"/>
                </a:lnTo>
                <a:lnTo>
                  <a:pt x="92" y="45"/>
                </a:lnTo>
                <a:lnTo>
                  <a:pt x="92" y="43"/>
                </a:lnTo>
                <a:lnTo>
                  <a:pt x="92" y="42"/>
                </a:lnTo>
                <a:lnTo>
                  <a:pt x="92" y="41"/>
                </a:lnTo>
                <a:lnTo>
                  <a:pt x="93" y="40"/>
                </a:lnTo>
                <a:lnTo>
                  <a:pt x="93" y="38"/>
                </a:lnTo>
                <a:lnTo>
                  <a:pt x="93" y="37"/>
                </a:lnTo>
                <a:lnTo>
                  <a:pt x="93" y="36"/>
                </a:lnTo>
                <a:lnTo>
                  <a:pt x="93" y="34"/>
                </a:lnTo>
                <a:lnTo>
                  <a:pt x="94" y="33"/>
                </a:lnTo>
                <a:lnTo>
                  <a:pt x="94" y="32"/>
                </a:lnTo>
                <a:lnTo>
                  <a:pt x="94" y="30"/>
                </a:lnTo>
                <a:lnTo>
                  <a:pt x="94" y="29"/>
                </a:lnTo>
                <a:lnTo>
                  <a:pt x="94" y="28"/>
                </a:lnTo>
                <a:lnTo>
                  <a:pt x="94" y="26"/>
                </a:lnTo>
                <a:lnTo>
                  <a:pt x="94" y="25"/>
                </a:lnTo>
                <a:lnTo>
                  <a:pt x="94" y="24"/>
                </a:lnTo>
                <a:lnTo>
                  <a:pt x="94" y="22"/>
                </a:lnTo>
                <a:lnTo>
                  <a:pt x="94" y="21"/>
                </a:lnTo>
                <a:lnTo>
                  <a:pt x="94" y="20"/>
                </a:lnTo>
                <a:lnTo>
                  <a:pt x="94" y="18"/>
                </a:lnTo>
                <a:lnTo>
                  <a:pt x="94" y="17"/>
                </a:lnTo>
                <a:lnTo>
                  <a:pt x="94" y="16"/>
                </a:lnTo>
                <a:lnTo>
                  <a:pt x="94" y="13"/>
                </a:lnTo>
                <a:lnTo>
                  <a:pt x="94" y="12"/>
                </a:lnTo>
                <a:lnTo>
                  <a:pt x="93" y="10"/>
                </a:lnTo>
                <a:lnTo>
                  <a:pt x="93" y="8"/>
                </a:lnTo>
                <a:lnTo>
                  <a:pt x="93" y="5"/>
                </a:lnTo>
                <a:lnTo>
                  <a:pt x="93" y="2"/>
                </a:lnTo>
                <a:lnTo>
                  <a:pt x="93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8" name="Freeform 90">
            <a:extLst>
              <a:ext uri="{FF2B5EF4-FFF2-40B4-BE49-F238E27FC236}">
                <a16:creationId xmlns:a16="http://schemas.microsoft.com/office/drawing/2014/main" id="{9784C4B7-CC36-7E49-A3C4-1FC7496E0469}"/>
              </a:ext>
            </a:extLst>
          </p:cNvPr>
          <p:cNvSpPr>
            <a:spLocks/>
          </p:cNvSpPr>
          <p:nvPr/>
        </p:nvSpPr>
        <p:spPr bwMode="auto">
          <a:xfrm>
            <a:off x="7485063" y="3186114"/>
            <a:ext cx="95250" cy="96837"/>
          </a:xfrm>
          <a:custGeom>
            <a:avLst/>
            <a:gdLst>
              <a:gd name="T0" fmla="*/ 2147483646 w 120"/>
              <a:gd name="T1" fmla="*/ 0 h 121"/>
              <a:gd name="T2" fmla="*/ 2147483646 w 120"/>
              <a:gd name="T3" fmla="*/ 2147483646 h 121"/>
              <a:gd name="T4" fmla="*/ 2147483646 w 120"/>
              <a:gd name="T5" fmla="*/ 2147483646 h 121"/>
              <a:gd name="T6" fmla="*/ 2147483646 w 120"/>
              <a:gd name="T7" fmla="*/ 2147483646 h 121"/>
              <a:gd name="T8" fmla="*/ 2147483646 w 120"/>
              <a:gd name="T9" fmla="*/ 2147483646 h 121"/>
              <a:gd name="T10" fmla="*/ 2147483646 w 120"/>
              <a:gd name="T11" fmla="*/ 2147483646 h 121"/>
              <a:gd name="T12" fmla="*/ 2147483646 w 120"/>
              <a:gd name="T13" fmla="*/ 2147483646 h 121"/>
              <a:gd name="T14" fmla="*/ 2147483646 w 120"/>
              <a:gd name="T15" fmla="*/ 2147483646 h 121"/>
              <a:gd name="T16" fmla="*/ 2147483646 w 120"/>
              <a:gd name="T17" fmla="*/ 2147483646 h 121"/>
              <a:gd name="T18" fmla="*/ 0 w 120"/>
              <a:gd name="T19" fmla="*/ 2147483646 h 121"/>
              <a:gd name="T20" fmla="*/ 0 w 120"/>
              <a:gd name="T21" fmla="*/ 2147483646 h 121"/>
              <a:gd name="T22" fmla="*/ 0 w 120"/>
              <a:gd name="T23" fmla="*/ 2147483646 h 121"/>
              <a:gd name="T24" fmla="*/ 2147483646 w 120"/>
              <a:gd name="T25" fmla="*/ 2147483646 h 121"/>
              <a:gd name="T26" fmla="*/ 2147483646 w 120"/>
              <a:gd name="T27" fmla="*/ 2147483646 h 121"/>
              <a:gd name="T28" fmla="*/ 2147483646 w 120"/>
              <a:gd name="T29" fmla="*/ 2147483646 h 121"/>
              <a:gd name="T30" fmla="*/ 2147483646 w 120"/>
              <a:gd name="T31" fmla="*/ 2147483646 h 121"/>
              <a:gd name="T32" fmla="*/ 2147483646 w 120"/>
              <a:gd name="T33" fmla="*/ 2147483646 h 121"/>
              <a:gd name="T34" fmla="*/ 2147483646 w 120"/>
              <a:gd name="T35" fmla="*/ 2147483646 h 121"/>
              <a:gd name="T36" fmla="*/ 2147483646 w 120"/>
              <a:gd name="T37" fmla="*/ 2147483646 h 121"/>
              <a:gd name="T38" fmla="*/ 2147483646 w 120"/>
              <a:gd name="T39" fmla="*/ 2147483646 h 121"/>
              <a:gd name="T40" fmla="*/ 2147483646 w 120"/>
              <a:gd name="T41" fmla="*/ 2147483646 h 121"/>
              <a:gd name="T42" fmla="*/ 2147483646 w 120"/>
              <a:gd name="T43" fmla="*/ 2147483646 h 121"/>
              <a:gd name="T44" fmla="*/ 2147483646 w 120"/>
              <a:gd name="T45" fmla="*/ 2147483646 h 121"/>
              <a:gd name="T46" fmla="*/ 2147483646 w 120"/>
              <a:gd name="T47" fmla="*/ 2147483646 h 121"/>
              <a:gd name="T48" fmla="*/ 2147483646 w 120"/>
              <a:gd name="T49" fmla="*/ 2147483646 h 121"/>
              <a:gd name="T50" fmla="*/ 2147483646 w 120"/>
              <a:gd name="T51" fmla="*/ 2147483646 h 121"/>
              <a:gd name="T52" fmla="*/ 2147483646 w 120"/>
              <a:gd name="T53" fmla="*/ 2147483646 h 121"/>
              <a:gd name="T54" fmla="*/ 2147483646 w 120"/>
              <a:gd name="T55" fmla="*/ 2147483646 h 121"/>
              <a:gd name="T56" fmla="*/ 2147483646 w 120"/>
              <a:gd name="T57" fmla="*/ 2147483646 h 121"/>
              <a:gd name="T58" fmla="*/ 2147483646 w 120"/>
              <a:gd name="T59" fmla="*/ 2147483646 h 121"/>
              <a:gd name="T60" fmla="*/ 2147483646 w 120"/>
              <a:gd name="T61" fmla="*/ 2147483646 h 121"/>
              <a:gd name="T62" fmla="*/ 2147483646 w 120"/>
              <a:gd name="T63" fmla="*/ 2147483646 h 121"/>
              <a:gd name="T64" fmla="*/ 2147483646 w 120"/>
              <a:gd name="T65" fmla="*/ 2147483646 h 121"/>
              <a:gd name="T66" fmla="*/ 2147483646 w 120"/>
              <a:gd name="T67" fmla="*/ 2147483646 h 121"/>
              <a:gd name="T68" fmla="*/ 2147483646 w 120"/>
              <a:gd name="T69" fmla="*/ 2147483646 h 121"/>
              <a:gd name="T70" fmla="*/ 2147483646 w 120"/>
              <a:gd name="T71" fmla="*/ 2147483646 h 121"/>
              <a:gd name="T72" fmla="*/ 2147483646 w 120"/>
              <a:gd name="T73" fmla="*/ 2147483646 h 121"/>
              <a:gd name="T74" fmla="*/ 2147483646 w 120"/>
              <a:gd name="T75" fmla="*/ 2147483646 h 121"/>
              <a:gd name="T76" fmla="*/ 2147483646 w 120"/>
              <a:gd name="T77" fmla="*/ 2147483646 h 121"/>
              <a:gd name="T78" fmla="*/ 2147483646 w 120"/>
              <a:gd name="T79" fmla="*/ 2147483646 h 121"/>
              <a:gd name="T80" fmla="*/ 2147483646 w 120"/>
              <a:gd name="T81" fmla="*/ 2147483646 h 121"/>
              <a:gd name="T82" fmla="*/ 2147483646 w 120"/>
              <a:gd name="T83" fmla="*/ 2147483646 h 121"/>
              <a:gd name="T84" fmla="*/ 2147483646 w 120"/>
              <a:gd name="T85" fmla="*/ 0 h 121"/>
              <a:gd name="T86" fmla="*/ 2147483646 w 120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0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1" y="0"/>
                </a:lnTo>
                <a:lnTo>
                  <a:pt x="48" y="2"/>
                </a:lnTo>
                <a:lnTo>
                  <a:pt x="45" y="2"/>
                </a:lnTo>
                <a:lnTo>
                  <a:pt x="42" y="3"/>
                </a:lnTo>
                <a:lnTo>
                  <a:pt x="39" y="4"/>
                </a:lnTo>
                <a:lnTo>
                  <a:pt x="36" y="4"/>
                </a:lnTo>
                <a:lnTo>
                  <a:pt x="34" y="6"/>
                </a:lnTo>
                <a:lnTo>
                  <a:pt x="31" y="7"/>
                </a:lnTo>
                <a:lnTo>
                  <a:pt x="28" y="8"/>
                </a:lnTo>
                <a:lnTo>
                  <a:pt x="27" y="11"/>
                </a:lnTo>
                <a:lnTo>
                  <a:pt x="24" y="12"/>
                </a:lnTo>
                <a:lnTo>
                  <a:pt x="22" y="14"/>
                </a:lnTo>
                <a:lnTo>
                  <a:pt x="19" y="16"/>
                </a:lnTo>
                <a:lnTo>
                  <a:pt x="18" y="18"/>
                </a:lnTo>
                <a:lnTo>
                  <a:pt x="15" y="20"/>
                </a:lnTo>
                <a:lnTo>
                  <a:pt x="14" y="21"/>
                </a:lnTo>
                <a:lnTo>
                  <a:pt x="12" y="24"/>
                </a:lnTo>
                <a:lnTo>
                  <a:pt x="10" y="27"/>
                </a:lnTo>
                <a:lnTo>
                  <a:pt x="8" y="29"/>
                </a:lnTo>
                <a:lnTo>
                  <a:pt x="7" y="32"/>
                </a:lnTo>
                <a:lnTo>
                  <a:pt x="6" y="35"/>
                </a:lnTo>
                <a:lnTo>
                  <a:pt x="4" y="37"/>
                </a:lnTo>
                <a:lnTo>
                  <a:pt x="3" y="40"/>
                </a:lnTo>
                <a:lnTo>
                  <a:pt x="3" y="43"/>
                </a:lnTo>
                <a:lnTo>
                  <a:pt x="2" y="45"/>
                </a:lnTo>
                <a:lnTo>
                  <a:pt x="2" y="48"/>
                </a:lnTo>
                <a:lnTo>
                  <a:pt x="0" y="51"/>
                </a:lnTo>
                <a:lnTo>
                  <a:pt x="0" y="55"/>
                </a:lnTo>
                <a:lnTo>
                  <a:pt x="0" y="57"/>
                </a:lnTo>
                <a:lnTo>
                  <a:pt x="0" y="60"/>
                </a:lnTo>
                <a:lnTo>
                  <a:pt x="0" y="64"/>
                </a:lnTo>
                <a:lnTo>
                  <a:pt x="0" y="67"/>
                </a:lnTo>
                <a:lnTo>
                  <a:pt x="0" y="69"/>
                </a:lnTo>
                <a:lnTo>
                  <a:pt x="2" y="72"/>
                </a:lnTo>
                <a:lnTo>
                  <a:pt x="2" y="76"/>
                </a:lnTo>
                <a:lnTo>
                  <a:pt x="3" y="79"/>
                </a:lnTo>
                <a:lnTo>
                  <a:pt x="3" y="81"/>
                </a:lnTo>
                <a:lnTo>
                  <a:pt x="4" y="84"/>
                </a:lnTo>
                <a:lnTo>
                  <a:pt x="6" y="87"/>
                </a:lnTo>
                <a:lnTo>
                  <a:pt x="7" y="89"/>
                </a:lnTo>
                <a:lnTo>
                  <a:pt x="8" y="92"/>
                </a:lnTo>
                <a:lnTo>
                  <a:pt x="10" y="95"/>
                </a:lnTo>
                <a:lnTo>
                  <a:pt x="12" y="96"/>
                </a:lnTo>
                <a:lnTo>
                  <a:pt x="14" y="98"/>
                </a:lnTo>
                <a:lnTo>
                  <a:pt x="15" y="101"/>
                </a:lnTo>
                <a:lnTo>
                  <a:pt x="18" y="102"/>
                </a:lnTo>
                <a:lnTo>
                  <a:pt x="19" y="105"/>
                </a:lnTo>
                <a:lnTo>
                  <a:pt x="22" y="106"/>
                </a:lnTo>
                <a:lnTo>
                  <a:pt x="24" y="109"/>
                </a:lnTo>
                <a:lnTo>
                  <a:pt x="27" y="110"/>
                </a:lnTo>
                <a:lnTo>
                  <a:pt x="28" y="112"/>
                </a:lnTo>
                <a:lnTo>
                  <a:pt x="31" y="113"/>
                </a:lnTo>
                <a:lnTo>
                  <a:pt x="34" y="114"/>
                </a:lnTo>
                <a:lnTo>
                  <a:pt x="36" y="116"/>
                </a:lnTo>
                <a:lnTo>
                  <a:pt x="39" y="117"/>
                </a:lnTo>
                <a:lnTo>
                  <a:pt x="42" y="118"/>
                </a:lnTo>
                <a:lnTo>
                  <a:pt x="45" y="118"/>
                </a:lnTo>
                <a:lnTo>
                  <a:pt x="48" y="120"/>
                </a:lnTo>
                <a:lnTo>
                  <a:pt x="51" y="120"/>
                </a:lnTo>
                <a:lnTo>
                  <a:pt x="53" y="120"/>
                </a:lnTo>
                <a:lnTo>
                  <a:pt x="57" y="121"/>
                </a:lnTo>
                <a:lnTo>
                  <a:pt x="60" y="121"/>
                </a:lnTo>
                <a:lnTo>
                  <a:pt x="63" y="121"/>
                </a:lnTo>
                <a:lnTo>
                  <a:pt x="67" y="120"/>
                </a:lnTo>
                <a:lnTo>
                  <a:pt x="69" y="120"/>
                </a:lnTo>
                <a:lnTo>
                  <a:pt x="72" y="120"/>
                </a:lnTo>
                <a:lnTo>
                  <a:pt x="75" y="118"/>
                </a:lnTo>
                <a:lnTo>
                  <a:pt x="77" y="118"/>
                </a:lnTo>
                <a:lnTo>
                  <a:pt x="81" y="117"/>
                </a:lnTo>
                <a:lnTo>
                  <a:pt x="84" y="116"/>
                </a:lnTo>
                <a:lnTo>
                  <a:pt x="87" y="114"/>
                </a:lnTo>
                <a:lnTo>
                  <a:pt x="89" y="113"/>
                </a:lnTo>
                <a:lnTo>
                  <a:pt x="92" y="112"/>
                </a:lnTo>
                <a:lnTo>
                  <a:pt x="93" y="110"/>
                </a:lnTo>
                <a:lnTo>
                  <a:pt x="96" y="109"/>
                </a:lnTo>
                <a:lnTo>
                  <a:pt x="99" y="106"/>
                </a:lnTo>
                <a:lnTo>
                  <a:pt x="101" y="105"/>
                </a:lnTo>
                <a:lnTo>
                  <a:pt x="103" y="102"/>
                </a:lnTo>
                <a:lnTo>
                  <a:pt x="105" y="101"/>
                </a:lnTo>
                <a:lnTo>
                  <a:pt x="107" y="98"/>
                </a:lnTo>
                <a:lnTo>
                  <a:pt x="108" y="96"/>
                </a:lnTo>
                <a:lnTo>
                  <a:pt x="111" y="95"/>
                </a:lnTo>
                <a:lnTo>
                  <a:pt x="112" y="92"/>
                </a:lnTo>
                <a:lnTo>
                  <a:pt x="113" y="89"/>
                </a:lnTo>
                <a:lnTo>
                  <a:pt x="115" y="87"/>
                </a:lnTo>
                <a:lnTo>
                  <a:pt x="116" y="84"/>
                </a:lnTo>
                <a:lnTo>
                  <a:pt x="117" y="81"/>
                </a:lnTo>
                <a:lnTo>
                  <a:pt x="117" y="79"/>
                </a:lnTo>
                <a:lnTo>
                  <a:pt x="118" y="76"/>
                </a:lnTo>
                <a:lnTo>
                  <a:pt x="118" y="72"/>
                </a:lnTo>
                <a:lnTo>
                  <a:pt x="120" y="69"/>
                </a:lnTo>
                <a:lnTo>
                  <a:pt x="120" y="67"/>
                </a:lnTo>
                <a:lnTo>
                  <a:pt x="120" y="64"/>
                </a:lnTo>
                <a:lnTo>
                  <a:pt x="120" y="60"/>
                </a:lnTo>
                <a:lnTo>
                  <a:pt x="120" y="57"/>
                </a:lnTo>
                <a:lnTo>
                  <a:pt x="120" y="55"/>
                </a:lnTo>
                <a:lnTo>
                  <a:pt x="120" y="51"/>
                </a:lnTo>
                <a:lnTo>
                  <a:pt x="118" y="48"/>
                </a:lnTo>
                <a:lnTo>
                  <a:pt x="118" y="45"/>
                </a:lnTo>
                <a:lnTo>
                  <a:pt x="117" y="43"/>
                </a:lnTo>
                <a:lnTo>
                  <a:pt x="117" y="40"/>
                </a:lnTo>
                <a:lnTo>
                  <a:pt x="116" y="37"/>
                </a:lnTo>
                <a:lnTo>
                  <a:pt x="115" y="35"/>
                </a:lnTo>
                <a:lnTo>
                  <a:pt x="113" y="32"/>
                </a:lnTo>
                <a:lnTo>
                  <a:pt x="112" y="29"/>
                </a:lnTo>
                <a:lnTo>
                  <a:pt x="111" y="27"/>
                </a:lnTo>
                <a:lnTo>
                  <a:pt x="108" y="24"/>
                </a:lnTo>
                <a:lnTo>
                  <a:pt x="107" y="21"/>
                </a:lnTo>
                <a:lnTo>
                  <a:pt x="105" y="20"/>
                </a:lnTo>
                <a:lnTo>
                  <a:pt x="103" y="18"/>
                </a:lnTo>
                <a:lnTo>
                  <a:pt x="101" y="16"/>
                </a:lnTo>
                <a:lnTo>
                  <a:pt x="99" y="14"/>
                </a:lnTo>
                <a:lnTo>
                  <a:pt x="96" y="12"/>
                </a:lnTo>
                <a:lnTo>
                  <a:pt x="93" y="11"/>
                </a:lnTo>
                <a:lnTo>
                  <a:pt x="92" y="8"/>
                </a:lnTo>
                <a:lnTo>
                  <a:pt x="89" y="7"/>
                </a:lnTo>
                <a:lnTo>
                  <a:pt x="87" y="6"/>
                </a:lnTo>
                <a:lnTo>
                  <a:pt x="84" y="4"/>
                </a:lnTo>
                <a:lnTo>
                  <a:pt x="81" y="4"/>
                </a:lnTo>
                <a:lnTo>
                  <a:pt x="77" y="3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7" y="0"/>
                </a:lnTo>
                <a:lnTo>
                  <a:pt x="63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9" name="Freeform 13">
            <a:extLst>
              <a:ext uri="{FF2B5EF4-FFF2-40B4-BE49-F238E27FC236}">
                <a16:creationId xmlns:a16="http://schemas.microsoft.com/office/drawing/2014/main" id="{C6F7DAA4-A6FA-5245-86F4-B5B6D81B6EB3}"/>
              </a:ext>
            </a:extLst>
          </p:cNvPr>
          <p:cNvSpPr>
            <a:spLocks/>
          </p:cNvSpPr>
          <p:nvPr/>
        </p:nvSpPr>
        <p:spPr bwMode="auto">
          <a:xfrm>
            <a:off x="2438400" y="3232150"/>
            <a:ext cx="6311900" cy="1111250"/>
          </a:xfrm>
          <a:custGeom>
            <a:avLst/>
            <a:gdLst>
              <a:gd name="T0" fmla="*/ 2147483646 w 3681"/>
              <a:gd name="T1" fmla="*/ 0 h 834"/>
              <a:gd name="T2" fmla="*/ 0 w 3681"/>
              <a:gd name="T3" fmla="*/ 0 h 834"/>
              <a:gd name="T4" fmla="*/ 0 w 3681"/>
              <a:gd name="T5" fmla="*/ 2147483646 h 834"/>
              <a:gd name="T6" fmla="*/ 2147483646 w 3681"/>
              <a:gd name="T7" fmla="*/ 2147483646 h 834"/>
              <a:gd name="T8" fmla="*/ 2147483646 w 3681"/>
              <a:gd name="T9" fmla="*/ 0 h 834"/>
              <a:gd name="T10" fmla="*/ 2147483646 w 3681"/>
              <a:gd name="T11" fmla="*/ 0 h 8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81"/>
              <a:gd name="T19" fmla="*/ 0 h 834"/>
              <a:gd name="T20" fmla="*/ 3681 w 3681"/>
              <a:gd name="T21" fmla="*/ 834 h 8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81" h="834">
                <a:moveTo>
                  <a:pt x="805" y="0"/>
                </a:moveTo>
                <a:lnTo>
                  <a:pt x="0" y="0"/>
                </a:lnTo>
                <a:lnTo>
                  <a:pt x="0" y="834"/>
                </a:lnTo>
                <a:lnTo>
                  <a:pt x="3681" y="834"/>
                </a:lnTo>
                <a:lnTo>
                  <a:pt x="3681" y="0"/>
                </a:lnTo>
                <a:lnTo>
                  <a:pt x="299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Title 1">
            <a:extLst>
              <a:ext uri="{FF2B5EF4-FFF2-40B4-BE49-F238E27FC236}">
                <a16:creationId xmlns:a16="http://schemas.microsoft.com/office/drawing/2014/main" id="{326BADAE-655C-2348-9E39-A7426569B73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simple memory element with NOR Gates</a:t>
            </a:r>
          </a:p>
        </p:txBody>
      </p:sp>
      <p:grpSp>
        <p:nvGrpSpPr>
          <p:cNvPr id="31746" name="Group 2">
            <a:extLst>
              <a:ext uri="{FF2B5EF4-FFF2-40B4-BE49-F238E27FC236}">
                <a16:creationId xmlns:a16="http://schemas.microsoft.com/office/drawing/2014/main" id="{02186262-92E1-D943-B4DF-9EE9CF519B4E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2698750"/>
            <a:ext cx="6311900" cy="1644650"/>
            <a:chOff x="1524000" y="2699427"/>
            <a:chExt cx="6311689" cy="1643973"/>
          </a:xfrm>
        </p:grpSpPr>
        <p:sp>
          <p:nvSpPr>
            <p:cNvPr id="31747" name="Freeform 34">
              <a:extLst>
                <a:ext uri="{FF2B5EF4-FFF2-40B4-BE49-F238E27FC236}">
                  <a16:creationId xmlns:a16="http://schemas.microsoft.com/office/drawing/2014/main" id="{C6607B3F-8C57-F14B-82B0-A1D5AFBF6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8249" y="2776148"/>
              <a:ext cx="314257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8" name="Freeform 60">
              <a:extLst>
                <a:ext uri="{FF2B5EF4-FFF2-40B4-BE49-F238E27FC236}">
                  <a16:creationId xmlns:a16="http://schemas.microsoft.com/office/drawing/2014/main" id="{EFA22AB1-DC9B-034F-AE7F-873F397BC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8249" y="2776148"/>
              <a:ext cx="314257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9" name="Rectangle 75">
              <a:extLst>
                <a:ext uri="{FF2B5EF4-FFF2-40B4-BE49-F238E27FC236}">
                  <a16:creationId xmlns:a16="http://schemas.microsoft.com/office/drawing/2014/main" id="{BBAC9988-88B3-5B4F-A500-DFDBFB592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6210" y="2977760"/>
              <a:ext cx="358698" cy="536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1750" name="Freeform 79">
              <a:extLst>
                <a:ext uri="{FF2B5EF4-FFF2-40B4-BE49-F238E27FC236}">
                  <a16:creationId xmlns:a16="http://schemas.microsoft.com/office/drawing/2014/main" id="{0C38A07B-DED2-C74F-90E3-08F6B39A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541" y="3088885"/>
              <a:ext cx="312670" cy="314325"/>
            </a:xfrm>
            <a:custGeom>
              <a:avLst/>
              <a:gdLst>
                <a:gd name="T0" fmla="*/ 2147483646 w 394"/>
                <a:gd name="T1" fmla="*/ 2147483646 h 394"/>
                <a:gd name="T2" fmla="*/ 0 w 394"/>
                <a:gd name="T3" fmla="*/ 2147483646 h 394"/>
                <a:gd name="T4" fmla="*/ 0 w 394"/>
                <a:gd name="T5" fmla="*/ 0 h 394"/>
                <a:gd name="T6" fmla="*/ 2147483646 w 394"/>
                <a:gd name="T7" fmla="*/ 0 h 3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4" h="394">
                  <a:moveTo>
                    <a:pt x="394" y="394"/>
                  </a:moveTo>
                  <a:lnTo>
                    <a:pt x="0" y="394"/>
                  </a:lnTo>
                  <a:lnTo>
                    <a:pt x="0" y="0"/>
                  </a:lnTo>
                  <a:lnTo>
                    <a:pt x="3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1" name="Freeform 87">
              <a:extLst>
                <a:ext uri="{FF2B5EF4-FFF2-40B4-BE49-F238E27FC236}">
                  <a16:creationId xmlns:a16="http://schemas.microsoft.com/office/drawing/2014/main" id="{EDA00716-A988-BA43-BD1C-31FDCA90C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1320" y="3223823"/>
              <a:ext cx="44440" cy="44450"/>
            </a:xfrm>
            <a:custGeom>
              <a:avLst/>
              <a:gdLst>
                <a:gd name="T0" fmla="*/ 2147483646 w 57"/>
                <a:gd name="T1" fmla="*/ 0 h 56"/>
                <a:gd name="T2" fmla="*/ 2147483646 w 57"/>
                <a:gd name="T3" fmla="*/ 0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2147483646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2147483646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2147483646 w 57"/>
                <a:gd name="T83" fmla="*/ 2147483646 h 56"/>
                <a:gd name="T84" fmla="*/ 2147483646 w 57"/>
                <a:gd name="T85" fmla="*/ 0 h 56"/>
                <a:gd name="T86" fmla="*/ 2147483646 w 57"/>
                <a:gd name="T87" fmla="*/ 0 h 56"/>
                <a:gd name="T88" fmla="*/ 2147483646 w 57"/>
                <a:gd name="T89" fmla="*/ 2147483646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7" h="56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3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6" y="51"/>
                  </a:lnTo>
                  <a:lnTo>
                    <a:pt x="47" y="49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7" y="37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2" name="Freeform 34">
              <a:extLst>
                <a:ext uri="{FF2B5EF4-FFF2-40B4-BE49-F238E27FC236}">
                  <a16:creationId xmlns:a16="http://schemas.microsoft.com/office/drawing/2014/main" id="{4D7677D8-7045-E848-A5A8-DBA7870E9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958" y="2763675"/>
              <a:ext cx="314257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3" name="Freeform 60">
              <a:extLst>
                <a:ext uri="{FF2B5EF4-FFF2-40B4-BE49-F238E27FC236}">
                  <a16:creationId xmlns:a16="http://schemas.microsoft.com/office/drawing/2014/main" id="{938A5D7F-2174-E840-94EB-283D1473B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958" y="2763675"/>
              <a:ext cx="314257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Rectangle 75">
              <a:extLst>
                <a:ext uri="{FF2B5EF4-FFF2-40B4-BE49-F238E27FC236}">
                  <a16:creationId xmlns:a16="http://schemas.microsoft.com/office/drawing/2014/main" id="{4F12ED1A-8C0C-0045-8398-1B968BBF6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2600" y="2965287"/>
              <a:ext cx="358698" cy="536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1755" name="Freeform 77">
              <a:extLst>
                <a:ext uri="{FF2B5EF4-FFF2-40B4-BE49-F238E27FC236}">
                  <a16:creationId xmlns:a16="http://schemas.microsoft.com/office/drawing/2014/main" id="{7C2E3188-FDFE-2248-9122-B05C53A6B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748" y="3189125"/>
              <a:ext cx="88881" cy="88900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Freeform 79">
              <a:extLst>
                <a:ext uri="{FF2B5EF4-FFF2-40B4-BE49-F238E27FC236}">
                  <a16:creationId xmlns:a16="http://schemas.microsoft.com/office/drawing/2014/main" id="{7D187A09-2526-B347-80DE-436E4CC84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930" y="3076412"/>
              <a:ext cx="312670" cy="314325"/>
            </a:xfrm>
            <a:custGeom>
              <a:avLst/>
              <a:gdLst>
                <a:gd name="T0" fmla="*/ 2147483646 w 394"/>
                <a:gd name="T1" fmla="*/ 2147483646 h 394"/>
                <a:gd name="T2" fmla="*/ 0 w 394"/>
                <a:gd name="T3" fmla="*/ 2147483646 h 394"/>
                <a:gd name="T4" fmla="*/ 0 w 394"/>
                <a:gd name="T5" fmla="*/ 0 h 394"/>
                <a:gd name="T6" fmla="*/ 2147483646 w 394"/>
                <a:gd name="T7" fmla="*/ 0 h 3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4" h="394">
                  <a:moveTo>
                    <a:pt x="394" y="394"/>
                  </a:moveTo>
                  <a:lnTo>
                    <a:pt x="0" y="394"/>
                  </a:lnTo>
                  <a:lnTo>
                    <a:pt x="0" y="0"/>
                  </a:lnTo>
                  <a:lnTo>
                    <a:pt x="3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7" name="Line 80">
              <a:extLst>
                <a:ext uri="{FF2B5EF4-FFF2-40B4-BE49-F238E27FC236}">
                  <a16:creationId xmlns:a16="http://schemas.microsoft.com/office/drawing/2014/main" id="{2B6DA112-5662-484C-872B-F9EFEE9F2F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7259" y="3233575"/>
              <a:ext cx="312671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8" name="Freeform 87">
              <a:extLst>
                <a:ext uri="{FF2B5EF4-FFF2-40B4-BE49-F238E27FC236}">
                  <a16:creationId xmlns:a16="http://schemas.microsoft.com/office/drawing/2014/main" id="{5C1476BB-AA0E-BC40-BE23-4D09BB295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710" y="3211350"/>
              <a:ext cx="44440" cy="44450"/>
            </a:xfrm>
            <a:custGeom>
              <a:avLst/>
              <a:gdLst>
                <a:gd name="T0" fmla="*/ 2147483646 w 57"/>
                <a:gd name="T1" fmla="*/ 0 h 56"/>
                <a:gd name="T2" fmla="*/ 2147483646 w 57"/>
                <a:gd name="T3" fmla="*/ 0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2147483646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2147483646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2147483646 w 57"/>
                <a:gd name="T83" fmla="*/ 2147483646 h 56"/>
                <a:gd name="T84" fmla="*/ 2147483646 w 57"/>
                <a:gd name="T85" fmla="*/ 0 h 56"/>
                <a:gd name="T86" fmla="*/ 2147483646 w 57"/>
                <a:gd name="T87" fmla="*/ 0 h 56"/>
                <a:gd name="T88" fmla="*/ 2147483646 w 57"/>
                <a:gd name="T89" fmla="*/ 2147483646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7" h="56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3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6" y="51"/>
                  </a:lnTo>
                  <a:lnTo>
                    <a:pt x="47" y="49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7" y="37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9" name="Line 80">
              <a:extLst>
                <a:ext uri="{FF2B5EF4-FFF2-40B4-BE49-F238E27FC236}">
                  <a16:creationId xmlns:a16="http://schemas.microsoft.com/office/drawing/2014/main" id="{CB0AD41E-4686-2340-B67C-0E73625459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0924" y="3238829"/>
              <a:ext cx="1736215" cy="44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0" name="Freeform 86">
              <a:extLst>
                <a:ext uri="{FF2B5EF4-FFF2-40B4-BE49-F238E27FC236}">
                  <a16:creationId xmlns:a16="http://schemas.microsoft.com/office/drawing/2014/main" id="{EA8A5FEE-B564-A345-9F8A-FBF4BEF48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915" y="2975890"/>
              <a:ext cx="630238" cy="249237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1" name="Freeform 87">
              <a:extLst>
                <a:ext uri="{FF2B5EF4-FFF2-40B4-BE49-F238E27FC236}">
                  <a16:creationId xmlns:a16="http://schemas.microsoft.com/office/drawing/2014/main" id="{7E3A5164-5102-8F45-B88D-C2FFB85C2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915" y="3228302"/>
              <a:ext cx="630238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2" name="Freeform 88">
              <a:extLst>
                <a:ext uri="{FF2B5EF4-FFF2-40B4-BE49-F238E27FC236}">
                  <a16:creationId xmlns:a16="http://schemas.microsoft.com/office/drawing/2014/main" id="{CDF89DEB-427B-8F49-B237-7C93A2B69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565" y="2975890"/>
              <a:ext cx="74613" cy="252412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3" name="Freeform 89">
              <a:extLst>
                <a:ext uri="{FF2B5EF4-FFF2-40B4-BE49-F238E27FC236}">
                  <a16:creationId xmlns:a16="http://schemas.microsoft.com/office/drawing/2014/main" id="{191EA92B-E4BD-0644-A2CE-43C6C3375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565" y="3225127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4" name="Freeform 90">
              <a:extLst>
                <a:ext uri="{FF2B5EF4-FFF2-40B4-BE49-F238E27FC236}">
                  <a16:creationId xmlns:a16="http://schemas.microsoft.com/office/drawing/2014/main" id="{1109ACA6-9D14-5E4D-AC87-794C63FBB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915" y="3182265"/>
              <a:ext cx="95250" cy="96837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65" name="Rectangle 75">
              <a:extLst>
                <a:ext uri="{FF2B5EF4-FFF2-40B4-BE49-F238E27FC236}">
                  <a16:creationId xmlns:a16="http://schemas.microsoft.com/office/drawing/2014/main" id="{E41E8DBB-014E-C548-A0C2-C46D870CC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571" y="2968625"/>
              <a:ext cx="358698" cy="536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1766" name="Freeform 77">
              <a:extLst>
                <a:ext uri="{FF2B5EF4-FFF2-40B4-BE49-F238E27FC236}">
                  <a16:creationId xmlns:a16="http://schemas.microsoft.com/office/drawing/2014/main" id="{57C61D8A-97CB-8F42-AB00-7D676D62B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719" y="3192463"/>
              <a:ext cx="88881" cy="88900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7" name="Freeform 86">
              <a:extLst>
                <a:ext uri="{FF2B5EF4-FFF2-40B4-BE49-F238E27FC236}">
                  <a16:creationId xmlns:a16="http://schemas.microsoft.com/office/drawing/2014/main" id="{1A1F6303-9CB4-9A45-8E47-B81FC816D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886" y="2979228"/>
              <a:ext cx="630238" cy="249237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8" name="Freeform 87">
              <a:extLst>
                <a:ext uri="{FF2B5EF4-FFF2-40B4-BE49-F238E27FC236}">
                  <a16:creationId xmlns:a16="http://schemas.microsoft.com/office/drawing/2014/main" id="{B4B42D17-59D6-4F44-A120-684A2C1C2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886" y="3231640"/>
              <a:ext cx="630238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9" name="Freeform 88">
              <a:extLst>
                <a:ext uri="{FF2B5EF4-FFF2-40B4-BE49-F238E27FC236}">
                  <a16:creationId xmlns:a16="http://schemas.microsoft.com/office/drawing/2014/main" id="{8D2D58F9-8AFA-1248-9930-2263552D8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536" y="2979228"/>
              <a:ext cx="74613" cy="252412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0" name="Freeform 89">
              <a:extLst>
                <a:ext uri="{FF2B5EF4-FFF2-40B4-BE49-F238E27FC236}">
                  <a16:creationId xmlns:a16="http://schemas.microsoft.com/office/drawing/2014/main" id="{0AC5C6A0-F579-024E-813B-8F29C7161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536" y="3228465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1" name="Freeform 90">
              <a:extLst>
                <a:ext uri="{FF2B5EF4-FFF2-40B4-BE49-F238E27FC236}">
                  <a16:creationId xmlns:a16="http://schemas.microsoft.com/office/drawing/2014/main" id="{EF2A6652-1CAA-9345-927D-58B2892C0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886" y="3185603"/>
              <a:ext cx="95250" cy="96837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72" name="Freeform 13">
              <a:extLst>
                <a:ext uri="{FF2B5EF4-FFF2-40B4-BE49-F238E27FC236}">
                  <a16:creationId xmlns:a16="http://schemas.microsoft.com/office/drawing/2014/main" id="{FC513C7E-2096-6842-B791-D11719299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0" y="3232719"/>
              <a:ext cx="6311689" cy="1110681"/>
            </a:xfrm>
            <a:custGeom>
              <a:avLst/>
              <a:gdLst>
                <a:gd name="T0" fmla="*/ 2147483646 w 3681"/>
                <a:gd name="T1" fmla="*/ 0 h 834"/>
                <a:gd name="T2" fmla="*/ 0 w 3681"/>
                <a:gd name="T3" fmla="*/ 0 h 834"/>
                <a:gd name="T4" fmla="*/ 0 w 3681"/>
                <a:gd name="T5" fmla="*/ 2147483646 h 834"/>
                <a:gd name="T6" fmla="*/ 2147483646 w 3681"/>
                <a:gd name="T7" fmla="*/ 2147483646 h 834"/>
                <a:gd name="T8" fmla="*/ 2147483646 w 3681"/>
                <a:gd name="T9" fmla="*/ 0 h 834"/>
                <a:gd name="T10" fmla="*/ 2147483646 w 3681"/>
                <a:gd name="T11" fmla="*/ 0 h 8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81"/>
                <a:gd name="T19" fmla="*/ 0 h 834"/>
                <a:gd name="T20" fmla="*/ 3681 w 3681"/>
                <a:gd name="T21" fmla="*/ 834 h 8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81" h="834">
                  <a:moveTo>
                    <a:pt x="805" y="0"/>
                  </a:moveTo>
                  <a:lnTo>
                    <a:pt x="0" y="0"/>
                  </a:lnTo>
                  <a:lnTo>
                    <a:pt x="0" y="834"/>
                  </a:lnTo>
                  <a:lnTo>
                    <a:pt x="3681" y="834"/>
                  </a:lnTo>
                  <a:lnTo>
                    <a:pt x="3681" y="0"/>
                  </a:lnTo>
                  <a:lnTo>
                    <a:pt x="299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3" name="Rectangle 1">
              <a:extLst>
                <a:ext uri="{FF2B5EF4-FFF2-40B4-BE49-F238E27FC236}">
                  <a16:creationId xmlns:a16="http://schemas.microsoft.com/office/drawing/2014/main" id="{C1E9E95C-AF00-614A-BA84-BF2B1F988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4620" y="2796720"/>
              <a:ext cx="664668" cy="4125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774" name="Freeform 13">
              <a:extLst>
                <a:ext uri="{FF2B5EF4-FFF2-40B4-BE49-F238E27FC236}">
                  <a16:creationId xmlns:a16="http://schemas.microsoft.com/office/drawing/2014/main" id="{68524780-20AA-A342-B206-A51C416B4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766" y="2705178"/>
              <a:ext cx="1488174" cy="379413"/>
            </a:xfrm>
            <a:custGeom>
              <a:avLst/>
              <a:gdLst>
                <a:gd name="T0" fmla="*/ 0 w 1413"/>
                <a:gd name="T1" fmla="*/ 0 h 242"/>
                <a:gd name="T2" fmla="*/ 2147483646 w 1413"/>
                <a:gd name="T3" fmla="*/ 0 h 242"/>
                <a:gd name="T4" fmla="*/ 2147483646 w 1413"/>
                <a:gd name="T5" fmla="*/ 2147483646 h 242"/>
                <a:gd name="T6" fmla="*/ 2147483646 w 1413"/>
                <a:gd name="T7" fmla="*/ 2147483646 h 242"/>
                <a:gd name="T8" fmla="*/ 2147483646 w 1413"/>
                <a:gd name="T9" fmla="*/ 2147483646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5" name="Rectangle 34">
              <a:extLst>
                <a:ext uri="{FF2B5EF4-FFF2-40B4-BE49-F238E27FC236}">
                  <a16:creationId xmlns:a16="http://schemas.microsoft.com/office/drawing/2014/main" id="{5CD88EE6-4FC1-984D-A991-58FA620E6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733" y="2799176"/>
              <a:ext cx="664668" cy="4125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776" name="Freeform 13">
              <a:extLst>
                <a:ext uri="{FF2B5EF4-FFF2-40B4-BE49-F238E27FC236}">
                  <a16:creationId xmlns:a16="http://schemas.microsoft.com/office/drawing/2014/main" id="{53DCF9A6-CD29-DE45-8FE7-37BECAB94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420" y="2699427"/>
              <a:ext cx="1488174" cy="379413"/>
            </a:xfrm>
            <a:custGeom>
              <a:avLst/>
              <a:gdLst>
                <a:gd name="T0" fmla="*/ 0 w 1413"/>
                <a:gd name="T1" fmla="*/ 0 h 242"/>
                <a:gd name="T2" fmla="*/ 2147483646 w 1413"/>
                <a:gd name="T3" fmla="*/ 0 h 242"/>
                <a:gd name="T4" fmla="*/ 2147483646 w 1413"/>
                <a:gd name="T5" fmla="*/ 2147483646 h 242"/>
                <a:gd name="T6" fmla="*/ 2147483646 w 1413"/>
                <a:gd name="T7" fmla="*/ 2147483646 h 242"/>
                <a:gd name="T8" fmla="*/ 2147483646 w 1413"/>
                <a:gd name="T9" fmla="*/ 2147483646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Title 1">
            <a:extLst>
              <a:ext uri="{FF2B5EF4-FFF2-40B4-BE49-F238E27FC236}">
                <a16:creationId xmlns:a16="http://schemas.microsoft.com/office/drawing/2014/main" id="{5BF60CDC-B589-EB4E-BEFA-3D7CA87812A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simple memory element with NOR Gates</a:t>
            </a:r>
          </a:p>
        </p:txBody>
      </p:sp>
      <p:grpSp>
        <p:nvGrpSpPr>
          <p:cNvPr id="32770" name="Group 2">
            <a:extLst>
              <a:ext uri="{FF2B5EF4-FFF2-40B4-BE49-F238E27FC236}">
                <a16:creationId xmlns:a16="http://schemas.microsoft.com/office/drawing/2014/main" id="{F003539D-C399-3A47-8791-C14C68A70EE3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2698750"/>
            <a:ext cx="6311900" cy="1644650"/>
            <a:chOff x="1524000" y="2699427"/>
            <a:chExt cx="6311689" cy="1643973"/>
          </a:xfrm>
        </p:grpSpPr>
        <p:sp>
          <p:nvSpPr>
            <p:cNvPr id="32773" name="Freeform 34">
              <a:extLst>
                <a:ext uri="{FF2B5EF4-FFF2-40B4-BE49-F238E27FC236}">
                  <a16:creationId xmlns:a16="http://schemas.microsoft.com/office/drawing/2014/main" id="{A745349E-E7A9-7840-9BE5-5EF75D50F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8249" y="2776148"/>
              <a:ext cx="314257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4" name="Freeform 60">
              <a:extLst>
                <a:ext uri="{FF2B5EF4-FFF2-40B4-BE49-F238E27FC236}">
                  <a16:creationId xmlns:a16="http://schemas.microsoft.com/office/drawing/2014/main" id="{2B327788-C413-C449-8C54-DAB4107A7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8249" y="2776148"/>
              <a:ext cx="314257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5" name="Rectangle 75">
              <a:extLst>
                <a:ext uri="{FF2B5EF4-FFF2-40B4-BE49-F238E27FC236}">
                  <a16:creationId xmlns:a16="http://schemas.microsoft.com/office/drawing/2014/main" id="{E664A48F-D92C-2942-B6A1-7D2EC831B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6210" y="2977760"/>
              <a:ext cx="358698" cy="536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776" name="Freeform 79">
              <a:extLst>
                <a:ext uri="{FF2B5EF4-FFF2-40B4-BE49-F238E27FC236}">
                  <a16:creationId xmlns:a16="http://schemas.microsoft.com/office/drawing/2014/main" id="{4EE86438-7F35-2F43-83FA-0441E9310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541" y="3088885"/>
              <a:ext cx="312670" cy="314325"/>
            </a:xfrm>
            <a:custGeom>
              <a:avLst/>
              <a:gdLst>
                <a:gd name="T0" fmla="*/ 2147483646 w 394"/>
                <a:gd name="T1" fmla="*/ 2147483646 h 394"/>
                <a:gd name="T2" fmla="*/ 0 w 394"/>
                <a:gd name="T3" fmla="*/ 2147483646 h 394"/>
                <a:gd name="T4" fmla="*/ 0 w 394"/>
                <a:gd name="T5" fmla="*/ 0 h 394"/>
                <a:gd name="T6" fmla="*/ 2147483646 w 394"/>
                <a:gd name="T7" fmla="*/ 0 h 3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4" h="394">
                  <a:moveTo>
                    <a:pt x="394" y="394"/>
                  </a:moveTo>
                  <a:lnTo>
                    <a:pt x="0" y="394"/>
                  </a:lnTo>
                  <a:lnTo>
                    <a:pt x="0" y="0"/>
                  </a:lnTo>
                  <a:lnTo>
                    <a:pt x="3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7" name="Freeform 87">
              <a:extLst>
                <a:ext uri="{FF2B5EF4-FFF2-40B4-BE49-F238E27FC236}">
                  <a16:creationId xmlns:a16="http://schemas.microsoft.com/office/drawing/2014/main" id="{9C5544CA-71E5-9745-8519-9E20758B1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1320" y="3223823"/>
              <a:ext cx="44440" cy="44450"/>
            </a:xfrm>
            <a:custGeom>
              <a:avLst/>
              <a:gdLst>
                <a:gd name="T0" fmla="*/ 2147483646 w 57"/>
                <a:gd name="T1" fmla="*/ 0 h 56"/>
                <a:gd name="T2" fmla="*/ 2147483646 w 57"/>
                <a:gd name="T3" fmla="*/ 0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2147483646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2147483646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2147483646 w 57"/>
                <a:gd name="T83" fmla="*/ 2147483646 h 56"/>
                <a:gd name="T84" fmla="*/ 2147483646 w 57"/>
                <a:gd name="T85" fmla="*/ 0 h 56"/>
                <a:gd name="T86" fmla="*/ 2147483646 w 57"/>
                <a:gd name="T87" fmla="*/ 0 h 56"/>
                <a:gd name="T88" fmla="*/ 2147483646 w 57"/>
                <a:gd name="T89" fmla="*/ 2147483646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7" h="56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3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6" y="51"/>
                  </a:lnTo>
                  <a:lnTo>
                    <a:pt x="47" y="49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7" y="37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8" name="Freeform 34">
              <a:extLst>
                <a:ext uri="{FF2B5EF4-FFF2-40B4-BE49-F238E27FC236}">
                  <a16:creationId xmlns:a16="http://schemas.microsoft.com/office/drawing/2014/main" id="{23AC8029-690B-7D44-A814-89A915312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958" y="2763675"/>
              <a:ext cx="314257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9" name="Freeform 60">
              <a:extLst>
                <a:ext uri="{FF2B5EF4-FFF2-40B4-BE49-F238E27FC236}">
                  <a16:creationId xmlns:a16="http://schemas.microsoft.com/office/drawing/2014/main" id="{BD64740F-484C-E349-85C1-C4926624B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958" y="2763675"/>
              <a:ext cx="314257" cy="1587"/>
            </a:xfrm>
            <a:custGeom>
              <a:avLst/>
              <a:gdLst>
                <a:gd name="T0" fmla="*/ 2147483646 w 395"/>
                <a:gd name="T1" fmla="*/ 0 h 1587"/>
                <a:gd name="T2" fmla="*/ 0 w 395"/>
                <a:gd name="T3" fmla="*/ 0 h 1587"/>
                <a:gd name="T4" fmla="*/ 2147483646 w 395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587">
                  <a:moveTo>
                    <a:pt x="395" y="0"/>
                  </a:moveTo>
                  <a:lnTo>
                    <a:pt x="0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0" name="Rectangle 75">
              <a:extLst>
                <a:ext uri="{FF2B5EF4-FFF2-40B4-BE49-F238E27FC236}">
                  <a16:creationId xmlns:a16="http://schemas.microsoft.com/office/drawing/2014/main" id="{748C3D36-E422-8748-8E09-38604694D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2600" y="2965287"/>
              <a:ext cx="358698" cy="536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781" name="Freeform 77">
              <a:extLst>
                <a:ext uri="{FF2B5EF4-FFF2-40B4-BE49-F238E27FC236}">
                  <a16:creationId xmlns:a16="http://schemas.microsoft.com/office/drawing/2014/main" id="{27C5BC6C-9D93-0A49-A62C-5DC6BFC0E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748" y="3189125"/>
              <a:ext cx="88881" cy="88900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2" name="Freeform 79">
              <a:extLst>
                <a:ext uri="{FF2B5EF4-FFF2-40B4-BE49-F238E27FC236}">
                  <a16:creationId xmlns:a16="http://schemas.microsoft.com/office/drawing/2014/main" id="{923E2CE5-1B92-2945-AD57-F799E968B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930" y="3076412"/>
              <a:ext cx="312670" cy="314325"/>
            </a:xfrm>
            <a:custGeom>
              <a:avLst/>
              <a:gdLst>
                <a:gd name="T0" fmla="*/ 2147483646 w 394"/>
                <a:gd name="T1" fmla="*/ 2147483646 h 394"/>
                <a:gd name="T2" fmla="*/ 0 w 394"/>
                <a:gd name="T3" fmla="*/ 2147483646 h 394"/>
                <a:gd name="T4" fmla="*/ 0 w 394"/>
                <a:gd name="T5" fmla="*/ 0 h 394"/>
                <a:gd name="T6" fmla="*/ 2147483646 w 394"/>
                <a:gd name="T7" fmla="*/ 0 h 3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4" h="394">
                  <a:moveTo>
                    <a:pt x="394" y="394"/>
                  </a:moveTo>
                  <a:lnTo>
                    <a:pt x="0" y="394"/>
                  </a:lnTo>
                  <a:lnTo>
                    <a:pt x="0" y="0"/>
                  </a:lnTo>
                  <a:lnTo>
                    <a:pt x="3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3" name="Line 80">
              <a:extLst>
                <a:ext uri="{FF2B5EF4-FFF2-40B4-BE49-F238E27FC236}">
                  <a16:creationId xmlns:a16="http://schemas.microsoft.com/office/drawing/2014/main" id="{5F59873B-86D9-284D-BF2C-825AD7E384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7259" y="3233575"/>
              <a:ext cx="312671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87">
              <a:extLst>
                <a:ext uri="{FF2B5EF4-FFF2-40B4-BE49-F238E27FC236}">
                  <a16:creationId xmlns:a16="http://schemas.microsoft.com/office/drawing/2014/main" id="{FFE70FBA-554B-6348-B820-03EB9FFC8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710" y="3211350"/>
              <a:ext cx="44440" cy="44450"/>
            </a:xfrm>
            <a:custGeom>
              <a:avLst/>
              <a:gdLst>
                <a:gd name="T0" fmla="*/ 2147483646 w 57"/>
                <a:gd name="T1" fmla="*/ 0 h 56"/>
                <a:gd name="T2" fmla="*/ 2147483646 w 57"/>
                <a:gd name="T3" fmla="*/ 0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2147483646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2147483646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2147483646 w 57"/>
                <a:gd name="T83" fmla="*/ 2147483646 h 56"/>
                <a:gd name="T84" fmla="*/ 2147483646 w 57"/>
                <a:gd name="T85" fmla="*/ 0 h 56"/>
                <a:gd name="T86" fmla="*/ 2147483646 w 57"/>
                <a:gd name="T87" fmla="*/ 0 h 56"/>
                <a:gd name="T88" fmla="*/ 2147483646 w 57"/>
                <a:gd name="T89" fmla="*/ 2147483646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7" h="56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3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6" y="51"/>
                  </a:lnTo>
                  <a:lnTo>
                    <a:pt x="47" y="49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7" y="37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Line 80">
              <a:extLst>
                <a:ext uri="{FF2B5EF4-FFF2-40B4-BE49-F238E27FC236}">
                  <a16:creationId xmlns:a16="http://schemas.microsoft.com/office/drawing/2014/main" id="{E2062CC9-2470-B141-8BD1-BB41486267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0924" y="3238829"/>
              <a:ext cx="1736215" cy="44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6" name="Freeform 86">
              <a:extLst>
                <a:ext uri="{FF2B5EF4-FFF2-40B4-BE49-F238E27FC236}">
                  <a16:creationId xmlns:a16="http://schemas.microsoft.com/office/drawing/2014/main" id="{D4FCFE37-18A4-3246-B546-F6054C46F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915" y="2975890"/>
              <a:ext cx="630238" cy="249237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Freeform 87">
              <a:extLst>
                <a:ext uri="{FF2B5EF4-FFF2-40B4-BE49-F238E27FC236}">
                  <a16:creationId xmlns:a16="http://schemas.microsoft.com/office/drawing/2014/main" id="{7FCC3994-8835-F14B-AD04-A9136FD2F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915" y="3228302"/>
              <a:ext cx="630238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8" name="Freeform 88">
              <a:extLst>
                <a:ext uri="{FF2B5EF4-FFF2-40B4-BE49-F238E27FC236}">
                  <a16:creationId xmlns:a16="http://schemas.microsoft.com/office/drawing/2014/main" id="{7F8E7695-A4D3-C44B-88D6-17681E177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565" y="2975890"/>
              <a:ext cx="74613" cy="252412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89">
              <a:extLst>
                <a:ext uri="{FF2B5EF4-FFF2-40B4-BE49-F238E27FC236}">
                  <a16:creationId xmlns:a16="http://schemas.microsoft.com/office/drawing/2014/main" id="{4FE23EB0-7CE8-FD48-B12F-C27C76650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565" y="3225127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0" name="Freeform 90">
              <a:extLst>
                <a:ext uri="{FF2B5EF4-FFF2-40B4-BE49-F238E27FC236}">
                  <a16:creationId xmlns:a16="http://schemas.microsoft.com/office/drawing/2014/main" id="{26176280-C329-3F48-82BC-83A58C2F5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915" y="3182265"/>
              <a:ext cx="95250" cy="96837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Rectangle 75">
              <a:extLst>
                <a:ext uri="{FF2B5EF4-FFF2-40B4-BE49-F238E27FC236}">
                  <a16:creationId xmlns:a16="http://schemas.microsoft.com/office/drawing/2014/main" id="{D759261D-2650-394A-8DB1-2622B5503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571" y="2968625"/>
              <a:ext cx="358698" cy="536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792" name="Freeform 77">
              <a:extLst>
                <a:ext uri="{FF2B5EF4-FFF2-40B4-BE49-F238E27FC236}">
                  <a16:creationId xmlns:a16="http://schemas.microsoft.com/office/drawing/2014/main" id="{421D60BB-9466-4E4E-84B1-2CC91ADEB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719" y="3192463"/>
              <a:ext cx="88881" cy="88900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86">
              <a:extLst>
                <a:ext uri="{FF2B5EF4-FFF2-40B4-BE49-F238E27FC236}">
                  <a16:creationId xmlns:a16="http://schemas.microsoft.com/office/drawing/2014/main" id="{A70D3994-3778-F04C-94C5-F1DE1A0FE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886" y="2979228"/>
              <a:ext cx="630238" cy="249237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Freeform 87">
              <a:extLst>
                <a:ext uri="{FF2B5EF4-FFF2-40B4-BE49-F238E27FC236}">
                  <a16:creationId xmlns:a16="http://schemas.microsoft.com/office/drawing/2014/main" id="{9AC6E8BD-AAC7-8745-B73B-70F0C9834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886" y="3231640"/>
              <a:ext cx="630238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5" name="Freeform 88">
              <a:extLst>
                <a:ext uri="{FF2B5EF4-FFF2-40B4-BE49-F238E27FC236}">
                  <a16:creationId xmlns:a16="http://schemas.microsoft.com/office/drawing/2014/main" id="{C085F053-7FA8-CF48-9104-8998E8524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536" y="2979228"/>
              <a:ext cx="74613" cy="252412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Freeform 89">
              <a:extLst>
                <a:ext uri="{FF2B5EF4-FFF2-40B4-BE49-F238E27FC236}">
                  <a16:creationId xmlns:a16="http://schemas.microsoft.com/office/drawing/2014/main" id="{40011FDF-2174-894E-87DC-B506E9B05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536" y="3228465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90">
              <a:extLst>
                <a:ext uri="{FF2B5EF4-FFF2-40B4-BE49-F238E27FC236}">
                  <a16:creationId xmlns:a16="http://schemas.microsoft.com/office/drawing/2014/main" id="{DF34765D-E912-3F49-AF5B-AAD6E3E84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886" y="3185603"/>
              <a:ext cx="95250" cy="96837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98" name="Freeform 13">
              <a:extLst>
                <a:ext uri="{FF2B5EF4-FFF2-40B4-BE49-F238E27FC236}">
                  <a16:creationId xmlns:a16="http://schemas.microsoft.com/office/drawing/2014/main" id="{C64F276D-D452-B74A-8E27-4F9701F51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0" y="3232719"/>
              <a:ext cx="6311689" cy="1110681"/>
            </a:xfrm>
            <a:custGeom>
              <a:avLst/>
              <a:gdLst>
                <a:gd name="T0" fmla="*/ 2147483646 w 3681"/>
                <a:gd name="T1" fmla="*/ 0 h 834"/>
                <a:gd name="T2" fmla="*/ 0 w 3681"/>
                <a:gd name="T3" fmla="*/ 0 h 834"/>
                <a:gd name="T4" fmla="*/ 0 w 3681"/>
                <a:gd name="T5" fmla="*/ 2147483646 h 834"/>
                <a:gd name="T6" fmla="*/ 2147483646 w 3681"/>
                <a:gd name="T7" fmla="*/ 2147483646 h 834"/>
                <a:gd name="T8" fmla="*/ 2147483646 w 3681"/>
                <a:gd name="T9" fmla="*/ 0 h 834"/>
                <a:gd name="T10" fmla="*/ 2147483646 w 3681"/>
                <a:gd name="T11" fmla="*/ 0 h 8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81"/>
                <a:gd name="T19" fmla="*/ 0 h 834"/>
                <a:gd name="T20" fmla="*/ 3681 w 3681"/>
                <a:gd name="T21" fmla="*/ 834 h 8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81" h="834">
                  <a:moveTo>
                    <a:pt x="805" y="0"/>
                  </a:moveTo>
                  <a:lnTo>
                    <a:pt x="0" y="0"/>
                  </a:lnTo>
                  <a:lnTo>
                    <a:pt x="0" y="834"/>
                  </a:lnTo>
                  <a:lnTo>
                    <a:pt x="3681" y="834"/>
                  </a:lnTo>
                  <a:lnTo>
                    <a:pt x="3681" y="0"/>
                  </a:lnTo>
                  <a:lnTo>
                    <a:pt x="299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Rectangle 1">
              <a:extLst>
                <a:ext uri="{FF2B5EF4-FFF2-40B4-BE49-F238E27FC236}">
                  <a16:creationId xmlns:a16="http://schemas.microsoft.com/office/drawing/2014/main" id="{982B22F5-0F98-B64A-BEFC-8DC149036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4620" y="2796720"/>
              <a:ext cx="664668" cy="4125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800" name="Freeform 13">
              <a:extLst>
                <a:ext uri="{FF2B5EF4-FFF2-40B4-BE49-F238E27FC236}">
                  <a16:creationId xmlns:a16="http://schemas.microsoft.com/office/drawing/2014/main" id="{4862C9D1-412D-2249-A74B-EAD965D9D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766" y="2705178"/>
              <a:ext cx="1488174" cy="379413"/>
            </a:xfrm>
            <a:custGeom>
              <a:avLst/>
              <a:gdLst>
                <a:gd name="T0" fmla="*/ 0 w 1413"/>
                <a:gd name="T1" fmla="*/ 0 h 242"/>
                <a:gd name="T2" fmla="*/ 2147483646 w 1413"/>
                <a:gd name="T3" fmla="*/ 0 h 242"/>
                <a:gd name="T4" fmla="*/ 2147483646 w 1413"/>
                <a:gd name="T5" fmla="*/ 2147483646 h 242"/>
                <a:gd name="T6" fmla="*/ 2147483646 w 1413"/>
                <a:gd name="T7" fmla="*/ 2147483646 h 242"/>
                <a:gd name="T8" fmla="*/ 2147483646 w 1413"/>
                <a:gd name="T9" fmla="*/ 2147483646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1" name="Rectangle 34">
              <a:extLst>
                <a:ext uri="{FF2B5EF4-FFF2-40B4-BE49-F238E27FC236}">
                  <a16:creationId xmlns:a16="http://schemas.microsoft.com/office/drawing/2014/main" id="{4AE271B9-DB92-7A40-80C6-A2E859717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733" y="2799176"/>
              <a:ext cx="664668" cy="4125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802" name="Freeform 13">
              <a:extLst>
                <a:ext uri="{FF2B5EF4-FFF2-40B4-BE49-F238E27FC236}">
                  <a16:creationId xmlns:a16="http://schemas.microsoft.com/office/drawing/2014/main" id="{327ECC74-8596-6D4F-AA20-5B7A75F0C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420" y="2699427"/>
              <a:ext cx="1488174" cy="379413"/>
            </a:xfrm>
            <a:custGeom>
              <a:avLst/>
              <a:gdLst>
                <a:gd name="T0" fmla="*/ 0 w 1413"/>
                <a:gd name="T1" fmla="*/ 0 h 242"/>
                <a:gd name="T2" fmla="*/ 2147483646 w 1413"/>
                <a:gd name="T3" fmla="*/ 0 h 242"/>
                <a:gd name="T4" fmla="*/ 2147483646 w 1413"/>
                <a:gd name="T5" fmla="*/ 2147483646 h 242"/>
                <a:gd name="T6" fmla="*/ 2147483646 w 1413"/>
                <a:gd name="T7" fmla="*/ 2147483646 h 242"/>
                <a:gd name="T8" fmla="*/ 2147483646 w 1413"/>
                <a:gd name="T9" fmla="*/ 2147483646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771" name="TextBox 1">
            <a:extLst>
              <a:ext uri="{FF2B5EF4-FFF2-40B4-BE49-F238E27FC236}">
                <a16:creationId xmlns:a16="http://schemas.microsoft.com/office/drawing/2014/main" id="{B5A289A1-786A-A74F-859F-0B949DEAF6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5800" y="2362201"/>
            <a:ext cx="8778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Reset</a:t>
            </a:r>
          </a:p>
        </p:txBody>
      </p:sp>
      <p:sp>
        <p:nvSpPr>
          <p:cNvPr id="32772" name="TextBox 34">
            <a:extLst>
              <a:ext uri="{FF2B5EF4-FFF2-40B4-BE49-F238E27FC236}">
                <a16:creationId xmlns:a16="http://schemas.microsoft.com/office/drawing/2014/main" id="{83A803D9-441D-6645-96E0-B8566C050A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1988" y="2362201"/>
            <a:ext cx="5826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Set</a:t>
            </a:r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6C9FFF68-0DF1-884D-AA30-2BA87401531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6146" name="Rectangle 3">
            <a:extLst>
              <a:ext uri="{FF2B5EF4-FFF2-40B4-BE49-F238E27FC236}">
                <a16:creationId xmlns:a16="http://schemas.microsoft.com/office/drawing/2014/main" id="{642E8FF0-D693-C04E-8C13-56F6B4F5E88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 dirty="0"/>
              <a:t>HW 7 is due on Monday (Oct 20) @ 10pm</a:t>
            </a: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Midterm grades submitted to the registrar’s office</a:t>
            </a: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93" name="Group 31">
            <a:extLst>
              <a:ext uri="{FF2B5EF4-FFF2-40B4-BE49-F238E27FC236}">
                <a16:creationId xmlns:a16="http://schemas.microsoft.com/office/drawing/2014/main" id="{7F9CA357-D520-4942-9F1A-27784B230836}"/>
              </a:ext>
            </a:extLst>
          </p:cNvPr>
          <p:cNvGrpSpPr>
            <a:grpSpLocks/>
          </p:cNvGrpSpPr>
          <p:nvPr/>
        </p:nvGrpSpPr>
        <p:grpSpPr bwMode="auto">
          <a:xfrm>
            <a:off x="3262314" y="2927350"/>
            <a:ext cx="4449763" cy="1416050"/>
            <a:chOff x="1479" y="1555"/>
            <a:chExt cx="2803" cy="892"/>
          </a:xfrm>
        </p:grpSpPr>
        <p:sp>
          <p:nvSpPr>
            <p:cNvPr id="33796" name="Freeform 4">
              <a:extLst>
                <a:ext uri="{FF2B5EF4-FFF2-40B4-BE49-F238E27FC236}">
                  <a16:creationId xmlns:a16="http://schemas.microsoft.com/office/drawing/2014/main" id="{CB88E074-C04A-1C47-8149-D0BA5C900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874"/>
              <a:ext cx="430" cy="171"/>
            </a:xfrm>
            <a:custGeom>
              <a:avLst/>
              <a:gdLst>
                <a:gd name="T0" fmla="*/ 1 w 860"/>
                <a:gd name="T1" fmla="*/ 0 h 342"/>
                <a:gd name="T2" fmla="*/ 1 w 860"/>
                <a:gd name="T3" fmla="*/ 0 h 342"/>
                <a:gd name="T4" fmla="*/ 1 w 860"/>
                <a:gd name="T5" fmla="*/ 0 h 342"/>
                <a:gd name="T6" fmla="*/ 1 w 860"/>
                <a:gd name="T7" fmla="*/ 1 h 342"/>
                <a:gd name="T8" fmla="*/ 1 w 860"/>
                <a:gd name="T9" fmla="*/ 1 h 342"/>
                <a:gd name="T10" fmla="*/ 1 w 860"/>
                <a:gd name="T11" fmla="*/ 1 h 342"/>
                <a:gd name="T12" fmla="*/ 1 w 860"/>
                <a:gd name="T13" fmla="*/ 1 h 342"/>
                <a:gd name="T14" fmla="*/ 1 w 860"/>
                <a:gd name="T15" fmla="*/ 1 h 342"/>
                <a:gd name="T16" fmla="*/ 1 w 860"/>
                <a:gd name="T17" fmla="*/ 1 h 342"/>
                <a:gd name="T18" fmla="*/ 1 w 860"/>
                <a:gd name="T19" fmla="*/ 1 h 342"/>
                <a:gd name="T20" fmla="*/ 1 w 860"/>
                <a:gd name="T21" fmla="*/ 1 h 342"/>
                <a:gd name="T22" fmla="*/ 1 w 860"/>
                <a:gd name="T23" fmla="*/ 1 h 342"/>
                <a:gd name="T24" fmla="*/ 1 w 860"/>
                <a:gd name="T25" fmla="*/ 1 h 342"/>
                <a:gd name="T26" fmla="*/ 1 w 860"/>
                <a:gd name="T27" fmla="*/ 1 h 342"/>
                <a:gd name="T28" fmla="*/ 1 w 860"/>
                <a:gd name="T29" fmla="*/ 1 h 342"/>
                <a:gd name="T30" fmla="*/ 1 w 860"/>
                <a:gd name="T31" fmla="*/ 1 h 342"/>
                <a:gd name="T32" fmla="*/ 1 w 860"/>
                <a:gd name="T33" fmla="*/ 1 h 342"/>
                <a:gd name="T34" fmla="*/ 1 w 860"/>
                <a:gd name="T35" fmla="*/ 1 h 342"/>
                <a:gd name="T36" fmla="*/ 1 w 860"/>
                <a:gd name="T37" fmla="*/ 1 h 342"/>
                <a:gd name="T38" fmla="*/ 1 w 860"/>
                <a:gd name="T39" fmla="*/ 1 h 342"/>
                <a:gd name="T40" fmla="*/ 1 w 860"/>
                <a:gd name="T41" fmla="*/ 1 h 342"/>
                <a:gd name="T42" fmla="*/ 1 w 860"/>
                <a:gd name="T43" fmla="*/ 1 h 342"/>
                <a:gd name="T44" fmla="*/ 1 w 860"/>
                <a:gd name="T45" fmla="*/ 1 h 342"/>
                <a:gd name="T46" fmla="*/ 1 w 860"/>
                <a:gd name="T47" fmla="*/ 1 h 342"/>
                <a:gd name="T48" fmla="*/ 1 w 860"/>
                <a:gd name="T49" fmla="*/ 1 h 342"/>
                <a:gd name="T50" fmla="*/ 1 w 860"/>
                <a:gd name="T51" fmla="*/ 1 h 342"/>
                <a:gd name="T52" fmla="*/ 1 w 860"/>
                <a:gd name="T53" fmla="*/ 1 h 342"/>
                <a:gd name="T54" fmla="*/ 1 w 860"/>
                <a:gd name="T55" fmla="*/ 1 h 342"/>
                <a:gd name="T56" fmla="*/ 1 w 860"/>
                <a:gd name="T57" fmla="*/ 1 h 342"/>
                <a:gd name="T58" fmla="*/ 1 w 860"/>
                <a:gd name="T59" fmla="*/ 1 h 342"/>
                <a:gd name="T60" fmla="*/ 1 w 860"/>
                <a:gd name="T61" fmla="*/ 1 h 342"/>
                <a:gd name="T62" fmla="*/ 1 w 860"/>
                <a:gd name="T63" fmla="*/ 1 h 342"/>
                <a:gd name="T64" fmla="*/ 1 w 860"/>
                <a:gd name="T65" fmla="*/ 1 h 342"/>
                <a:gd name="T66" fmla="*/ 1 w 860"/>
                <a:gd name="T67" fmla="*/ 1 h 342"/>
                <a:gd name="T68" fmla="*/ 1 w 860"/>
                <a:gd name="T69" fmla="*/ 1 h 342"/>
                <a:gd name="T70" fmla="*/ 1 w 860"/>
                <a:gd name="T71" fmla="*/ 1 h 342"/>
                <a:gd name="T72" fmla="*/ 1 w 860"/>
                <a:gd name="T73" fmla="*/ 1 h 342"/>
                <a:gd name="T74" fmla="*/ 1 w 860"/>
                <a:gd name="T75" fmla="*/ 1 h 342"/>
                <a:gd name="T76" fmla="*/ 1 w 860"/>
                <a:gd name="T77" fmla="*/ 1 h 342"/>
                <a:gd name="T78" fmla="*/ 1 w 860"/>
                <a:gd name="T79" fmla="*/ 1 h 342"/>
                <a:gd name="T80" fmla="*/ 1 w 860"/>
                <a:gd name="T81" fmla="*/ 1 h 342"/>
                <a:gd name="T82" fmla="*/ 1 w 860"/>
                <a:gd name="T83" fmla="*/ 1 h 342"/>
                <a:gd name="T84" fmla="*/ 1 w 860"/>
                <a:gd name="T85" fmla="*/ 1 h 342"/>
                <a:gd name="T86" fmla="*/ 1 w 860"/>
                <a:gd name="T87" fmla="*/ 1 h 342"/>
                <a:gd name="T88" fmla="*/ 1 w 860"/>
                <a:gd name="T89" fmla="*/ 1 h 342"/>
                <a:gd name="T90" fmla="*/ 1 w 860"/>
                <a:gd name="T91" fmla="*/ 1 h 342"/>
                <a:gd name="T92" fmla="*/ 1 w 860"/>
                <a:gd name="T93" fmla="*/ 1 h 342"/>
                <a:gd name="T94" fmla="*/ 1 w 860"/>
                <a:gd name="T95" fmla="*/ 1 h 342"/>
                <a:gd name="T96" fmla="*/ 1 w 860"/>
                <a:gd name="T97" fmla="*/ 1 h 342"/>
                <a:gd name="T98" fmla="*/ 1 w 860"/>
                <a:gd name="T99" fmla="*/ 1 h 342"/>
                <a:gd name="T100" fmla="*/ 1 w 860"/>
                <a:gd name="T101" fmla="*/ 1 h 342"/>
                <a:gd name="T102" fmla="*/ 1 w 860"/>
                <a:gd name="T103" fmla="*/ 1 h 342"/>
                <a:gd name="T104" fmla="*/ 1 w 860"/>
                <a:gd name="T105" fmla="*/ 1 h 342"/>
                <a:gd name="T106" fmla="*/ 1 w 860"/>
                <a:gd name="T107" fmla="*/ 1 h 342"/>
                <a:gd name="T108" fmla="*/ 1 w 860"/>
                <a:gd name="T109" fmla="*/ 1 h 342"/>
                <a:gd name="T110" fmla="*/ 1 w 860"/>
                <a:gd name="T111" fmla="*/ 1 h 342"/>
                <a:gd name="T112" fmla="*/ 1 w 860"/>
                <a:gd name="T113" fmla="*/ 1 h 342"/>
                <a:gd name="T114" fmla="*/ 1 w 860"/>
                <a:gd name="T115" fmla="*/ 1 h 342"/>
                <a:gd name="T116" fmla="*/ 1 w 860"/>
                <a:gd name="T117" fmla="*/ 1 h 342"/>
                <a:gd name="T118" fmla="*/ 1 w 860"/>
                <a:gd name="T119" fmla="*/ 1 h 342"/>
                <a:gd name="T120" fmla="*/ 1 w 860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2"/>
                <a:gd name="T185" fmla="*/ 860 w 860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2">
                  <a:moveTo>
                    <a:pt x="0" y="0"/>
                  </a:moveTo>
                  <a:lnTo>
                    <a:pt x="34" y="0"/>
                  </a:lnTo>
                  <a:lnTo>
                    <a:pt x="64" y="0"/>
                  </a:lnTo>
                  <a:lnTo>
                    <a:pt x="92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5" y="0"/>
                  </a:lnTo>
                  <a:lnTo>
                    <a:pt x="260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299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8" y="0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50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8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7" y="1"/>
                  </a:lnTo>
                  <a:lnTo>
                    <a:pt x="390" y="3"/>
                  </a:lnTo>
                  <a:lnTo>
                    <a:pt x="393" y="3"/>
                  </a:lnTo>
                  <a:lnTo>
                    <a:pt x="394" y="3"/>
                  </a:lnTo>
                  <a:lnTo>
                    <a:pt x="397" y="3"/>
                  </a:lnTo>
                  <a:lnTo>
                    <a:pt x="398" y="3"/>
                  </a:lnTo>
                  <a:lnTo>
                    <a:pt x="400" y="3"/>
                  </a:lnTo>
                  <a:lnTo>
                    <a:pt x="401" y="3"/>
                  </a:lnTo>
                  <a:lnTo>
                    <a:pt x="403" y="3"/>
                  </a:lnTo>
                  <a:lnTo>
                    <a:pt x="404" y="3"/>
                  </a:lnTo>
                  <a:lnTo>
                    <a:pt x="406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10" y="4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4" y="4"/>
                  </a:lnTo>
                  <a:lnTo>
                    <a:pt x="416" y="4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3" y="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30" y="6"/>
                  </a:lnTo>
                  <a:lnTo>
                    <a:pt x="433" y="6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9" y="7"/>
                  </a:lnTo>
                  <a:lnTo>
                    <a:pt x="441" y="7"/>
                  </a:lnTo>
                  <a:lnTo>
                    <a:pt x="443" y="7"/>
                  </a:lnTo>
                  <a:lnTo>
                    <a:pt x="446" y="9"/>
                  </a:lnTo>
                  <a:lnTo>
                    <a:pt x="447" y="9"/>
                  </a:lnTo>
                  <a:lnTo>
                    <a:pt x="449" y="9"/>
                  </a:lnTo>
                  <a:lnTo>
                    <a:pt x="450" y="9"/>
                  </a:lnTo>
                  <a:lnTo>
                    <a:pt x="453" y="9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9" y="10"/>
                  </a:lnTo>
                  <a:lnTo>
                    <a:pt x="460" y="10"/>
                  </a:lnTo>
                  <a:lnTo>
                    <a:pt x="462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6" y="12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2" y="13"/>
                  </a:lnTo>
                  <a:lnTo>
                    <a:pt x="473" y="14"/>
                  </a:lnTo>
                  <a:lnTo>
                    <a:pt x="475" y="14"/>
                  </a:lnTo>
                  <a:lnTo>
                    <a:pt x="476" y="14"/>
                  </a:lnTo>
                  <a:lnTo>
                    <a:pt x="477" y="16"/>
                  </a:lnTo>
                  <a:lnTo>
                    <a:pt x="479" y="16"/>
                  </a:lnTo>
                  <a:lnTo>
                    <a:pt x="482" y="16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7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8" y="22"/>
                  </a:lnTo>
                  <a:lnTo>
                    <a:pt x="500" y="22"/>
                  </a:lnTo>
                  <a:lnTo>
                    <a:pt x="502" y="23"/>
                  </a:lnTo>
                  <a:lnTo>
                    <a:pt x="505" y="23"/>
                  </a:lnTo>
                  <a:lnTo>
                    <a:pt x="506" y="24"/>
                  </a:lnTo>
                  <a:lnTo>
                    <a:pt x="508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9"/>
                  </a:lnTo>
                  <a:lnTo>
                    <a:pt x="521" y="29"/>
                  </a:lnTo>
                  <a:lnTo>
                    <a:pt x="522" y="30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2"/>
                  </a:lnTo>
                  <a:lnTo>
                    <a:pt x="528" y="32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5" y="36"/>
                  </a:lnTo>
                  <a:lnTo>
                    <a:pt x="536" y="36"/>
                  </a:lnTo>
                  <a:lnTo>
                    <a:pt x="538" y="37"/>
                  </a:lnTo>
                  <a:lnTo>
                    <a:pt x="541" y="39"/>
                  </a:lnTo>
                  <a:lnTo>
                    <a:pt x="542" y="39"/>
                  </a:lnTo>
                  <a:lnTo>
                    <a:pt x="545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1" y="43"/>
                  </a:lnTo>
                  <a:lnTo>
                    <a:pt x="554" y="45"/>
                  </a:lnTo>
                  <a:lnTo>
                    <a:pt x="555" y="46"/>
                  </a:lnTo>
                  <a:lnTo>
                    <a:pt x="556" y="46"/>
                  </a:lnTo>
                  <a:lnTo>
                    <a:pt x="558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8" y="52"/>
                  </a:lnTo>
                  <a:lnTo>
                    <a:pt x="569" y="53"/>
                  </a:lnTo>
                  <a:lnTo>
                    <a:pt x="571" y="53"/>
                  </a:lnTo>
                  <a:lnTo>
                    <a:pt x="571" y="55"/>
                  </a:lnTo>
                  <a:lnTo>
                    <a:pt x="572" y="55"/>
                  </a:lnTo>
                  <a:lnTo>
                    <a:pt x="574" y="55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79" y="59"/>
                  </a:lnTo>
                  <a:lnTo>
                    <a:pt x="581" y="59"/>
                  </a:lnTo>
                  <a:lnTo>
                    <a:pt x="582" y="60"/>
                  </a:lnTo>
                  <a:lnTo>
                    <a:pt x="584" y="60"/>
                  </a:lnTo>
                  <a:lnTo>
                    <a:pt x="585" y="62"/>
                  </a:lnTo>
                  <a:lnTo>
                    <a:pt x="587" y="62"/>
                  </a:lnTo>
                  <a:lnTo>
                    <a:pt x="588" y="63"/>
                  </a:lnTo>
                  <a:lnTo>
                    <a:pt x="591" y="65"/>
                  </a:lnTo>
                  <a:lnTo>
                    <a:pt x="592" y="66"/>
                  </a:lnTo>
                  <a:lnTo>
                    <a:pt x="594" y="66"/>
                  </a:lnTo>
                  <a:lnTo>
                    <a:pt x="597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1" y="70"/>
                  </a:lnTo>
                  <a:lnTo>
                    <a:pt x="604" y="72"/>
                  </a:lnTo>
                  <a:lnTo>
                    <a:pt x="605" y="72"/>
                  </a:lnTo>
                  <a:lnTo>
                    <a:pt x="607" y="73"/>
                  </a:lnTo>
                  <a:lnTo>
                    <a:pt x="608" y="75"/>
                  </a:lnTo>
                  <a:lnTo>
                    <a:pt x="610" y="75"/>
                  </a:lnTo>
                  <a:lnTo>
                    <a:pt x="611" y="76"/>
                  </a:lnTo>
                  <a:lnTo>
                    <a:pt x="612" y="76"/>
                  </a:lnTo>
                  <a:lnTo>
                    <a:pt x="612" y="78"/>
                  </a:lnTo>
                  <a:lnTo>
                    <a:pt x="614" y="78"/>
                  </a:lnTo>
                  <a:lnTo>
                    <a:pt x="615" y="79"/>
                  </a:lnTo>
                  <a:lnTo>
                    <a:pt x="617" y="79"/>
                  </a:lnTo>
                  <a:lnTo>
                    <a:pt x="618" y="80"/>
                  </a:lnTo>
                  <a:lnTo>
                    <a:pt x="620" y="82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2" y="83"/>
                  </a:lnTo>
                  <a:lnTo>
                    <a:pt x="624" y="83"/>
                  </a:lnTo>
                  <a:lnTo>
                    <a:pt x="625" y="85"/>
                  </a:lnTo>
                  <a:lnTo>
                    <a:pt x="627" y="85"/>
                  </a:lnTo>
                  <a:lnTo>
                    <a:pt x="627" y="86"/>
                  </a:lnTo>
                  <a:lnTo>
                    <a:pt x="628" y="86"/>
                  </a:lnTo>
                  <a:lnTo>
                    <a:pt x="630" y="88"/>
                  </a:lnTo>
                  <a:lnTo>
                    <a:pt x="631" y="89"/>
                  </a:lnTo>
                  <a:lnTo>
                    <a:pt x="633" y="89"/>
                  </a:lnTo>
                  <a:lnTo>
                    <a:pt x="634" y="91"/>
                  </a:lnTo>
                  <a:lnTo>
                    <a:pt x="637" y="92"/>
                  </a:lnTo>
                  <a:lnTo>
                    <a:pt x="638" y="93"/>
                  </a:lnTo>
                  <a:lnTo>
                    <a:pt x="640" y="93"/>
                  </a:lnTo>
                  <a:lnTo>
                    <a:pt x="641" y="95"/>
                  </a:lnTo>
                  <a:lnTo>
                    <a:pt x="641" y="96"/>
                  </a:lnTo>
                  <a:lnTo>
                    <a:pt x="643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5" y="99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50" y="101"/>
                  </a:lnTo>
                  <a:lnTo>
                    <a:pt x="650" y="102"/>
                  </a:lnTo>
                  <a:lnTo>
                    <a:pt x="651" y="102"/>
                  </a:lnTo>
                  <a:lnTo>
                    <a:pt x="653" y="103"/>
                  </a:lnTo>
                  <a:lnTo>
                    <a:pt x="654" y="103"/>
                  </a:lnTo>
                  <a:lnTo>
                    <a:pt x="654" y="105"/>
                  </a:lnTo>
                  <a:lnTo>
                    <a:pt x="656" y="105"/>
                  </a:lnTo>
                  <a:lnTo>
                    <a:pt x="657" y="106"/>
                  </a:lnTo>
                  <a:lnTo>
                    <a:pt x="658" y="108"/>
                  </a:lnTo>
                  <a:lnTo>
                    <a:pt x="660" y="108"/>
                  </a:lnTo>
                  <a:lnTo>
                    <a:pt x="661" y="109"/>
                  </a:lnTo>
                  <a:lnTo>
                    <a:pt x="663" y="111"/>
                  </a:lnTo>
                  <a:lnTo>
                    <a:pt x="664" y="112"/>
                  </a:lnTo>
                  <a:lnTo>
                    <a:pt x="666" y="112"/>
                  </a:lnTo>
                  <a:lnTo>
                    <a:pt x="666" y="114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0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3" y="118"/>
                  </a:lnTo>
                  <a:lnTo>
                    <a:pt x="673" y="119"/>
                  </a:lnTo>
                  <a:lnTo>
                    <a:pt x="674" y="119"/>
                  </a:lnTo>
                  <a:lnTo>
                    <a:pt x="676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3" y="125"/>
                  </a:lnTo>
                  <a:lnTo>
                    <a:pt x="684" y="126"/>
                  </a:lnTo>
                  <a:lnTo>
                    <a:pt x="686" y="128"/>
                  </a:lnTo>
                  <a:lnTo>
                    <a:pt x="687" y="129"/>
                  </a:lnTo>
                  <a:lnTo>
                    <a:pt x="689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1" y="132"/>
                  </a:lnTo>
                  <a:lnTo>
                    <a:pt x="693" y="134"/>
                  </a:lnTo>
                  <a:lnTo>
                    <a:pt x="694" y="134"/>
                  </a:lnTo>
                  <a:lnTo>
                    <a:pt x="696" y="135"/>
                  </a:lnTo>
                  <a:lnTo>
                    <a:pt x="697" y="135"/>
                  </a:lnTo>
                  <a:lnTo>
                    <a:pt x="699" y="136"/>
                  </a:lnTo>
                  <a:lnTo>
                    <a:pt x="700" y="138"/>
                  </a:lnTo>
                  <a:lnTo>
                    <a:pt x="702" y="139"/>
                  </a:lnTo>
                  <a:lnTo>
                    <a:pt x="703" y="139"/>
                  </a:lnTo>
                  <a:lnTo>
                    <a:pt x="704" y="141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7" y="144"/>
                  </a:lnTo>
                  <a:lnTo>
                    <a:pt x="709" y="144"/>
                  </a:lnTo>
                  <a:lnTo>
                    <a:pt x="709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2" y="147"/>
                  </a:lnTo>
                  <a:lnTo>
                    <a:pt x="712" y="148"/>
                  </a:lnTo>
                  <a:lnTo>
                    <a:pt x="713" y="148"/>
                  </a:lnTo>
                  <a:lnTo>
                    <a:pt x="713" y="149"/>
                  </a:lnTo>
                  <a:lnTo>
                    <a:pt x="714" y="151"/>
                  </a:lnTo>
                  <a:lnTo>
                    <a:pt x="716" y="152"/>
                  </a:lnTo>
                  <a:lnTo>
                    <a:pt x="717" y="152"/>
                  </a:lnTo>
                  <a:lnTo>
                    <a:pt x="717" y="154"/>
                  </a:lnTo>
                  <a:lnTo>
                    <a:pt x="719" y="155"/>
                  </a:lnTo>
                  <a:lnTo>
                    <a:pt x="720" y="157"/>
                  </a:lnTo>
                  <a:lnTo>
                    <a:pt x="722" y="158"/>
                  </a:lnTo>
                  <a:lnTo>
                    <a:pt x="723" y="159"/>
                  </a:lnTo>
                  <a:lnTo>
                    <a:pt x="724" y="161"/>
                  </a:lnTo>
                  <a:lnTo>
                    <a:pt x="726" y="162"/>
                  </a:lnTo>
                  <a:lnTo>
                    <a:pt x="727" y="164"/>
                  </a:lnTo>
                  <a:lnTo>
                    <a:pt x="727" y="165"/>
                  </a:lnTo>
                  <a:lnTo>
                    <a:pt x="729" y="165"/>
                  </a:lnTo>
                  <a:lnTo>
                    <a:pt x="730" y="167"/>
                  </a:lnTo>
                  <a:lnTo>
                    <a:pt x="730" y="168"/>
                  </a:lnTo>
                  <a:lnTo>
                    <a:pt x="732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6" y="174"/>
                  </a:lnTo>
                  <a:lnTo>
                    <a:pt x="737" y="175"/>
                  </a:lnTo>
                  <a:lnTo>
                    <a:pt x="739" y="177"/>
                  </a:lnTo>
                  <a:lnTo>
                    <a:pt x="740" y="178"/>
                  </a:lnTo>
                  <a:lnTo>
                    <a:pt x="742" y="180"/>
                  </a:lnTo>
                  <a:lnTo>
                    <a:pt x="742" y="181"/>
                  </a:lnTo>
                  <a:lnTo>
                    <a:pt x="743" y="182"/>
                  </a:lnTo>
                  <a:lnTo>
                    <a:pt x="745" y="184"/>
                  </a:lnTo>
                  <a:lnTo>
                    <a:pt x="746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9" y="188"/>
                  </a:lnTo>
                  <a:lnTo>
                    <a:pt x="750" y="191"/>
                  </a:lnTo>
                  <a:lnTo>
                    <a:pt x="752" y="192"/>
                  </a:lnTo>
                  <a:lnTo>
                    <a:pt x="753" y="194"/>
                  </a:lnTo>
                  <a:lnTo>
                    <a:pt x="755" y="195"/>
                  </a:lnTo>
                  <a:lnTo>
                    <a:pt x="756" y="198"/>
                  </a:lnTo>
                  <a:lnTo>
                    <a:pt x="758" y="200"/>
                  </a:lnTo>
                  <a:lnTo>
                    <a:pt x="759" y="201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5"/>
                  </a:lnTo>
                  <a:lnTo>
                    <a:pt x="765" y="207"/>
                  </a:lnTo>
                  <a:lnTo>
                    <a:pt x="766" y="208"/>
                  </a:lnTo>
                  <a:lnTo>
                    <a:pt x="766" y="210"/>
                  </a:lnTo>
                  <a:lnTo>
                    <a:pt x="768" y="211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4"/>
                  </a:lnTo>
                  <a:lnTo>
                    <a:pt x="772" y="215"/>
                  </a:lnTo>
                  <a:lnTo>
                    <a:pt x="772" y="217"/>
                  </a:lnTo>
                  <a:lnTo>
                    <a:pt x="773" y="218"/>
                  </a:lnTo>
                  <a:lnTo>
                    <a:pt x="775" y="220"/>
                  </a:lnTo>
                  <a:lnTo>
                    <a:pt x="775" y="221"/>
                  </a:lnTo>
                  <a:lnTo>
                    <a:pt x="776" y="223"/>
                  </a:lnTo>
                  <a:lnTo>
                    <a:pt x="778" y="224"/>
                  </a:lnTo>
                  <a:lnTo>
                    <a:pt x="778" y="226"/>
                  </a:lnTo>
                  <a:lnTo>
                    <a:pt x="779" y="227"/>
                  </a:lnTo>
                  <a:lnTo>
                    <a:pt x="781" y="228"/>
                  </a:lnTo>
                  <a:lnTo>
                    <a:pt x="782" y="230"/>
                  </a:lnTo>
                  <a:lnTo>
                    <a:pt x="782" y="231"/>
                  </a:lnTo>
                  <a:lnTo>
                    <a:pt x="783" y="233"/>
                  </a:lnTo>
                  <a:lnTo>
                    <a:pt x="785" y="234"/>
                  </a:lnTo>
                  <a:lnTo>
                    <a:pt x="786" y="236"/>
                  </a:lnTo>
                  <a:lnTo>
                    <a:pt x="788" y="238"/>
                  </a:lnTo>
                  <a:lnTo>
                    <a:pt x="789" y="240"/>
                  </a:lnTo>
                  <a:lnTo>
                    <a:pt x="791" y="243"/>
                  </a:lnTo>
                  <a:lnTo>
                    <a:pt x="792" y="244"/>
                  </a:lnTo>
                  <a:lnTo>
                    <a:pt x="793" y="247"/>
                  </a:lnTo>
                  <a:lnTo>
                    <a:pt x="795" y="249"/>
                  </a:lnTo>
                  <a:lnTo>
                    <a:pt x="796" y="251"/>
                  </a:lnTo>
                  <a:lnTo>
                    <a:pt x="798" y="253"/>
                  </a:lnTo>
                  <a:lnTo>
                    <a:pt x="799" y="254"/>
                  </a:lnTo>
                  <a:lnTo>
                    <a:pt x="801" y="256"/>
                  </a:lnTo>
                  <a:lnTo>
                    <a:pt x="802" y="257"/>
                  </a:lnTo>
                  <a:lnTo>
                    <a:pt x="802" y="259"/>
                  </a:lnTo>
                  <a:lnTo>
                    <a:pt x="803" y="260"/>
                  </a:lnTo>
                  <a:lnTo>
                    <a:pt x="805" y="261"/>
                  </a:lnTo>
                  <a:lnTo>
                    <a:pt x="805" y="263"/>
                  </a:lnTo>
                  <a:lnTo>
                    <a:pt x="806" y="264"/>
                  </a:lnTo>
                  <a:lnTo>
                    <a:pt x="808" y="266"/>
                  </a:lnTo>
                  <a:lnTo>
                    <a:pt x="808" y="267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1" y="270"/>
                  </a:lnTo>
                  <a:lnTo>
                    <a:pt x="812" y="271"/>
                  </a:lnTo>
                  <a:lnTo>
                    <a:pt x="812" y="273"/>
                  </a:lnTo>
                  <a:lnTo>
                    <a:pt x="814" y="274"/>
                  </a:lnTo>
                  <a:lnTo>
                    <a:pt x="815" y="276"/>
                  </a:lnTo>
                  <a:lnTo>
                    <a:pt x="815" y="277"/>
                  </a:lnTo>
                  <a:lnTo>
                    <a:pt x="816" y="279"/>
                  </a:lnTo>
                  <a:lnTo>
                    <a:pt x="818" y="280"/>
                  </a:lnTo>
                  <a:lnTo>
                    <a:pt x="819" y="282"/>
                  </a:lnTo>
                  <a:lnTo>
                    <a:pt x="821" y="283"/>
                  </a:lnTo>
                  <a:lnTo>
                    <a:pt x="822" y="284"/>
                  </a:lnTo>
                  <a:lnTo>
                    <a:pt x="824" y="287"/>
                  </a:lnTo>
                  <a:lnTo>
                    <a:pt x="825" y="289"/>
                  </a:lnTo>
                  <a:lnTo>
                    <a:pt x="826" y="292"/>
                  </a:lnTo>
                  <a:lnTo>
                    <a:pt x="828" y="293"/>
                  </a:lnTo>
                  <a:lnTo>
                    <a:pt x="829" y="296"/>
                  </a:lnTo>
                  <a:lnTo>
                    <a:pt x="831" y="299"/>
                  </a:lnTo>
                  <a:lnTo>
                    <a:pt x="832" y="300"/>
                  </a:lnTo>
                  <a:lnTo>
                    <a:pt x="834" y="302"/>
                  </a:lnTo>
                  <a:lnTo>
                    <a:pt x="835" y="305"/>
                  </a:lnTo>
                  <a:lnTo>
                    <a:pt x="837" y="306"/>
                  </a:lnTo>
                  <a:lnTo>
                    <a:pt x="838" y="307"/>
                  </a:lnTo>
                  <a:lnTo>
                    <a:pt x="839" y="309"/>
                  </a:lnTo>
                  <a:lnTo>
                    <a:pt x="839" y="310"/>
                  </a:lnTo>
                  <a:lnTo>
                    <a:pt x="841" y="312"/>
                  </a:lnTo>
                  <a:lnTo>
                    <a:pt x="842" y="313"/>
                  </a:lnTo>
                  <a:lnTo>
                    <a:pt x="842" y="315"/>
                  </a:lnTo>
                  <a:lnTo>
                    <a:pt x="844" y="316"/>
                  </a:lnTo>
                  <a:lnTo>
                    <a:pt x="844" y="317"/>
                  </a:lnTo>
                  <a:lnTo>
                    <a:pt x="845" y="317"/>
                  </a:lnTo>
                  <a:lnTo>
                    <a:pt x="845" y="319"/>
                  </a:lnTo>
                  <a:lnTo>
                    <a:pt x="847" y="320"/>
                  </a:lnTo>
                  <a:lnTo>
                    <a:pt x="847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49" y="326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0"/>
                  </a:lnTo>
                  <a:lnTo>
                    <a:pt x="854" y="332"/>
                  </a:lnTo>
                  <a:lnTo>
                    <a:pt x="854" y="333"/>
                  </a:lnTo>
                  <a:lnTo>
                    <a:pt x="855" y="335"/>
                  </a:lnTo>
                  <a:lnTo>
                    <a:pt x="855" y="336"/>
                  </a:lnTo>
                  <a:lnTo>
                    <a:pt x="857" y="338"/>
                  </a:lnTo>
                  <a:lnTo>
                    <a:pt x="858" y="339"/>
                  </a:lnTo>
                  <a:lnTo>
                    <a:pt x="860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7" name="Freeform 5">
              <a:extLst>
                <a:ext uri="{FF2B5EF4-FFF2-40B4-BE49-F238E27FC236}">
                  <a16:creationId xmlns:a16="http://schemas.microsoft.com/office/drawing/2014/main" id="{D82852F7-1AD2-7244-AE4D-CC45D37BC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046"/>
              <a:ext cx="430" cy="170"/>
            </a:xfrm>
            <a:custGeom>
              <a:avLst/>
              <a:gdLst>
                <a:gd name="T0" fmla="*/ 1 w 860"/>
                <a:gd name="T1" fmla="*/ 0 h 341"/>
                <a:gd name="T2" fmla="*/ 1 w 860"/>
                <a:gd name="T3" fmla="*/ 0 h 341"/>
                <a:gd name="T4" fmla="*/ 1 w 860"/>
                <a:gd name="T5" fmla="*/ 0 h 341"/>
                <a:gd name="T6" fmla="*/ 1 w 860"/>
                <a:gd name="T7" fmla="*/ 0 h 341"/>
                <a:gd name="T8" fmla="*/ 1 w 860"/>
                <a:gd name="T9" fmla="*/ 0 h 341"/>
                <a:gd name="T10" fmla="*/ 1 w 860"/>
                <a:gd name="T11" fmla="*/ 0 h 341"/>
                <a:gd name="T12" fmla="*/ 1 w 860"/>
                <a:gd name="T13" fmla="*/ 0 h 341"/>
                <a:gd name="T14" fmla="*/ 1 w 860"/>
                <a:gd name="T15" fmla="*/ 0 h 341"/>
                <a:gd name="T16" fmla="*/ 1 w 860"/>
                <a:gd name="T17" fmla="*/ 0 h 341"/>
                <a:gd name="T18" fmla="*/ 1 w 860"/>
                <a:gd name="T19" fmla="*/ 0 h 341"/>
                <a:gd name="T20" fmla="*/ 1 w 860"/>
                <a:gd name="T21" fmla="*/ 0 h 341"/>
                <a:gd name="T22" fmla="*/ 1 w 860"/>
                <a:gd name="T23" fmla="*/ 0 h 341"/>
                <a:gd name="T24" fmla="*/ 1 w 860"/>
                <a:gd name="T25" fmla="*/ 0 h 341"/>
                <a:gd name="T26" fmla="*/ 1 w 860"/>
                <a:gd name="T27" fmla="*/ 0 h 341"/>
                <a:gd name="T28" fmla="*/ 1 w 860"/>
                <a:gd name="T29" fmla="*/ 0 h 341"/>
                <a:gd name="T30" fmla="*/ 1 w 860"/>
                <a:gd name="T31" fmla="*/ 0 h 341"/>
                <a:gd name="T32" fmla="*/ 1 w 860"/>
                <a:gd name="T33" fmla="*/ 0 h 341"/>
                <a:gd name="T34" fmla="*/ 1 w 860"/>
                <a:gd name="T35" fmla="*/ 0 h 341"/>
                <a:gd name="T36" fmla="*/ 1 w 860"/>
                <a:gd name="T37" fmla="*/ 0 h 341"/>
                <a:gd name="T38" fmla="*/ 1 w 860"/>
                <a:gd name="T39" fmla="*/ 0 h 341"/>
                <a:gd name="T40" fmla="*/ 1 w 860"/>
                <a:gd name="T41" fmla="*/ 0 h 341"/>
                <a:gd name="T42" fmla="*/ 1 w 860"/>
                <a:gd name="T43" fmla="*/ 0 h 341"/>
                <a:gd name="T44" fmla="*/ 1 w 860"/>
                <a:gd name="T45" fmla="*/ 0 h 341"/>
                <a:gd name="T46" fmla="*/ 1 w 860"/>
                <a:gd name="T47" fmla="*/ 0 h 341"/>
                <a:gd name="T48" fmla="*/ 1 w 860"/>
                <a:gd name="T49" fmla="*/ 0 h 341"/>
                <a:gd name="T50" fmla="*/ 1 w 860"/>
                <a:gd name="T51" fmla="*/ 0 h 341"/>
                <a:gd name="T52" fmla="*/ 1 w 860"/>
                <a:gd name="T53" fmla="*/ 0 h 341"/>
                <a:gd name="T54" fmla="*/ 1 w 860"/>
                <a:gd name="T55" fmla="*/ 0 h 341"/>
                <a:gd name="T56" fmla="*/ 1 w 860"/>
                <a:gd name="T57" fmla="*/ 0 h 341"/>
                <a:gd name="T58" fmla="*/ 1 w 860"/>
                <a:gd name="T59" fmla="*/ 0 h 341"/>
                <a:gd name="T60" fmla="*/ 1 w 860"/>
                <a:gd name="T61" fmla="*/ 0 h 341"/>
                <a:gd name="T62" fmla="*/ 1 w 860"/>
                <a:gd name="T63" fmla="*/ 0 h 341"/>
                <a:gd name="T64" fmla="*/ 1 w 860"/>
                <a:gd name="T65" fmla="*/ 0 h 341"/>
                <a:gd name="T66" fmla="*/ 1 w 860"/>
                <a:gd name="T67" fmla="*/ 0 h 341"/>
                <a:gd name="T68" fmla="*/ 1 w 860"/>
                <a:gd name="T69" fmla="*/ 0 h 341"/>
                <a:gd name="T70" fmla="*/ 1 w 860"/>
                <a:gd name="T71" fmla="*/ 0 h 341"/>
                <a:gd name="T72" fmla="*/ 1 w 860"/>
                <a:gd name="T73" fmla="*/ 0 h 341"/>
                <a:gd name="T74" fmla="*/ 1 w 860"/>
                <a:gd name="T75" fmla="*/ 0 h 341"/>
                <a:gd name="T76" fmla="*/ 1 w 860"/>
                <a:gd name="T77" fmla="*/ 0 h 341"/>
                <a:gd name="T78" fmla="*/ 1 w 860"/>
                <a:gd name="T79" fmla="*/ 0 h 341"/>
                <a:gd name="T80" fmla="*/ 1 w 860"/>
                <a:gd name="T81" fmla="*/ 0 h 341"/>
                <a:gd name="T82" fmla="*/ 1 w 860"/>
                <a:gd name="T83" fmla="*/ 0 h 341"/>
                <a:gd name="T84" fmla="*/ 1 w 860"/>
                <a:gd name="T85" fmla="*/ 0 h 341"/>
                <a:gd name="T86" fmla="*/ 1 w 860"/>
                <a:gd name="T87" fmla="*/ 0 h 341"/>
                <a:gd name="T88" fmla="*/ 1 w 860"/>
                <a:gd name="T89" fmla="*/ 0 h 341"/>
                <a:gd name="T90" fmla="*/ 1 w 860"/>
                <a:gd name="T91" fmla="*/ 0 h 341"/>
                <a:gd name="T92" fmla="*/ 1 w 860"/>
                <a:gd name="T93" fmla="*/ 0 h 341"/>
                <a:gd name="T94" fmla="*/ 1 w 860"/>
                <a:gd name="T95" fmla="*/ 0 h 341"/>
                <a:gd name="T96" fmla="*/ 1 w 860"/>
                <a:gd name="T97" fmla="*/ 0 h 341"/>
                <a:gd name="T98" fmla="*/ 1 w 860"/>
                <a:gd name="T99" fmla="*/ 0 h 341"/>
                <a:gd name="T100" fmla="*/ 1 w 860"/>
                <a:gd name="T101" fmla="*/ 0 h 341"/>
                <a:gd name="T102" fmla="*/ 1 w 860"/>
                <a:gd name="T103" fmla="*/ 0 h 341"/>
                <a:gd name="T104" fmla="*/ 1 w 860"/>
                <a:gd name="T105" fmla="*/ 0 h 341"/>
                <a:gd name="T106" fmla="*/ 1 w 860"/>
                <a:gd name="T107" fmla="*/ 0 h 341"/>
                <a:gd name="T108" fmla="*/ 1 w 860"/>
                <a:gd name="T109" fmla="*/ 0 h 341"/>
                <a:gd name="T110" fmla="*/ 1 w 860"/>
                <a:gd name="T111" fmla="*/ 0 h 341"/>
                <a:gd name="T112" fmla="*/ 1 w 860"/>
                <a:gd name="T113" fmla="*/ 0 h 341"/>
                <a:gd name="T114" fmla="*/ 1 w 860"/>
                <a:gd name="T115" fmla="*/ 0 h 341"/>
                <a:gd name="T116" fmla="*/ 1 w 860"/>
                <a:gd name="T117" fmla="*/ 0 h 341"/>
                <a:gd name="T118" fmla="*/ 1 w 860"/>
                <a:gd name="T119" fmla="*/ 0 h 341"/>
                <a:gd name="T120" fmla="*/ 1 w 860"/>
                <a:gd name="T121" fmla="*/ 0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1"/>
                <a:gd name="T185" fmla="*/ 860 w 860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1">
                  <a:moveTo>
                    <a:pt x="0" y="341"/>
                  </a:moveTo>
                  <a:lnTo>
                    <a:pt x="34" y="341"/>
                  </a:lnTo>
                  <a:lnTo>
                    <a:pt x="64" y="341"/>
                  </a:lnTo>
                  <a:lnTo>
                    <a:pt x="92" y="341"/>
                  </a:lnTo>
                  <a:lnTo>
                    <a:pt x="120" y="341"/>
                  </a:lnTo>
                  <a:lnTo>
                    <a:pt x="146" y="341"/>
                  </a:lnTo>
                  <a:lnTo>
                    <a:pt x="169" y="341"/>
                  </a:lnTo>
                  <a:lnTo>
                    <a:pt x="190" y="341"/>
                  </a:lnTo>
                  <a:lnTo>
                    <a:pt x="210" y="341"/>
                  </a:lnTo>
                  <a:lnTo>
                    <a:pt x="229" y="341"/>
                  </a:lnTo>
                  <a:lnTo>
                    <a:pt x="245" y="341"/>
                  </a:lnTo>
                  <a:lnTo>
                    <a:pt x="260" y="341"/>
                  </a:lnTo>
                  <a:lnTo>
                    <a:pt x="275" y="341"/>
                  </a:lnTo>
                  <a:lnTo>
                    <a:pt x="288" y="341"/>
                  </a:lnTo>
                  <a:lnTo>
                    <a:pt x="299" y="341"/>
                  </a:lnTo>
                  <a:lnTo>
                    <a:pt x="311" y="341"/>
                  </a:lnTo>
                  <a:lnTo>
                    <a:pt x="319" y="341"/>
                  </a:lnTo>
                  <a:lnTo>
                    <a:pt x="328" y="341"/>
                  </a:lnTo>
                  <a:lnTo>
                    <a:pt x="337" y="341"/>
                  </a:lnTo>
                  <a:lnTo>
                    <a:pt x="342" y="341"/>
                  </a:lnTo>
                  <a:lnTo>
                    <a:pt x="350" y="341"/>
                  </a:lnTo>
                  <a:lnTo>
                    <a:pt x="354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0" y="341"/>
                  </a:lnTo>
                  <a:lnTo>
                    <a:pt x="373" y="341"/>
                  </a:lnTo>
                  <a:lnTo>
                    <a:pt x="375" y="341"/>
                  </a:lnTo>
                  <a:lnTo>
                    <a:pt x="378" y="339"/>
                  </a:lnTo>
                  <a:lnTo>
                    <a:pt x="381" y="339"/>
                  </a:lnTo>
                  <a:lnTo>
                    <a:pt x="383" y="339"/>
                  </a:lnTo>
                  <a:lnTo>
                    <a:pt x="385" y="339"/>
                  </a:lnTo>
                  <a:lnTo>
                    <a:pt x="387" y="339"/>
                  </a:lnTo>
                  <a:lnTo>
                    <a:pt x="390" y="339"/>
                  </a:lnTo>
                  <a:lnTo>
                    <a:pt x="393" y="339"/>
                  </a:lnTo>
                  <a:lnTo>
                    <a:pt x="394" y="339"/>
                  </a:lnTo>
                  <a:lnTo>
                    <a:pt x="397" y="339"/>
                  </a:lnTo>
                  <a:lnTo>
                    <a:pt x="398" y="339"/>
                  </a:lnTo>
                  <a:lnTo>
                    <a:pt x="400" y="338"/>
                  </a:lnTo>
                  <a:lnTo>
                    <a:pt x="401" y="338"/>
                  </a:lnTo>
                  <a:lnTo>
                    <a:pt x="403" y="338"/>
                  </a:lnTo>
                  <a:lnTo>
                    <a:pt x="404" y="338"/>
                  </a:lnTo>
                  <a:lnTo>
                    <a:pt x="406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10" y="338"/>
                  </a:lnTo>
                  <a:lnTo>
                    <a:pt x="411" y="338"/>
                  </a:lnTo>
                  <a:lnTo>
                    <a:pt x="413" y="338"/>
                  </a:lnTo>
                  <a:lnTo>
                    <a:pt x="414" y="338"/>
                  </a:lnTo>
                  <a:lnTo>
                    <a:pt x="416" y="336"/>
                  </a:lnTo>
                  <a:lnTo>
                    <a:pt x="417" y="336"/>
                  </a:lnTo>
                  <a:lnTo>
                    <a:pt x="419" y="336"/>
                  </a:lnTo>
                  <a:lnTo>
                    <a:pt x="420" y="336"/>
                  </a:lnTo>
                  <a:lnTo>
                    <a:pt x="421" y="336"/>
                  </a:lnTo>
                  <a:lnTo>
                    <a:pt x="423" y="336"/>
                  </a:lnTo>
                  <a:lnTo>
                    <a:pt x="424" y="336"/>
                  </a:lnTo>
                  <a:lnTo>
                    <a:pt x="426" y="336"/>
                  </a:lnTo>
                  <a:lnTo>
                    <a:pt x="427" y="336"/>
                  </a:lnTo>
                  <a:lnTo>
                    <a:pt x="429" y="335"/>
                  </a:lnTo>
                  <a:lnTo>
                    <a:pt x="430" y="335"/>
                  </a:lnTo>
                  <a:lnTo>
                    <a:pt x="433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9" y="334"/>
                  </a:lnTo>
                  <a:lnTo>
                    <a:pt x="441" y="334"/>
                  </a:lnTo>
                  <a:lnTo>
                    <a:pt x="443" y="334"/>
                  </a:lnTo>
                  <a:lnTo>
                    <a:pt x="446" y="334"/>
                  </a:lnTo>
                  <a:lnTo>
                    <a:pt x="447" y="334"/>
                  </a:lnTo>
                  <a:lnTo>
                    <a:pt x="449" y="332"/>
                  </a:lnTo>
                  <a:lnTo>
                    <a:pt x="450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6" y="332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60" y="331"/>
                  </a:lnTo>
                  <a:lnTo>
                    <a:pt x="462" y="331"/>
                  </a:lnTo>
                  <a:lnTo>
                    <a:pt x="463" y="331"/>
                  </a:lnTo>
                  <a:lnTo>
                    <a:pt x="464" y="329"/>
                  </a:lnTo>
                  <a:lnTo>
                    <a:pt x="466" y="329"/>
                  </a:lnTo>
                  <a:lnTo>
                    <a:pt x="467" y="329"/>
                  </a:lnTo>
                  <a:lnTo>
                    <a:pt x="469" y="329"/>
                  </a:lnTo>
                  <a:lnTo>
                    <a:pt x="470" y="328"/>
                  </a:lnTo>
                  <a:lnTo>
                    <a:pt x="472" y="328"/>
                  </a:lnTo>
                  <a:lnTo>
                    <a:pt x="473" y="328"/>
                  </a:lnTo>
                  <a:lnTo>
                    <a:pt x="475" y="328"/>
                  </a:lnTo>
                  <a:lnTo>
                    <a:pt x="476" y="326"/>
                  </a:lnTo>
                  <a:lnTo>
                    <a:pt x="477" y="326"/>
                  </a:lnTo>
                  <a:lnTo>
                    <a:pt x="479" y="326"/>
                  </a:lnTo>
                  <a:lnTo>
                    <a:pt x="482" y="325"/>
                  </a:lnTo>
                  <a:lnTo>
                    <a:pt x="483" y="325"/>
                  </a:lnTo>
                  <a:lnTo>
                    <a:pt x="486" y="323"/>
                  </a:lnTo>
                  <a:lnTo>
                    <a:pt x="487" y="323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2" y="319"/>
                  </a:lnTo>
                  <a:lnTo>
                    <a:pt x="505" y="318"/>
                  </a:lnTo>
                  <a:lnTo>
                    <a:pt x="506" y="318"/>
                  </a:lnTo>
                  <a:lnTo>
                    <a:pt x="508" y="316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3" y="315"/>
                  </a:lnTo>
                  <a:lnTo>
                    <a:pt x="515" y="315"/>
                  </a:lnTo>
                  <a:lnTo>
                    <a:pt x="516" y="313"/>
                  </a:lnTo>
                  <a:lnTo>
                    <a:pt x="518" y="313"/>
                  </a:lnTo>
                  <a:lnTo>
                    <a:pt x="519" y="313"/>
                  </a:lnTo>
                  <a:lnTo>
                    <a:pt x="521" y="312"/>
                  </a:lnTo>
                  <a:lnTo>
                    <a:pt x="522" y="312"/>
                  </a:lnTo>
                  <a:lnTo>
                    <a:pt x="523" y="311"/>
                  </a:lnTo>
                  <a:lnTo>
                    <a:pt x="525" y="311"/>
                  </a:lnTo>
                  <a:lnTo>
                    <a:pt x="526" y="311"/>
                  </a:lnTo>
                  <a:lnTo>
                    <a:pt x="528" y="309"/>
                  </a:lnTo>
                  <a:lnTo>
                    <a:pt x="529" y="309"/>
                  </a:lnTo>
                  <a:lnTo>
                    <a:pt x="531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5" y="306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41" y="303"/>
                  </a:lnTo>
                  <a:lnTo>
                    <a:pt x="542" y="302"/>
                  </a:lnTo>
                  <a:lnTo>
                    <a:pt x="545" y="300"/>
                  </a:lnTo>
                  <a:lnTo>
                    <a:pt x="546" y="300"/>
                  </a:lnTo>
                  <a:lnTo>
                    <a:pt x="549" y="299"/>
                  </a:lnTo>
                  <a:lnTo>
                    <a:pt x="551" y="298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6" y="295"/>
                  </a:lnTo>
                  <a:lnTo>
                    <a:pt x="558" y="293"/>
                  </a:lnTo>
                  <a:lnTo>
                    <a:pt x="561" y="293"/>
                  </a:lnTo>
                  <a:lnTo>
                    <a:pt x="562" y="292"/>
                  </a:lnTo>
                  <a:lnTo>
                    <a:pt x="564" y="292"/>
                  </a:lnTo>
                  <a:lnTo>
                    <a:pt x="565" y="290"/>
                  </a:lnTo>
                  <a:lnTo>
                    <a:pt x="566" y="290"/>
                  </a:lnTo>
                  <a:lnTo>
                    <a:pt x="568" y="289"/>
                  </a:lnTo>
                  <a:lnTo>
                    <a:pt x="569" y="289"/>
                  </a:lnTo>
                  <a:lnTo>
                    <a:pt x="571" y="288"/>
                  </a:lnTo>
                  <a:lnTo>
                    <a:pt x="572" y="286"/>
                  </a:lnTo>
                  <a:lnTo>
                    <a:pt x="574" y="286"/>
                  </a:lnTo>
                  <a:lnTo>
                    <a:pt x="575" y="286"/>
                  </a:lnTo>
                  <a:lnTo>
                    <a:pt x="577" y="285"/>
                  </a:lnTo>
                  <a:lnTo>
                    <a:pt x="578" y="283"/>
                  </a:lnTo>
                  <a:lnTo>
                    <a:pt x="579" y="283"/>
                  </a:lnTo>
                  <a:lnTo>
                    <a:pt x="581" y="282"/>
                  </a:lnTo>
                  <a:lnTo>
                    <a:pt x="582" y="282"/>
                  </a:lnTo>
                  <a:lnTo>
                    <a:pt x="584" y="280"/>
                  </a:lnTo>
                  <a:lnTo>
                    <a:pt x="585" y="280"/>
                  </a:lnTo>
                  <a:lnTo>
                    <a:pt x="587" y="279"/>
                  </a:lnTo>
                  <a:lnTo>
                    <a:pt x="588" y="277"/>
                  </a:lnTo>
                  <a:lnTo>
                    <a:pt x="591" y="277"/>
                  </a:lnTo>
                  <a:lnTo>
                    <a:pt x="592" y="276"/>
                  </a:lnTo>
                  <a:lnTo>
                    <a:pt x="594" y="275"/>
                  </a:lnTo>
                  <a:lnTo>
                    <a:pt x="597" y="273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1" y="270"/>
                  </a:lnTo>
                  <a:lnTo>
                    <a:pt x="604" y="270"/>
                  </a:lnTo>
                  <a:lnTo>
                    <a:pt x="605" y="269"/>
                  </a:lnTo>
                  <a:lnTo>
                    <a:pt x="607" y="267"/>
                  </a:lnTo>
                  <a:lnTo>
                    <a:pt x="608" y="267"/>
                  </a:lnTo>
                  <a:lnTo>
                    <a:pt x="608" y="266"/>
                  </a:lnTo>
                  <a:lnTo>
                    <a:pt x="610" y="266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4" y="263"/>
                  </a:lnTo>
                  <a:lnTo>
                    <a:pt x="615" y="263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0"/>
                  </a:lnTo>
                  <a:lnTo>
                    <a:pt x="620" y="260"/>
                  </a:lnTo>
                  <a:lnTo>
                    <a:pt x="621" y="259"/>
                  </a:lnTo>
                  <a:lnTo>
                    <a:pt x="622" y="259"/>
                  </a:lnTo>
                  <a:lnTo>
                    <a:pt x="624" y="257"/>
                  </a:lnTo>
                  <a:lnTo>
                    <a:pt x="625" y="257"/>
                  </a:lnTo>
                  <a:lnTo>
                    <a:pt x="627" y="256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1" y="253"/>
                  </a:lnTo>
                  <a:lnTo>
                    <a:pt x="633" y="252"/>
                  </a:lnTo>
                  <a:lnTo>
                    <a:pt x="634" y="250"/>
                  </a:lnTo>
                  <a:lnTo>
                    <a:pt x="637" y="249"/>
                  </a:lnTo>
                  <a:lnTo>
                    <a:pt x="638" y="249"/>
                  </a:lnTo>
                  <a:lnTo>
                    <a:pt x="640" y="247"/>
                  </a:lnTo>
                  <a:lnTo>
                    <a:pt x="641" y="246"/>
                  </a:lnTo>
                  <a:lnTo>
                    <a:pt x="643" y="244"/>
                  </a:lnTo>
                  <a:lnTo>
                    <a:pt x="644" y="244"/>
                  </a:lnTo>
                  <a:lnTo>
                    <a:pt x="645" y="243"/>
                  </a:lnTo>
                  <a:lnTo>
                    <a:pt x="647" y="242"/>
                  </a:lnTo>
                  <a:lnTo>
                    <a:pt x="648" y="242"/>
                  </a:lnTo>
                  <a:lnTo>
                    <a:pt x="650" y="240"/>
                  </a:lnTo>
                  <a:lnTo>
                    <a:pt x="651" y="240"/>
                  </a:lnTo>
                  <a:lnTo>
                    <a:pt x="651" y="239"/>
                  </a:lnTo>
                  <a:lnTo>
                    <a:pt x="653" y="239"/>
                  </a:lnTo>
                  <a:lnTo>
                    <a:pt x="653" y="237"/>
                  </a:lnTo>
                  <a:lnTo>
                    <a:pt x="654" y="237"/>
                  </a:lnTo>
                  <a:lnTo>
                    <a:pt x="656" y="236"/>
                  </a:lnTo>
                  <a:lnTo>
                    <a:pt x="657" y="236"/>
                  </a:lnTo>
                  <a:lnTo>
                    <a:pt x="657" y="234"/>
                  </a:lnTo>
                  <a:lnTo>
                    <a:pt x="658" y="234"/>
                  </a:lnTo>
                  <a:lnTo>
                    <a:pt x="660" y="233"/>
                  </a:lnTo>
                  <a:lnTo>
                    <a:pt x="661" y="232"/>
                  </a:lnTo>
                  <a:lnTo>
                    <a:pt x="663" y="230"/>
                  </a:lnTo>
                  <a:lnTo>
                    <a:pt x="664" y="230"/>
                  </a:lnTo>
                  <a:lnTo>
                    <a:pt x="666" y="229"/>
                  </a:lnTo>
                  <a:lnTo>
                    <a:pt x="667" y="227"/>
                  </a:lnTo>
                  <a:lnTo>
                    <a:pt x="668" y="226"/>
                  </a:lnTo>
                  <a:lnTo>
                    <a:pt x="670" y="226"/>
                  </a:lnTo>
                  <a:lnTo>
                    <a:pt x="670" y="224"/>
                  </a:lnTo>
                  <a:lnTo>
                    <a:pt x="671" y="224"/>
                  </a:lnTo>
                  <a:lnTo>
                    <a:pt x="673" y="223"/>
                  </a:lnTo>
                  <a:lnTo>
                    <a:pt x="674" y="221"/>
                  </a:lnTo>
                  <a:lnTo>
                    <a:pt x="676" y="221"/>
                  </a:lnTo>
                  <a:lnTo>
                    <a:pt x="676" y="220"/>
                  </a:lnTo>
                  <a:lnTo>
                    <a:pt x="677" y="220"/>
                  </a:lnTo>
                  <a:lnTo>
                    <a:pt x="679" y="219"/>
                  </a:lnTo>
                  <a:lnTo>
                    <a:pt x="680" y="219"/>
                  </a:lnTo>
                  <a:lnTo>
                    <a:pt x="680" y="217"/>
                  </a:lnTo>
                  <a:lnTo>
                    <a:pt x="681" y="217"/>
                  </a:lnTo>
                  <a:lnTo>
                    <a:pt x="681" y="216"/>
                  </a:lnTo>
                  <a:lnTo>
                    <a:pt x="683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6" y="214"/>
                  </a:lnTo>
                  <a:lnTo>
                    <a:pt x="686" y="213"/>
                  </a:lnTo>
                  <a:lnTo>
                    <a:pt x="687" y="213"/>
                  </a:lnTo>
                  <a:lnTo>
                    <a:pt x="689" y="211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1" y="209"/>
                  </a:lnTo>
                  <a:lnTo>
                    <a:pt x="693" y="209"/>
                  </a:lnTo>
                  <a:lnTo>
                    <a:pt x="694" y="207"/>
                  </a:lnTo>
                  <a:lnTo>
                    <a:pt x="696" y="207"/>
                  </a:lnTo>
                  <a:lnTo>
                    <a:pt x="697" y="206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0" y="204"/>
                  </a:lnTo>
                  <a:lnTo>
                    <a:pt x="700" y="203"/>
                  </a:lnTo>
                  <a:lnTo>
                    <a:pt x="702" y="203"/>
                  </a:lnTo>
                  <a:lnTo>
                    <a:pt x="703" y="201"/>
                  </a:lnTo>
                  <a:lnTo>
                    <a:pt x="704" y="201"/>
                  </a:lnTo>
                  <a:lnTo>
                    <a:pt x="704" y="200"/>
                  </a:lnTo>
                  <a:lnTo>
                    <a:pt x="706" y="200"/>
                  </a:lnTo>
                  <a:lnTo>
                    <a:pt x="706" y="198"/>
                  </a:lnTo>
                  <a:lnTo>
                    <a:pt x="707" y="198"/>
                  </a:lnTo>
                  <a:lnTo>
                    <a:pt x="709" y="197"/>
                  </a:lnTo>
                  <a:lnTo>
                    <a:pt x="710" y="196"/>
                  </a:lnTo>
                  <a:lnTo>
                    <a:pt x="712" y="194"/>
                  </a:lnTo>
                  <a:lnTo>
                    <a:pt x="713" y="193"/>
                  </a:lnTo>
                  <a:lnTo>
                    <a:pt x="713" y="191"/>
                  </a:lnTo>
                  <a:lnTo>
                    <a:pt x="714" y="191"/>
                  </a:lnTo>
                  <a:lnTo>
                    <a:pt x="716" y="190"/>
                  </a:lnTo>
                  <a:lnTo>
                    <a:pt x="717" y="188"/>
                  </a:lnTo>
                  <a:lnTo>
                    <a:pt x="717" y="187"/>
                  </a:lnTo>
                  <a:lnTo>
                    <a:pt x="719" y="186"/>
                  </a:lnTo>
                  <a:lnTo>
                    <a:pt x="720" y="184"/>
                  </a:lnTo>
                  <a:lnTo>
                    <a:pt x="722" y="183"/>
                  </a:lnTo>
                  <a:lnTo>
                    <a:pt x="723" y="181"/>
                  </a:lnTo>
                  <a:lnTo>
                    <a:pt x="724" y="180"/>
                  </a:lnTo>
                  <a:lnTo>
                    <a:pt x="726" y="178"/>
                  </a:lnTo>
                  <a:lnTo>
                    <a:pt x="727" y="178"/>
                  </a:lnTo>
                  <a:lnTo>
                    <a:pt x="727" y="177"/>
                  </a:lnTo>
                  <a:lnTo>
                    <a:pt x="729" y="176"/>
                  </a:lnTo>
                  <a:lnTo>
                    <a:pt x="730" y="174"/>
                  </a:lnTo>
                  <a:lnTo>
                    <a:pt x="732" y="173"/>
                  </a:lnTo>
                  <a:lnTo>
                    <a:pt x="733" y="171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6" y="168"/>
                  </a:lnTo>
                  <a:lnTo>
                    <a:pt x="736" y="167"/>
                  </a:lnTo>
                  <a:lnTo>
                    <a:pt x="737" y="167"/>
                  </a:lnTo>
                  <a:lnTo>
                    <a:pt x="737" y="165"/>
                  </a:lnTo>
                  <a:lnTo>
                    <a:pt x="739" y="164"/>
                  </a:lnTo>
                  <a:lnTo>
                    <a:pt x="740" y="164"/>
                  </a:lnTo>
                  <a:lnTo>
                    <a:pt x="740" y="163"/>
                  </a:lnTo>
                  <a:lnTo>
                    <a:pt x="742" y="161"/>
                  </a:lnTo>
                  <a:lnTo>
                    <a:pt x="742" y="160"/>
                  </a:lnTo>
                  <a:lnTo>
                    <a:pt x="743" y="160"/>
                  </a:lnTo>
                  <a:lnTo>
                    <a:pt x="745" y="158"/>
                  </a:lnTo>
                  <a:lnTo>
                    <a:pt x="746" y="157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3"/>
                  </a:lnTo>
                  <a:lnTo>
                    <a:pt x="750" y="151"/>
                  </a:lnTo>
                  <a:lnTo>
                    <a:pt x="752" y="150"/>
                  </a:lnTo>
                  <a:lnTo>
                    <a:pt x="753" y="147"/>
                  </a:lnTo>
                  <a:lnTo>
                    <a:pt x="755" y="145"/>
                  </a:lnTo>
                  <a:lnTo>
                    <a:pt x="756" y="144"/>
                  </a:lnTo>
                  <a:lnTo>
                    <a:pt x="758" y="141"/>
                  </a:lnTo>
                  <a:lnTo>
                    <a:pt x="759" y="140"/>
                  </a:lnTo>
                  <a:lnTo>
                    <a:pt x="760" y="138"/>
                  </a:lnTo>
                  <a:lnTo>
                    <a:pt x="762" y="137"/>
                  </a:lnTo>
                  <a:lnTo>
                    <a:pt x="763" y="135"/>
                  </a:lnTo>
                  <a:lnTo>
                    <a:pt x="765" y="134"/>
                  </a:lnTo>
                  <a:lnTo>
                    <a:pt x="766" y="132"/>
                  </a:lnTo>
                  <a:lnTo>
                    <a:pt x="766" y="131"/>
                  </a:lnTo>
                  <a:lnTo>
                    <a:pt x="768" y="130"/>
                  </a:lnTo>
                  <a:lnTo>
                    <a:pt x="769" y="130"/>
                  </a:lnTo>
                  <a:lnTo>
                    <a:pt x="769" y="128"/>
                  </a:lnTo>
                  <a:lnTo>
                    <a:pt x="770" y="127"/>
                  </a:lnTo>
                  <a:lnTo>
                    <a:pt x="772" y="125"/>
                  </a:lnTo>
                  <a:lnTo>
                    <a:pt x="772" y="124"/>
                  </a:lnTo>
                  <a:lnTo>
                    <a:pt x="773" y="124"/>
                  </a:lnTo>
                  <a:lnTo>
                    <a:pt x="773" y="122"/>
                  </a:lnTo>
                  <a:lnTo>
                    <a:pt x="775" y="121"/>
                  </a:lnTo>
                  <a:lnTo>
                    <a:pt x="775" y="120"/>
                  </a:lnTo>
                  <a:lnTo>
                    <a:pt x="776" y="120"/>
                  </a:lnTo>
                  <a:lnTo>
                    <a:pt x="778" y="118"/>
                  </a:lnTo>
                  <a:lnTo>
                    <a:pt x="778" y="117"/>
                  </a:lnTo>
                  <a:lnTo>
                    <a:pt x="779" y="115"/>
                  </a:lnTo>
                  <a:lnTo>
                    <a:pt x="781" y="114"/>
                  </a:lnTo>
                  <a:lnTo>
                    <a:pt x="782" y="112"/>
                  </a:lnTo>
                  <a:lnTo>
                    <a:pt x="782" y="111"/>
                  </a:lnTo>
                  <a:lnTo>
                    <a:pt x="783" y="109"/>
                  </a:lnTo>
                  <a:lnTo>
                    <a:pt x="785" y="107"/>
                  </a:lnTo>
                  <a:lnTo>
                    <a:pt x="786" y="105"/>
                  </a:lnTo>
                  <a:lnTo>
                    <a:pt x="788" y="104"/>
                  </a:lnTo>
                  <a:lnTo>
                    <a:pt x="789" y="101"/>
                  </a:lnTo>
                  <a:lnTo>
                    <a:pt x="791" y="99"/>
                  </a:lnTo>
                  <a:lnTo>
                    <a:pt x="792" y="97"/>
                  </a:lnTo>
                  <a:lnTo>
                    <a:pt x="793" y="95"/>
                  </a:lnTo>
                  <a:lnTo>
                    <a:pt x="795" y="92"/>
                  </a:lnTo>
                  <a:lnTo>
                    <a:pt x="796" y="91"/>
                  </a:lnTo>
                  <a:lnTo>
                    <a:pt x="798" y="89"/>
                  </a:lnTo>
                  <a:lnTo>
                    <a:pt x="799" y="86"/>
                  </a:lnTo>
                  <a:lnTo>
                    <a:pt x="801" y="85"/>
                  </a:lnTo>
                  <a:lnTo>
                    <a:pt x="802" y="84"/>
                  </a:lnTo>
                  <a:lnTo>
                    <a:pt x="802" y="82"/>
                  </a:lnTo>
                  <a:lnTo>
                    <a:pt x="803" y="81"/>
                  </a:lnTo>
                  <a:lnTo>
                    <a:pt x="805" y="79"/>
                  </a:lnTo>
                  <a:lnTo>
                    <a:pt x="805" y="78"/>
                  </a:lnTo>
                  <a:lnTo>
                    <a:pt x="806" y="76"/>
                  </a:lnTo>
                  <a:lnTo>
                    <a:pt x="808" y="76"/>
                  </a:lnTo>
                  <a:lnTo>
                    <a:pt x="808" y="75"/>
                  </a:lnTo>
                  <a:lnTo>
                    <a:pt x="809" y="74"/>
                  </a:lnTo>
                  <a:lnTo>
                    <a:pt x="809" y="72"/>
                  </a:lnTo>
                  <a:lnTo>
                    <a:pt x="811" y="71"/>
                  </a:lnTo>
                  <a:lnTo>
                    <a:pt x="812" y="69"/>
                  </a:lnTo>
                  <a:lnTo>
                    <a:pt x="814" y="68"/>
                  </a:lnTo>
                  <a:lnTo>
                    <a:pt x="815" y="66"/>
                  </a:lnTo>
                  <a:lnTo>
                    <a:pt x="815" y="65"/>
                  </a:lnTo>
                  <a:lnTo>
                    <a:pt x="816" y="63"/>
                  </a:lnTo>
                  <a:lnTo>
                    <a:pt x="818" y="62"/>
                  </a:lnTo>
                  <a:lnTo>
                    <a:pt x="819" y="59"/>
                  </a:lnTo>
                  <a:lnTo>
                    <a:pt x="821" y="58"/>
                  </a:lnTo>
                  <a:lnTo>
                    <a:pt x="822" y="56"/>
                  </a:lnTo>
                  <a:lnTo>
                    <a:pt x="824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8" y="48"/>
                  </a:lnTo>
                  <a:lnTo>
                    <a:pt x="829" y="45"/>
                  </a:lnTo>
                  <a:lnTo>
                    <a:pt x="831" y="43"/>
                  </a:lnTo>
                  <a:lnTo>
                    <a:pt x="832" y="41"/>
                  </a:lnTo>
                  <a:lnTo>
                    <a:pt x="834" y="39"/>
                  </a:lnTo>
                  <a:lnTo>
                    <a:pt x="835" y="38"/>
                  </a:lnTo>
                  <a:lnTo>
                    <a:pt x="837" y="35"/>
                  </a:lnTo>
                  <a:lnTo>
                    <a:pt x="838" y="33"/>
                  </a:lnTo>
                  <a:lnTo>
                    <a:pt x="839" y="32"/>
                  </a:lnTo>
                  <a:lnTo>
                    <a:pt x="839" y="30"/>
                  </a:lnTo>
                  <a:lnTo>
                    <a:pt x="841" y="29"/>
                  </a:lnTo>
                  <a:lnTo>
                    <a:pt x="842" y="28"/>
                  </a:lnTo>
                  <a:lnTo>
                    <a:pt x="842" y="26"/>
                  </a:lnTo>
                  <a:lnTo>
                    <a:pt x="844" y="26"/>
                  </a:lnTo>
                  <a:lnTo>
                    <a:pt x="844" y="25"/>
                  </a:lnTo>
                  <a:lnTo>
                    <a:pt x="845" y="23"/>
                  </a:lnTo>
                  <a:lnTo>
                    <a:pt x="845" y="22"/>
                  </a:lnTo>
                  <a:lnTo>
                    <a:pt x="847" y="20"/>
                  </a:lnTo>
                  <a:lnTo>
                    <a:pt x="848" y="19"/>
                  </a:lnTo>
                  <a:lnTo>
                    <a:pt x="848" y="18"/>
                  </a:lnTo>
                  <a:lnTo>
                    <a:pt x="849" y="16"/>
                  </a:lnTo>
                  <a:lnTo>
                    <a:pt x="849" y="15"/>
                  </a:lnTo>
                  <a:lnTo>
                    <a:pt x="851" y="15"/>
                  </a:lnTo>
                  <a:lnTo>
                    <a:pt x="851" y="13"/>
                  </a:lnTo>
                  <a:lnTo>
                    <a:pt x="852" y="12"/>
                  </a:lnTo>
                  <a:lnTo>
                    <a:pt x="854" y="10"/>
                  </a:lnTo>
                  <a:lnTo>
                    <a:pt x="854" y="9"/>
                  </a:lnTo>
                  <a:lnTo>
                    <a:pt x="855" y="7"/>
                  </a:lnTo>
                  <a:lnTo>
                    <a:pt x="855" y="6"/>
                  </a:lnTo>
                  <a:lnTo>
                    <a:pt x="857" y="3"/>
                  </a:lnTo>
                  <a:lnTo>
                    <a:pt x="858" y="2"/>
                  </a:lnTo>
                  <a:lnTo>
                    <a:pt x="86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8" name="Freeform 6">
              <a:extLst>
                <a:ext uri="{FF2B5EF4-FFF2-40B4-BE49-F238E27FC236}">
                  <a16:creationId xmlns:a16="http://schemas.microsoft.com/office/drawing/2014/main" id="{D5C5731E-641A-3847-88E0-9440F9582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874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6" y="10"/>
                  </a:lnTo>
                  <a:lnTo>
                    <a:pt x="7" y="14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4" y="26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31" y="60"/>
                  </a:lnTo>
                  <a:lnTo>
                    <a:pt x="31" y="63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2" y="114"/>
                  </a:lnTo>
                  <a:lnTo>
                    <a:pt x="53" y="115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2" y="142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5" y="147"/>
                  </a:lnTo>
                  <a:lnTo>
                    <a:pt x="65" y="149"/>
                  </a:lnTo>
                  <a:lnTo>
                    <a:pt x="65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0" y="165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2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2" y="205"/>
                  </a:lnTo>
                  <a:lnTo>
                    <a:pt x="83" y="208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4"/>
                  </a:lnTo>
                  <a:lnTo>
                    <a:pt x="86" y="217"/>
                  </a:lnTo>
                  <a:lnTo>
                    <a:pt x="86" y="220"/>
                  </a:lnTo>
                  <a:lnTo>
                    <a:pt x="87" y="221"/>
                  </a:lnTo>
                  <a:lnTo>
                    <a:pt x="87" y="223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89" y="228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3" y="250"/>
                  </a:lnTo>
                  <a:lnTo>
                    <a:pt x="93" y="251"/>
                  </a:lnTo>
                  <a:lnTo>
                    <a:pt x="93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6" y="270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6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98" y="292"/>
                  </a:lnTo>
                  <a:lnTo>
                    <a:pt x="98" y="293"/>
                  </a:lnTo>
                  <a:lnTo>
                    <a:pt x="99" y="293"/>
                  </a:lnTo>
                  <a:lnTo>
                    <a:pt x="99" y="294"/>
                  </a:lnTo>
                  <a:lnTo>
                    <a:pt x="99" y="296"/>
                  </a:lnTo>
                  <a:lnTo>
                    <a:pt x="99" y="297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100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0" y="328"/>
                  </a:lnTo>
                  <a:lnTo>
                    <a:pt x="100" y="329"/>
                  </a:lnTo>
                  <a:lnTo>
                    <a:pt x="100" y="330"/>
                  </a:lnTo>
                  <a:lnTo>
                    <a:pt x="100" y="333"/>
                  </a:lnTo>
                  <a:lnTo>
                    <a:pt x="100" y="335"/>
                  </a:lnTo>
                  <a:lnTo>
                    <a:pt x="100" y="338"/>
                  </a:lnTo>
                  <a:lnTo>
                    <a:pt x="100" y="340"/>
                  </a:lnTo>
                  <a:lnTo>
                    <a:pt x="100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9" name="Freeform 7">
              <a:extLst>
                <a:ext uri="{FF2B5EF4-FFF2-40B4-BE49-F238E27FC236}">
                  <a16:creationId xmlns:a16="http://schemas.microsoft.com/office/drawing/2014/main" id="{5BB6B3A5-8199-864E-B75E-2DCA50E5D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045"/>
              <a:ext cx="51" cy="171"/>
            </a:xfrm>
            <a:custGeom>
              <a:avLst/>
              <a:gdLst>
                <a:gd name="T0" fmla="*/ 1 w 102"/>
                <a:gd name="T1" fmla="*/ 1 h 342"/>
                <a:gd name="T2" fmla="*/ 1 w 102"/>
                <a:gd name="T3" fmla="*/ 1 h 342"/>
                <a:gd name="T4" fmla="*/ 1 w 102"/>
                <a:gd name="T5" fmla="*/ 1 h 342"/>
                <a:gd name="T6" fmla="*/ 1 w 102"/>
                <a:gd name="T7" fmla="*/ 1 h 342"/>
                <a:gd name="T8" fmla="*/ 1 w 102"/>
                <a:gd name="T9" fmla="*/ 1 h 342"/>
                <a:gd name="T10" fmla="*/ 1 w 102"/>
                <a:gd name="T11" fmla="*/ 1 h 342"/>
                <a:gd name="T12" fmla="*/ 1 w 102"/>
                <a:gd name="T13" fmla="*/ 1 h 342"/>
                <a:gd name="T14" fmla="*/ 1 w 102"/>
                <a:gd name="T15" fmla="*/ 1 h 342"/>
                <a:gd name="T16" fmla="*/ 1 w 102"/>
                <a:gd name="T17" fmla="*/ 1 h 342"/>
                <a:gd name="T18" fmla="*/ 1 w 102"/>
                <a:gd name="T19" fmla="*/ 1 h 342"/>
                <a:gd name="T20" fmla="*/ 1 w 102"/>
                <a:gd name="T21" fmla="*/ 1 h 342"/>
                <a:gd name="T22" fmla="*/ 1 w 102"/>
                <a:gd name="T23" fmla="*/ 1 h 342"/>
                <a:gd name="T24" fmla="*/ 1 w 102"/>
                <a:gd name="T25" fmla="*/ 1 h 342"/>
                <a:gd name="T26" fmla="*/ 1 w 102"/>
                <a:gd name="T27" fmla="*/ 1 h 342"/>
                <a:gd name="T28" fmla="*/ 1 w 102"/>
                <a:gd name="T29" fmla="*/ 1 h 342"/>
                <a:gd name="T30" fmla="*/ 1 w 102"/>
                <a:gd name="T31" fmla="*/ 1 h 342"/>
                <a:gd name="T32" fmla="*/ 1 w 102"/>
                <a:gd name="T33" fmla="*/ 1 h 342"/>
                <a:gd name="T34" fmla="*/ 1 w 102"/>
                <a:gd name="T35" fmla="*/ 1 h 342"/>
                <a:gd name="T36" fmla="*/ 1 w 102"/>
                <a:gd name="T37" fmla="*/ 1 h 342"/>
                <a:gd name="T38" fmla="*/ 1 w 102"/>
                <a:gd name="T39" fmla="*/ 1 h 342"/>
                <a:gd name="T40" fmla="*/ 1 w 102"/>
                <a:gd name="T41" fmla="*/ 1 h 342"/>
                <a:gd name="T42" fmla="*/ 1 w 102"/>
                <a:gd name="T43" fmla="*/ 1 h 342"/>
                <a:gd name="T44" fmla="*/ 1 w 102"/>
                <a:gd name="T45" fmla="*/ 1 h 342"/>
                <a:gd name="T46" fmla="*/ 1 w 102"/>
                <a:gd name="T47" fmla="*/ 1 h 342"/>
                <a:gd name="T48" fmla="*/ 1 w 102"/>
                <a:gd name="T49" fmla="*/ 1 h 342"/>
                <a:gd name="T50" fmla="*/ 1 w 102"/>
                <a:gd name="T51" fmla="*/ 1 h 342"/>
                <a:gd name="T52" fmla="*/ 1 w 102"/>
                <a:gd name="T53" fmla="*/ 1 h 342"/>
                <a:gd name="T54" fmla="*/ 1 w 102"/>
                <a:gd name="T55" fmla="*/ 1 h 342"/>
                <a:gd name="T56" fmla="*/ 1 w 102"/>
                <a:gd name="T57" fmla="*/ 1 h 342"/>
                <a:gd name="T58" fmla="*/ 1 w 102"/>
                <a:gd name="T59" fmla="*/ 1 h 342"/>
                <a:gd name="T60" fmla="*/ 1 w 102"/>
                <a:gd name="T61" fmla="*/ 1 h 342"/>
                <a:gd name="T62" fmla="*/ 1 w 102"/>
                <a:gd name="T63" fmla="*/ 1 h 342"/>
                <a:gd name="T64" fmla="*/ 1 w 102"/>
                <a:gd name="T65" fmla="*/ 1 h 342"/>
                <a:gd name="T66" fmla="*/ 1 w 102"/>
                <a:gd name="T67" fmla="*/ 1 h 342"/>
                <a:gd name="T68" fmla="*/ 1 w 102"/>
                <a:gd name="T69" fmla="*/ 1 h 342"/>
                <a:gd name="T70" fmla="*/ 1 w 102"/>
                <a:gd name="T71" fmla="*/ 1 h 342"/>
                <a:gd name="T72" fmla="*/ 1 w 102"/>
                <a:gd name="T73" fmla="*/ 1 h 342"/>
                <a:gd name="T74" fmla="*/ 1 w 102"/>
                <a:gd name="T75" fmla="*/ 1 h 342"/>
                <a:gd name="T76" fmla="*/ 1 w 102"/>
                <a:gd name="T77" fmla="*/ 1 h 342"/>
                <a:gd name="T78" fmla="*/ 1 w 102"/>
                <a:gd name="T79" fmla="*/ 1 h 342"/>
                <a:gd name="T80" fmla="*/ 1 w 102"/>
                <a:gd name="T81" fmla="*/ 1 h 342"/>
                <a:gd name="T82" fmla="*/ 1 w 102"/>
                <a:gd name="T83" fmla="*/ 1 h 342"/>
                <a:gd name="T84" fmla="*/ 1 w 102"/>
                <a:gd name="T85" fmla="*/ 1 h 342"/>
                <a:gd name="T86" fmla="*/ 1 w 102"/>
                <a:gd name="T87" fmla="*/ 1 h 342"/>
                <a:gd name="T88" fmla="*/ 1 w 102"/>
                <a:gd name="T89" fmla="*/ 1 h 342"/>
                <a:gd name="T90" fmla="*/ 1 w 102"/>
                <a:gd name="T91" fmla="*/ 1 h 342"/>
                <a:gd name="T92" fmla="*/ 1 w 102"/>
                <a:gd name="T93" fmla="*/ 1 h 342"/>
                <a:gd name="T94" fmla="*/ 1 w 102"/>
                <a:gd name="T95" fmla="*/ 1 h 342"/>
                <a:gd name="T96" fmla="*/ 1 w 102"/>
                <a:gd name="T97" fmla="*/ 1 h 342"/>
                <a:gd name="T98" fmla="*/ 1 w 102"/>
                <a:gd name="T99" fmla="*/ 1 h 342"/>
                <a:gd name="T100" fmla="*/ 1 w 102"/>
                <a:gd name="T101" fmla="*/ 1 h 342"/>
                <a:gd name="T102" fmla="*/ 1 w 102"/>
                <a:gd name="T103" fmla="*/ 1 h 342"/>
                <a:gd name="T104" fmla="*/ 1 w 102"/>
                <a:gd name="T105" fmla="*/ 1 h 342"/>
                <a:gd name="T106" fmla="*/ 1 w 102"/>
                <a:gd name="T107" fmla="*/ 1 h 342"/>
                <a:gd name="T108" fmla="*/ 1 w 102"/>
                <a:gd name="T109" fmla="*/ 1 h 342"/>
                <a:gd name="T110" fmla="*/ 1 w 102"/>
                <a:gd name="T111" fmla="*/ 1 h 342"/>
                <a:gd name="T112" fmla="*/ 1 w 102"/>
                <a:gd name="T113" fmla="*/ 1 h 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2"/>
                <a:gd name="T173" fmla="*/ 102 w 102"/>
                <a:gd name="T174" fmla="*/ 342 h 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2">
                  <a:moveTo>
                    <a:pt x="0" y="342"/>
                  </a:moveTo>
                  <a:lnTo>
                    <a:pt x="1" y="339"/>
                  </a:lnTo>
                  <a:lnTo>
                    <a:pt x="4" y="335"/>
                  </a:lnTo>
                  <a:lnTo>
                    <a:pt x="6" y="332"/>
                  </a:lnTo>
                  <a:lnTo>
                    <a:pt x="7" y="329"/>
                  </a:lnTo>
                  <a:lnTo>
                    <a:pt x="8" y="326"/>
                  </a:lnTo>
                  <a:lnTo>
                    <a:pt x="10" y="323"/>
                  </a:lnTo>
                  <a:lnTo>
                    <a:pt x="11" y="320"/>
                  </a:lnTo>
                  <a:lnTo>
                    <a:pt x="13" y="319"/>
                  </a:lnTo>
                  <a:lnTo>
                    <a:pt x="14" y="316"/>
                  </a:lnTo>
                  <a:lnTo>
                    <a:pt x="16" y="314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9" y="309"/>
                  </a:lnTo>
                  <a:lnTo>
                    <a:pt x="20" y="306"/>
                  </a:lnTo>
                  <a:lnTo>
                    <a:pt x="20" y="304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3" y="300"/>
                  </a:lnTo>
                  <a:lnTo>
                    <a:pt x="23" y="299"/>
                  </a:lnTo>
                  <a:lnTo>
                    <a:pt x="24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7" y="293"/>
                  </a:lnTo>
                  <a:lnTo>
                    <a:pt x="27" y="291"/>
                  </a:lnTo>
                  <a:lnTo>
                    <a:pt x="27" y="290"/>
                  </a:lnTo>
                  <a:lnTo>
                    <a:pt x="29" y="289"/>
                  </a:lnTo>
                  <a:lnTo>
                    <a:pt x="29" y="287"/>
                  </a:lnTo>
                  <a:lnTo>
                    <a:pt x="30" y="284"/>
                  </a:lnTo>
                  <a:lnTo>
                    <a:pt x="30" y="283"/>
                  </a:lnTo>
                  <a:lnTo>
                    <a:pt x="31" y="281"/>
                  </a:lnTo>
                  <a:lnTo>
                    <a:pt x="31" y="280"/>
                  </a:lnTo>
                  <a:lnTo>
                    <a:pt x="33" y="277"/>
                  </a:lnTo>
                  <a:lnTo>
                    <a:pt x="34" y="276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70"/>
                  </a:lnTo>
                  <a:lnTo>
                    <a:pt x="37" y="268"/>
                  </a:lnTo>
                  <a:lnTo>
                    <a:pt x="37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39" y="263"/>
                  </a:lnTo>
                  <a:lnTo>
                    <a:pt x="40" y="261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2" y="257"/>
                  </a:lnTo>
                  <a:lnTo>
                    <a:pt x="42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3" y="251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47"/>
                  </a:lnTo>
                  <a:lnTo>
                    <a:pt x="46" y="245"/>
                  </a:lnTo>
                  <a:lnTo>
                    <a:pt x="46" y="244"/>
                  </a:lnTo>
                  <a:lnTo>
                    <a:pt x="47" y="243"/>
                  </a:lnTo>
                  <a:lnTo>
                    <a:pt x="47" y="240"/>
                  </a:lnTo>
                  <a:lnTo>
                    <a:pt x="49" y="238"/>
                  </a:lnTo>
                  <a:lnTo>
                    <a:pt x="49" y="237"/>
                  </a:lnTo>
                  <a:lnTo>
                    <a:pt x="50" y="234"/>
                  </a:lnTo>
                  <a:lnTo>
                    <a:pt x="50" y="231"/>
                  </a:lnTo>
                  <a:lnTo>
                    <a:pt x="52" y="230"/>
                  </a:lnTo>
                  <a:lnTo>
                    <a:pt x="53" y="227"/>
                  </a:lnTo>
                  <a:lnTo>
                    <a:pt x="53" y="225"/>
                  </a:lnTo>
                  <a:lnTo>
                    <a:pt x="54" y="222"/>
                  </a:lnTo>
                  <a:lnTo>
                    <a:pt x="54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59" y="210"/>
                  </a:lnTo>
                  <a:lnTo>
                    <a:pt x="60" y="208"/>
                  </a:lnTo>
                  <a:lnTo>
                    <a:pt x="60" y="207"/>
                  </a:lnTo>
                  <a:lnTo>
                    <a:pt x="60" y="205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3" y="199"/>
                  </a:lnTo>
                  <a:lnTo>
                    <a:pt x="63" y="198"/>
                  </a:lnTo>
                  <a:lnTo>
                    <a:pt x="63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5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7" y="187"/>
                  </a:lnTo>
                  <a:lnTo>
                    <a:pt x="67" y="184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0" y="178"/>
                  </a:lnTo>
                  <a:lnTo>
                    <a:pt x="70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2" y="169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4"/>
                  </a:lnTo>
                  <a:lnTo>
                    <a:pt x="75" y="162"/>
                  </a:lnTo>
                  <a:lnTo>
                    <a:pt x="75" y="161"/>
                  </a:lnTo>
                  <a:lnTo>
                    <a:pt x="75" y="159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5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1"/>
                  </a:lnTo>
                  <a:lnTo>
                    <a:pt x="77" y="149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9" y="146"/>
                  </a:lnTo>
                  <a:lnTo>
                    <a:pt x="80" y="145"/>
                  </a:lnTo>
                  <a:lnTo>
                    <a:pt x="80" y="143"/>
                  </a:lnTo>
                  <a:lnTo>
                    <a:pt x="80" y="142"/>
                  </a:lnTo>
                  <a:lnTo>
                    <a:pt x="82" y="139"/>
                  </a:lnTo>
                  <a:lnTo>
                    <a:pt x="82" y="138"/>
                  </a:lnTo>
                  <a:lnTo>
                    <a:pt x="82" y="136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5"/>
                  </a:lnTo>
                  <a:lnTo>
                    <a:pt x="86" y="123"/>
                  </a:lnTo>
                  <a:lnTo>
                    <a:pt x="87" y="121"/>
                  </a:lnTo>
                  <a:lnTo>
                    <a:pt x="87" y="119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90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2" y="100"/>
                  </a:lnTo>
                  <a:lnTo>
                    <a:pt x="93" y="100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6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3" y="90"/>
                  </a:lnTo>
                  <a:lnTo>
                    <a:pt x="95" y="89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5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6" y="64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6" y="60"/>
                  </a:lnTo>
                  <a:lnTo>
                    <a:pt x="96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8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9" y="43"/>
                  </a:lnTo>
                  <a:lnTo>
                    <a:pt x="99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100" y="11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0" name="Freeform 8">
              <a:extLst>
                <a:ext uri="{FF2B5EF4-FFF2-40B4-BE49-F238E27FC236}">
                  <a16:creationId xmlns:a16="http://schemas.microsoft.com/office/drawing/2014/main" id="{5539F18F-5EA8-2F4E-BBC6-A3D18D3FE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923"/>
              <a:ext cx="43" cy="44"/>
            </a:xfrm>
            <a:custGeom>
              <a:avLst/>
              <a:gdLst>
                <a:gd name="T0" fmla="*/ 0 w 86"/>
                <a:gd name="T1" fmla="*/ 1 h 86"/>
                <a:gd name="T2" fmla="*/ 1 w 86"/>
                <a:gd name="T3" fmla="*/ 1 h 86"/>
                <a:gd name="T4" fmla="*/ 1 w 86"/>
                <a:gd name="T5" fmla="*/ 1 h 86"/>
                <a:gd name="T6" fmla="*/ 1 w 86"/>
                <a:gd name="T7" fmla="*/ 1 h 86"/>
                <a:gd name="T8" fmla="*/ 1 w 86"/>
                <a:gd name="T9" fmla="*/ 1 h 86"/>
                <a:gd name="T10" fmla="*/ 1 w 86"/>
                <a:gd name="T11" fmla="*/ 1 h 86"/>
                <a:gd name="T12" fmla="*/ 1 w 86"/>
                <a:gd name="T13" fmla="*/ 1 h 86"/>
                <a:gd name="T14" fmla="*/ 1 w 86"/>
                <a:gd name="T15" fmla="*/ 1 h 86"/>
                <a:gd name="T16" fmla="*/ 1 w 86"/>
                <a:gd name="T17" fmla="*/ 1 h 86"/>
                <a:gd name="T18" fmla="*/ 1 w 86"/>
                <a:gd name="T19" fmla="*/ 0 h 86"/>
                <a:gd name="T20" fmla="*/ 1 w 86"/>
                <a:gd name="T21" fmla="*/ 0 h 86"/>
                <a:gd name="T22" fmla="*/ 1 w 86"/>
                <a:gd name="T23" fmla="*/ 0 h 86"/>
                <a:gd name="T24" fmla="*/ 1 w 86"/>
                <a:gd name="T25" fmla="*/ 0 h 86"/>
                <a:gd name="T26" fmla="*/ 1 w 86"/>
                <a:gd name="T27" fmla="*/ 1 h 86"/>
                <a:gd name="T28" fmla="*/ 1 w 86"/>
                <a:gd name="T29" fmla="*/ 1 h 86"/>
                <a:gd name="T30" fmla="*/ 1 w 86"/>
                <a:gd name="T31" fmla="*/ 1 h 86"/>
                <a:gd name="T32" fmla="*/ 1 w 86"/>
                <a:gd name="T33" fmla="*/ 1 h 86"/>
                <a:gd name="T34" fmla="*/ 1 w 86"/>
                <a:gd name="T35" fmla="*/ 1 h 86"/>
                <a:gd name="T36" fmla="*/ 1 w 86"/>
                <a:gd name="T37" fmla="*/ 1 h 86"/>
                <a:gd name="T38" fmla="*/ 1 w 86"/>
                <a:gd name="T39" fmla="*/ 1 h 86"/>
                <a:gd name="T40" fmla="*/ 1 w 86"/>
                <a:gd name="T41" fmla="*/ 1 h 86"/>
                <a:gd name="T42" fmla="*/ 1 w 86"/>
                <a:gd name="T43" fmla="*/ 1 h 86"/>
                <a:gd name="T44" fmla="*/ 1 w 86"/>
                <a:gd name="T45" fmla="*/ 1 h 86"/>
                <a:gd name="T46" fmla="*/ 1 w 86"/>
                <a:gd name="T47" fmla="*/ 1 h 86"/>
                <a:gd name="T48" fmla="*/ 1 w 86"/>
                <a:gd name="T49" fmla="*/ 1 h 86"/>
                <a:gd name="T50" fmla="*/ 1 w 86"/>
                <a:gd name="T51" fmla="*/ 1 h 86"/>
                <a:gd name="T52" fmla="*/ 1 w 86"/>
                <a:gd name="T53" fmla="*/ 1 h 86"/>
                <a:gd name="T54" fmla="*/ 1 w 86"/>
                <a:gd name="T55" fmla="*/ 1 h 86"/>
                <a:gd name="T56" fmla="*/ 1 w 86"/>
                <a:gd name="T57" fmla="*/ 1 h 86"/>
                <a:gd name="T58" fmla="*/ 1 w 86"/>
                <a:gd name="T59" fmla="*/ 1 h 86"/>
                <a:gd name="T60" fmla="*/ 1 w 86"/>
                <a:gd name="T61" fmla="*/ 1 h 86"/>
                <a:gd name="T62" fmla="*/ 1 w 86"/>
                <a:gd name="T63" fmla="*/ 1 h 86"/>
                <a:gd name="T64" fmla="*/ 1 w 86"/>
                <a:gd name="T65" fmla="*/ 1 h 86"/>
                <a:gd name="T66" fmla="*/ 1 w 86"/>
                <a:gd name="T67" fmla="*/ 1 h 86"/>
                <a:gd name="T68" fmla="*/ 1 w 86"/>
                <a:gd name="T69" fmla="*/ 1 h 86"/>
                <a:gd name="T70" fmla="*/ 1 w 86"/>
                <a:gd name="T71" fmla="*/ 1 h 86"/>
                <a:gd name="T72" fmla="*/ 1 w 86"/>
                <a:gd name="T73" fmla="*/ 1 h 86"/>
                <a:gd name="T74" fmla="*/ 1 w 86"/>
                <a:gd name="T75" fmla="*/ 1 h 86"/>
                <a:gd name="T76" fmla="*/ 1 w 86"/>
                <a:gd name="T77" fmla="*/ 1 h 86"/>
                <a:gd name="T78" fmla="*/ 1 w 86"/>
                <a:gd name="T79" fmla="*/ 1 h 86"/>
                <a:gd name="T80" fmla="*/ 1 w 86"/>
                <a:gd name="T81" fmla="*/ 1 h 86"/>
                <a:gd name="T82" fmla="*/ 1 w 86"/>
                <a:gd name="T83" fmla="*/ 1 h 86"/>
                <a:gd name="T84" fmla="*/ 1 w 86"/>
                <a:gd name="T85" fmla="*/ 1 h 86"/>
                <a:gd name="T86" fmla="*/ 1 w 86"/>
                <a:gd name="T87" fmla="*/ 1 h 86"/>
                <a:gd name="T88" fmla="*/ 1 w 86"/>
                <a:gd name="T89" fmla="*/ 1 h 86"/>
                <a:gd name="T90" fmla="*/ 1 w 86"/>
                <a:gd name="T91" fmla="*/ 1 h 86"/>
                <a:gd name="T92" fmla="*/ 1 w 86"/>
                <a:gd name="T93" fmla="*/ 1 h 86"/>
                <a:gd name="T94" fmla="*/ 1 w 86"/>
                <a:gd name="T95" fmla="*/ 1 h 86"/>
                <a:gd name="T96" fmla="*/ 1 w 86"/>
                <a:gd name="T97" fmla="*/ 1 h 86"/>
                <a:gd name="T98" fmla="*/ 1 w 86"/>
                <a:gd name="T99" fmla="*/ 1 h 86"/>
                <a:gd name="T100" fmla="*/ 1 w 86"/>
                <a:gd name="T101" fmla="*/ 1 h 86"/>
                <a:gd name="T102" fmla="*/ 1 w 86"/>
                <a:gd name="T103" fmla="*/ 1 h 86"/>
                <a:gd name="T104" fmla="*/ 1 w 86"/>
                <a:gd name="T105" fmla="*/ 1 h 86"/>
                <a:gd name="T106" fmla="*/ 1 w 86"/>
                <a:gd name="T107" fmla="*/ 1 h 86"/>
                <a:gd name="T108" fmla="*/ 1 w 86"/>
                <a:gd name="T109" fmla="*/ 1 h 86"/>
                <a:gd name="T110" fmla="*/ 0 w 86"/>
                <a:gd name="T111" fmla="*/ 1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"/>
                <a:gd name="T169" fmla="*/ 0 h 86"/>
                <a:gd name="T170" fmla="*/ 86 w 86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" h="86">
                  <a:moveTo>
                    <a:pt x="0" y="50"/>
                  </a:moveTo>
                  <a:lnTo>
                    <a:pt x="0" y="34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5" y="8"/>
                  </a:lnTo>
                  <a:lnTo>
                    <a:pt x="76" y="10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81" y="14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20"/>
                  </a:lnTo>
                  <a:lnTo>
                    <a:pt x="85" y="21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6" y="27"/>
                  </a:lnTo>
                  <a:lnTo>
                    <a:pt x="86" y="29"/>
                  </a:lnTo>
                  <a:lnTo>
                    <a:pt x="86" y="30"/>
                  </a:lnTo>
                  <a:lnTo>
                    <a:pt x="86" y="33"/>
                  </a:lnTo>
                  <a:lnTo>
                    <a:pt x="86" y="34"/>
                  </a:lnTo>
                  <a:lnTo>
                    <a:pt x="86" y="50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4" y="64"/>
                  </a:lnTo>
                  <a:lnTo>
                    <a:pt x="84" y="66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1" y="70"/>
                  </a:lnTo>
                  <a:lnTo>
                    <a:pt x="79" y="72"/>
                  </a:lnTo>
                  <a:lnTo>
                    <a:pt x="79" y="73"/>
                  </a:lnTo>
                  <a:lnTo>
                    <a:pt x="78" y="75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3" y="77"/>
                  </a:lnTo>
                  <a:lnTo>
                    <a:pt x="72" y="79"/>
                  </a:lnTo>
                  <a:lnTo>
                    <a:pt x="71" y="79"/>
                  </a:lnTo>
                  <a:lnTo>
                    <a:pt x="69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9" y="82"/>
                  </a:lnTo>
                  <a:lnTo>
                    <a:pt x="17" y="80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3" y="77"/>
                  </a:lnTo>
                  <a:lnTo>
                    <a:pt x="12" y="76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7" y="72"/>
                  </a:lnTo>
                  <a:lnTo>
                    <a:pt x="6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01" name="Line 10">
              <a:extLst>
                <a:ext uri="{FF2B5EF4-FFF2-40B4-BE49-F238E27FC236}">
                  <a16:creationId xmlns:a16="http://schemas.microsoft.com/office/drawing/2014/main" id="{8CB43FD5-C70E-1E4C-8F8A-55F55CB00F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7" y="2145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2" name="Freeform 13">
              <a:extLst>
                <a:ext uri="{FF2B5EF4-FFF2-40B4-BE49-F238E27FC236}">
                  <a16:creationId xmlns:a16="http://schemas.microsoft.com/office/drawing/2014/main" id="{9ABE3818-4CAE-C840-9AA0-5CA11B67C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1628"/>
              <a:ext cx="1381" cy="239"/>
            </a:xfrm>
            <a:custGeom>
              <a:avLst/>
              <a:gdLst>
                <a:gd name="T0" fmla="*/ 0 w 1413"/>
                <a:gd name="T1" fmla="*/ 0 h 242"/>
                <a:gd name="T2" fmla="*/ 580 w 1413"/>
                <a:gd name="T3" fmla="*/ 0 h 242"/>
                <a:gd name="T4" fmla="*/ 580 w 1413"/>
                <a:gd name="T5" fmla="*/ 172 h 242"/>
                <a:gd name="T6" fmla="*/ 601 w 1413"/>
                <a:gd name="T7" fmla="*/ 172 h 242"/>
                <a:gd name="T8" fmla="*/ 761 w 1413"/>
                <a:gd name="T9" fmla="*/ 174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3" name="Line 14">
              <a:extLst>
                <a:ext uri="{FF2B5EF4-FFF2-40B4-BE49-F238E27FC236}">
                  <a16:creationId xmlns:a16="http://schemas.microsoft.com/office/drawing/2014/main" id="{B067460A-8FD3-BA4E-85DC-3FAC2A899F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2" y="2045"/>
              <a:ext cx="531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4" name="Line 15">
              <a:extLst>
                <a:ext uri="{FF2B5EF4-FFF2-40B4-BE49-F238E27FC236}">
                  <a16:creationId xmlns:a16="http://schemas.microsoft.com/office/drawing/2014/main" id="{8BE0937F-6529-5542-9D06-A731B1889F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9" y="1944"/>
              <a:ext cx="387" cy="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Line 16">
              <a:extLst>
                <a:ext uri="{FF2B5EF4-FFF2-40B4-BE49-F238E27FC236}">
                  <a16:creationId xmlns:a16="http://schemas.microsoft.com/office/drawing/2014/main" id="{860066DB-71A1-984D-8B15-08DA8D7AF7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2" y="1944"/>
              <a:ext cx="344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6" name="Rectangle 17">
              <a:extLst>
                <a:ext uri="{FF2B5EF4-FFF2-40B4-BE49-F238E27FC236}">
                  <a16:creationId xmlns:a16="http://schemas.microsoft.com/office/drawing/2014/main" id="{3C809256-E8D3-EC4A-924F-014A28BD1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9" y="1555"/>
              <a:ext cx="320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07" name="Rectangle 18">
              <a:extLst>
                <a:ext uri="{FF2B5EF4-FFF2-40B4-BE49-F238E27FC236}">
                  <a16:creationId xmlns:a16="http://schemas.microsoft.com/office/drawing/2014/main" id="{0D3E6E49-E9BB-9B43-B437-40EF7AE93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" y="1867"/>
              <a:ext cx="19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Set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08" name="Freeform 19">
              <a:extLst>
                <a:ext uri="{FF2B5EF4-FFF2-40B4-BE49-F238E27FC236}">
                  <a16:creationId xmlns:a16="http://schemas.microsoft.com/office/drawing/2014/main" id="{3CAC27C2-CA8A-D74E-B36F-20112C4D6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944"/>
              <a:ext cx="1824" cy="503"/>
            </a:xfrm>
            <a:custGeom>
              <a:avLst/>
              <a:gdLst>
                <a:gd name="T0" fmla="*/ 0 w 3649"/>
                <a:gd name="T1" fmla="*/ 0 h 1006"/>
                <a:gd name="T2" fmla="*/ 0 w 3649"/>
                <a:gd name="T3" fmla="*/ 1 h 1006"/>
                <a:gd name="T4" fmla="*/ 0 w 3649"/>
                <a:gd name="T5" fmla="*/ 1 h 1006"/>
                <a:gd name="T6" fmla="*/ 0 w 3649"/>
                <a:gd name="T7" fmla="*/ 1 h 10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49"/>
                <a:gd name="T13" fmla="*/ 0 h 1006"/>
                <a:gd name="T14" fmla="*/ 3649 w 3649"/>
                <a:gd name="T15" fmla="*/ 1006 h 10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49" h="1006">
                  <a:moveTo>
                    <a:pt x="3649" y="0"/>
                  </a:moveTo>
                  <a:lnTo>
                    <a:pt x="3649" y="1006"/>
                  </a:lnTo>
                  <a:lnTo>
                    <a:pt x="0" y="1006"/>
                  </a:lnTo>
                  <a:lnTo>
                    <a:pt x="0" y="40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21">
              <a:extLst>
                <a:ext uri="{FF2B5EF4-FFF2-40B4-BE49-F238E27FC236}">
                  <a16:creationId xmlns:a16="http://schemas.microsoft.com/office/drawing/2014/main" id="{C851343B-B6F6-8741-9E20-A8DBD9CED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005"/>
              <a:ext cx="77" cy="77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4" y="3"/>
                  </a:lnTo>
                  <a:lnTo>
                    <a:pt x="52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6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6" y="124"/>
                  </a:lnTo>
                  <a:lnTo>
                    <a:pt x="17" y="127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9" y="137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2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2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8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8" y="148"/>
                  </a:lnTo>
                  <a:lnTo>
                    <a:pt x="112" y="147"/>
                  </a:lnTo>
                  <a:lnTo>
                    <a:pt x="115" y="145"/>
                  </a:lnTo>
                  <a:lnTo>
                    <a:pt x="118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7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7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1" y="104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5" y="85"/>
                  </a:lnTo>
                  <a:lnTo>
                    <a:pt x="155" y="81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4" y="65"/>
                  </a:lnTo>
                  <a:lnTo>
                    <a:pt x="154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1" y="50"/>
                  </a:lnTo>
                  <a:lnTo>
                    <a:pt x="149" y="48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5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8" y="10"/>
                  </a:lnTo>
                  <a:lnTo>
                    <a:pt x="115" y="9"/>
                  </a:lnTo>
                  <a:lnTo>
                    <a:pt x="112" y="7"/>
                  </a:lnTo>
                  <a:lnTo>
                    <a:pt x="108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8" y="2"/>
                  </a:lnTo>
                  <a:lnTo>
                    <a:pt x="93" y="2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Freeform 24">
              <a:extLst>
                <a:ext uri="{FF2B5EF4-FFF2-40B4-BE49-F238E27FC236}">
                  <a16:creationId xmlns:a16="http://schemas.microsoft.com/office/drawing/2014/main" id="{7B01F26E-4B6A-9547-B86C-E4A014F6F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776"/>
              <a:ext cx="430" cy="171"/>
            </a:xfrm>
            <a:custGeom>
              <a:avLst/>
              <a:gdLst>
                <a:gd name="T0" fmla="*/ 1 w 859"/>
                <a:gd name="T1" fmla="*/ 0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3" y="0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68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8" y="0"/>
                  </a:lnTo>
                  <a:lnTo>
                    <a:pt x="246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2"/>
                  </a:lnTo>
                  <a:lnTo>
                    <a:pt x="300" y="2"/>
                  </a:lnTo>
                  <a:lnTo>
                    <a:pt x="310" y="2"/>
                  </a:lnTo>
                  <a:lnTo>
                    <a:pt x="320" y="2"/>
                  </a:lnTo>
                  <a:lnTo>
                    <a:pt x="329" y="2"/>
                  </a:lnTo>
                  <a:lnTo>
                    <a:pt x="336" y="2"/>
                  </a:lnTo>
                  <a:lnTo>
                    <a:pt x="343" y="2"/>
                  </a:lnTo>
                  <a:lnTo>
                    <a:pt x="349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6" y="2"/>
                  </a:lnTo>
                  <a:lnTo>
                    <a:pt x="371" y="2"/>
                  </a:lnTo>
                  <a:lnTo>
                    <a:pt x="373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81" y="2"/>
                  </a:lnTo>
                  <a:lnTo>
                    <a:pt x="384" y="2"/>
                  </a:lnTo>
                  <a:lnTo>
                    <a:pt x="385" y="3"/>
                  </a:lnTo>
                  <a:lnTo>
                    <a:pt x="388" y="3"/>
                  </a:lnTo>
                  <a:lnTo>
                    <a:pt x="391" y="3"/>
                  </a:lnTo>
                  <a:lnTo>
                    <a:pt x="392" y="3"/>
                  </a:lnTo>
                  <a:lnTo>
                    <a:pt x="395" y="3"/>
                  </a:lnTo>
                  <a:lnTo>
                    <a:pt x="396" y="3"/>
                  </a:lnTo>
                  <a:lnTo>
                    <a:pt x="398" y="3"/>
                  </a:lnTo>
                  <a:lnTo>
                    <a:pt x="399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6"/>
                  </a:lnTo>
                  <a:lnTo>
                    <a:pt x="421" y="6"/>
                  </a:lnTo>
                  <a:lnTo>
                    <a:pt x="422" y="6"/>
                  </a:lnTo>
                  <a:lnTo>
                    <a:pt x="424" y="6"/>
                  </a:lnTo>
                  <a:lnTo>
                    <a:pt x="425" y="6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31" y="7"/>
                  </a:lnTo>
                  <a:lnTo>
                    <a:pt x="432" y="7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8" y="7"/>
                  </a:lnTo>
                  <a:lnTo>
                    <a:pt x="441" y="9"/>
                  </a:lnTo>
                  <a:lnTo>
                    <a:pt x="444" y="9"/>
                  </a:lnTo>
                  <a:lnTo>
                    <a:pt x="445" y="9"/>
                  </a:lnTo>
                  <a:lnTo>
                    <a:pt x="447" y="9"/>
                  </a:lnTo>
                  <a:lnTo>
                    <a:pt x="450" y="9"/>
                  </a:lnTo>
                  <a:lnTo>
                    <a:pt x="451" y="10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2"/>
                  </a:lnTo>
                  <a:lnTo>
                    <a:pt x="461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3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80" y="16"/>
                  </a:lnTo>
                  <a:lnTo>
                    <a:pt x="481" y="17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2"/>
                  </a:lnTo>
                  <a:lnTo>
                    <a:pt x="498" y="22"/>
                  </a:lnTo>
                  <a:lnTo>
                    <a:pt x="500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6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7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9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4" y="36"/>
                  </a:lnTo>
                  <a:lnTo>
                    <a:pt x="536" y="37"/>
                  </a:lnTo>
                  <a:lnTo>
                    <a:pt x="539" y="37"/>
                  </a:lnTo>
                  <a:lnTo>
                    <a:pt x="540" y="39"/>
                  </a:lnTo>
                  <a:lnTo>
                    <a:pt x="542" y="40"/>
                  </a:lnTo>
                  <a:lnTo>
                    <a:pt x="544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4" y="46"/>
                  </a:lnTo>
                  <a:lnTo>
                    <a:pt x="557" y="47"/>
                  </a:lnTo>
                  <a:lnTo>
                    <a:pt x="559" y="47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7" y="53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3" y="56"/>
                  </a:lnTo>
                  <a:lnTo>
                    <a:pt x="575" y="56"/>
                  </a:lnTo>
                  <a:lnTo>
                    <a:pt x="576" y="58"/>
                  </a:lnTo>
                  <a:lnTo>
                    <a:pt x="577" y="58"/>
                  </a:lnTo>
                  <a:lnTo>
                    <a:pt x="579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8" y="63"/>
                  </a:lnTo>
                  <a:lnTo>
                    <a:pt x="589" y="63"/>
                  </a:lnTo>
                  <a:lnTo>
                    <a:pt x="590" y="65"/>
                  </a:lnTo>
                  <a:lnTo>
                    <a:pt x="592" y="66"/>
                  </a:lnTo>
                  <a:lnTo>
                    <a:pt x="595" y="68"/>
                  </a:lnTo>
                  <a:lnTo>
                    <a:pt x="596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3"/>
                  </a:lnTo>
                  <a:lnTo>
                    <a:pt x="606" y="73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8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3"/>
                  </a:lnTo>
                  <a:lnTo>
                    <a:pt x="623" y="83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6" y="86"/>
                  </a:lnTo>
                  <a:lnTo>
                    <a:pt x="628" y="86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1"/>
                  </a:lnTo>
                  <a:lnTo>
                    <a:pt x="636" y="92"/>
                  </a:lnTo>
                  <a:lnTo>
                    <a:pt x="638" y="93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6"/>
                  </a:lnTo>
                  <a:lnTo>
                    <a:pt x="644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51" y="102"/>
                  </a:lnTo>
                  <a:lnTo>
                    <a:pt x="652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5" y="105"/>
                  </a:lnTo>
                  <a:lnTo>
                    <a:pt x="656" y="106"/>
                  </a:lnTo>
                  <a:lnTo>
                    <a:pt x="658" y="106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61" y="109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19"/>
                  </a:lnTo>
                  <a:lnTo>
                    <a:pt x="674" y="119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79" y="124"/>
                  </a:lnTo>
                  <a:lnTo>
                    <a:pt x="681" y="125"/>
                  </a:lnTo>
                  <a:lnTo>
                    <a:pt x="682" y="125"/>
                  </a:lnTo>
                  <a:lnTo>
                    <a:pt x="682" y="126"/>
                  </a:lnTo>
                  <a:lnTo>
                    <a:pt x="684" y="126"/>
                  </a:lnTo>
                  <a:lnTo>
                    <a:pt x="684" y="128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29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2"/>
                  </a:lnTo>
                  <a:lnTo>
                    <a:pt x="692" y="132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2" y="141"/>
                  </a:lnTo>
                  <a:lnTo>
                    <a:pt x="704" y="141"/>
                  </a:lnTo>
                  <a:lnTo>
                    <a:pt x="705" y="142"/>
                  </a:lnTo>
                  <a:lnTo>
                    <a:pt x="707" y="144"/>
                  </a:lnTo>
                  <a:lnTo>
                    <a:pt x="708" y="144"/>
                  </a:lnTo>
                  <a:lnTo>
                    <a:pt x="708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49"/>
                  </a:lnTo>
                  <a:lnTo>
                    <a:pt x="714" y="149"/>
                  </a:lnTo>
                  <a:lnTo>
                    <a:pt x="714" y="151"/>
                  </a:lnTo>
                  <a:lnTo>
                    <a:pt x="715" y="152"/>
                  </a:lnTo>
                  <a:lnTo>
                    <a:pt x="717" y="154"/>
                  </a:lnTo>
                  <a:lnTo>
                    <a:pt x="718" y="154"/>
                  </a:lnTo>
                  <a:lnTo>
                    <a:pt x="718" y="155"/>
                  </a:lnTo>
                  <a:lnTo>
                    <a:pt x="720" y="157"/>
                  </a:lnTo>
                  <a:lnTo>
                    <a:pt x="721" y="158"/>
                  </a:lnTo>
                  <a:lnTo>
                    <a:pt x="723" y="160"/>
                  </a:lnTo>
                  <a:lnTo>
                    <a:pt x="724" y="161"/>
                  </a:lnTo>
                  <a:lnTo>
                    <a:pt x="725" y="162"/>
                  </a:lnTo>
                  <a:lnTo>
                    <a:pt x="727" y="164"/>
                  </a:lnTo>
                  <a:lnTo>
                    <a:pt x="728" y="165"/>
                  </a:lnTo>
                  <a:lnTo>
                    <a:pt x="728" y="167"/>
                  </a:lnTo>
                  <a:lnTo>
                    <a:pt x="730" y="167"/>
                  </a:lnTo>
                  <a:lnTo>
                    <a:pt x="731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4" y="171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7" y="175"/>
                  </a:lnTo>
                  <a:lnTo>
                    <a:pt x="738" y="177"/>
                  </a:lnTo>
                  <a:lnTo>
                    <a:pt x="740" y="178"/>
                  </a:lnTo>
                  <a:lnTo>
                    <a:pt x="741" y="180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7" y="188"/>
                  </a:lnTo>
                  <a:lnTo>
                    <a:pt x="748" y="190"/>
                  </a:lnTo>
                  <a:lnTo>
                    <a:pt x="750" y="191"/>
                  </a:lnTo>
                  <a:lnTo>
                    <a:pt x="751" y="193"/>
                  </a:lnTo>
                  <a:lnTo>
                    <a:pt x="753" y="194"/>
                  </a:lnTo>
                  <a:lnTo>
                    <a:pt x="754" y="197"/>
                  </a:lnTo>
                  <a:lnTo>
                    <a:pt x="757" y="198"/>
                  </a:lnTo>
                  <a:lnTo>
                    <a:pt x="758" y="200"/>
                  </a:lnTo>
                  <a:lnTo>
                    <a:pt x="760" y="201"/>
                  </a:lnTo>
                  <a:lnTo>
                    <a:pt x="761" y="204"/>
                  </a:lnTo>
                  <a:lnTo>
                    <a:pt x="763" y="205"/>
                  </a:lnTo>
                  <a:lnTo>
                    <a:pt x="763" y="207"/>
                  </a:lnTo>
                  <a:lnTo>
                    <a:pt x="764" y="208"/>
                  </a:lnTo>
                  <a:lnTo>
                    <a:pt x="766" y="210"/>
                  </a:lnTo>
                  <a:lnTo>
                    <a:pt x="767" y="210"/>
                  </a:lnTo>
                  <a:lnTo>
                    <a:pt x="767" y="211"/>
                  </a:lnTo>
                  <a:lnTo>
                    <a:pt x="769" y="213"/>
                  </a:lnTo>
                  <a:lnTo>
                    <a:pt x="770" y="214"/>
                  </a:lnTo>
                  <a:lnTo>
                    <a:pt x="770" y="216"/>
                  </a:lnTo>
                  <a:lnTo>
                    <a:pt x="771" y="216"/>
                  </a:lnTo>
                  <a:lnTo>
                    <a:pt x="771" y="217"/>
                  </a:lnTo>
                  <a:lnTo>
                    <a:pt x="773" y="218"/>
                  </a:lnTo>
                  <a:lnTo>
                    <a:pt x="774" y="220"/>
                  </a:lnTo>
                  <a:lnTo>
                    <a:pt x="776" y="221"/>
                  </a:lnTo>
                  <a:lnTo>
                    <a:pt x="776" y="223"/>
                  </a:lnTo>
                  <a:lnTo>
                    <a:pt x="777" y="224"/>
                  </a:lnTo>
                  <a:lnTo>
                    <a:pt x="779" y="226"/>
                  </a:lnTo>
                  <a:lnTo>
                    <a:pt x="779" y="227"/>
                  </a:lnTo>
                  <a:lnTo>
                    <a:pt x="780" y="228"/>
                  </a:lnTo>
                  <a:lnTo>
                    <a:pt x="781" y="230"/>
                  </a:lnTo>
                  <a:lnTo>
                    <a:pt x="783" y="231"/>
                  </a:lnTo>
                  <a:lnTo>
                    <a:pt x="783" y="233"/>
                  </a:lnTo>
                  <a:lnTo>
                    <a:pt x="784" y="234"/>
                  </a:lnTo>
                  <a:lnTo>
                    <a:pt x="786" y="237"/>
                  </a:lnTo>
                  <a:lnTo>
                    <a:pt x="787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3" y="246"/>
                  </a:lnTo>
                  <a:lnTo>
                    <a:pt x="794" y="247"/>
                  </a:lnTo>
                  <a:lnTo>
                    <a:pt x="796" y="250"/>
                  </a:lnTo>
                  <a:lnTo>
                    <a:pt x="797" y="251"/>
                  </a:lnTo>
                  <a:lnTo>
                    <a:pt x="799" y="253"/>
                  </a:lnTo>
                  <a:lnTo>
                    <a:pt x="799" y="254"/>
                  </a:lnTo>
                  <a:lnTo>
                    <a:pt x="800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3" y="260"/>
                  </a:lnTo>
                  <a:lnTo>
                    <a:pt x="804" y="261"/>
                  </a:lnTo>
                  <a:lnTo>
                    <a:pt x="806" y="263"/>
                  </a:lnTo>
                  <a:lnTo>
                    <a:pt x="806" y="264"/>
                  </a:lnTo>
                  <a:lnTo>
                    <a:pt x="807" y="266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0" y="270"/>
                  </a:lnTo>
                  <a:lnTo>
                    <a:pt x="812" y="272"/>
                  </a:lnTo>
                  <a:lnTo>
                    <a:pt x="813" y="273"/>
                  </a:lnTo>
                  <a:lnTo>
                    <a:pt x="813" y="274"/>
                  </a:lnTo>
                  <a:lnTo>
                    <a:pt x="815" y="276"/>
                  </a:lnTo>
                  <a:lnTo>
                    <a:pt x="816" y="277"/>
                  </a:lnTo>
                  <a:lnTo>
                    <a:pt x="816" y="279"/>
                  </a:lnTo>
                  <a:lnTo>
                    <a:pt x="817" y="280"/>
                  </a:lnTo>
                  <a:lnTo>
                    <a:pt x="819" y="282"/>
                  </a:lnTo>
                  <a:lnTo>
                    <a:pt x="820" y="283"/>
                  </a:lnTo>
                  <a:lnTo>
                    <a:pt x="822" y="286"/>
                  </a:lnTo>
                  <a:lnTo>
                    <a:pt x="823" y="287"/>
                  </a:lnTo>
                  <a:lnTo>
                    <a:pt x="825" y="290"/>
                  </a:lnTo>
                  <a:lnTo>
                    <a:pt x="826" y="292"/>
                  </a:lnTo>
                  <a:lnTo>
                    <a:pt x="827" y="295"/>
                  </a:lnTo>
                  <a:lnTo>
                    <a:pt x="829" y="296"/>
                  </a:lnTo>
                  <a:lnTo>
                    <a:pt x="830" y="299"/>
                  </a:lnTo>
                  <a:lnTo>
                    <a:pt x="832" y="300"/>
                  </a:lnTo>
                  <a:lnTo>
                    <a:pt x="833" y="303"/>
                  </a:lnTo>
                  <a:lnTo>
                    <a:pt x="835" y="305"/>
                  </a:lnTo>
                  <a:lnTo>
                    <a:pt x="836" y="306"/>
                  </a:lnTo>
                  <a:lnTo>
                    <a:pt x="837" y="307"/>
                  </a:lnTo>
                  <a:lnTo>
                    <a:pt x="839" y="309"/>
                  </a:lnTo>
                  <a:lnTo>
                    <a:pt x="840" y="310"/>
                  </a:lnTo>
                  <a:lnTo>
                    <a:pt x="840" y="312"/>
                  </a:lnTo>
                  <a:lnTo>
                    <a:pt x="842" y="313"/>
                  </a:lnTo>
                  <a:lnTo>
                    <a:pt x="843" y="315"/>
                  </a:lnTo>
                  <a:lnTo>
                    <a:pt x="843" y="316"/>
                  </a:lnTo>
                  <a:lnTo>
                    <a:pt x="845" y="318"/>
                  </a:lnTo>
                  <a:lnTo>
                    <a:pt x="845" y="319"/>
                  </a:lnTo>
                  <a:lnTo>
                    <a:pt x="846" y="319"/>
                  </a:lnTo>
                  <a:lnTo>
                    <a:pt x="846" y="320"/>
                  </a:lnTo>
                  <a:lnTo>
                    <a:pt x="848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50" y="326"/>
                  </a:lnTo>
                  <a:lnTo>
                    <a:pt x="850" y="328"/>
                  </a:lnTo>
                  <a:lnTo>
                    <a:pt x="852" y="329"/>
                  </a:lnTo>
                  <a:lnTo>
                    <a:pt x="852" y="330"/>
                  </a:lnTo>
                  <a:lnTo>
                    <a:pt x="853" y="332"/>
                  </a:lnTo>
                  <a:lnTo>
                    <a:pt x="855" y="333"/>
                  </a:lnTo>
                  <a:lnTo>
                    <a:pt x="855" y="335"/>
                  </a:lnTo>
                  <a:lnTo>
                    <a:pt x="856" y="336"/>
                  </a:lnTo>
                  <a:lnTo>
                    <a:pt x="858" y="338"/>
                  </a:lnTo>
                  <a:lnTo>
                    <a:pt x="858" y="339"/>
                  </a:lnTo>
                  <a:lnTo>
                    <a:pt x="859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1" name="Freeform 25">
              <a:extLst>
                <a:ext uri="{FF2B5EF4-FFF2-40B4-BE49-F238E27FC236}">
                  <a16:creationId xmlns:a16="http://schemas.microsoft.com/office/drawing/2014/main" id="{60EECCC7-EF7A-9A45-80D4-9A626AEE0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948"/>
              <a:ext cx="430" cy="171"/>
            </a:xfrm>
            <a:custGeom>
              <a:avLst/>
              <a:gdLst>
                <a:gd name="T0" fmla="*/ 1 w 859"/>
                <a:gd name="T1" fmla="*/ 1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3" y="342"/>
                  </a:lnTo>
                  <a:lnTo>
                    <a:pt x="119" y="342"/>
                  </a:lnTo>
                  <a:lnTo>
                    <a:pt x="145" y="342"/>
                  </a:lnTo>
                  <a:lnTo>
                    <a:pt x="168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8" y="342"/>
                  </a:lnTo>
                  <a:lnTo>
                    <a:pt x="246" y="342"/>
                  </a:lnTo>
                  <a:lnTo>
                    <a:pt x="260" y="342"/>
                  </a:lnTo>
                  <a:lnTo>
                    <a:pt x="274" y="342"/>
                  </a:lnTo>
                  <a:lnTo>
                    <a:pt x="287" y="342"/>
                  </a:lnTo>
                  <a:lnTo>
                    <a:pt x="300" y="342"/>
                  </a:lnTo>
                  <a:lnTo>
                    <a:pt x="310" y="341"/>
                  </a:lnTo>
                  <a:lnTo>
                    <a:pt x="320" y="341"/>
                  </a:lnTo>
                  <a:lnTo>
                    <a:pt x="329" y="341"/>
                  </a:lnTo>
                  <a:lnTo>
                    <a:pt x="336" y="341"/>
                  </a:lnTo>
                  <a:lnTo>
                    <a:pt x="343" y="341"/>
                  </a:lnTo>
                  <a:lnTo>
                    <a:pt x="349" y="341"/>
                  </a:lnTo>
                  <a:lnTo>
                    <a:pt x="355" y="341"/>
                  </a:lnTo>
                  <a:lnTo>
                    <a:pt x="359" y="341"/>
                  </a:lnTo>
                  <a:lnTo>
                    <a:pt x="363" y="341"/>
                  </a:lnTo>
                  <a:lnTo>
                    <a:pt x="366" y="341"/>
                  </a:lnTo>
                  <a:lnTo>
                    <a:pt x="371" y="341"/>
                  </a:lnTo>
                  <a:lnTo>
                    <a:pt x="373" y="341"/>
                  </a:lnTo>
                  <a:lnTo>
                    <a:pt x="376" y="341"/>
                  </a:lnTo>
                  <a:lnTo>
                    <a:pt x="378" y="341"/>
                  </a:lnTo>
                  <a:lnTo>
                    <a:pt x="381" y="341"/>
                  </a:lnTo>
                  <a:lnTo>
                    <a:pt x="384" y="341"/>
                  </a:lnTo>
                  <a:lnTo>
                    <a:pt x="385" y="341"/>
                  </a:lnTo>
                  <a:lnTo>
                    <a:pt x="388" y="339"/>
                  </a:lnTo>
                  <a:lnTo>
                    <a:pt x="391" y="339"/>
                  </a:lnTo>
                  <a:lnTo>
                    <a:pt x="392" y="339"/>
                  </a:lnTo>
                  <a:lnTo>
                    <a:pt x="395" y="339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399" y="339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5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8"/>
                  </a:lnTo>
                  <a:lnTo>
                    <a:pt x="414" y="338"/>
                  </a:lnTo>
                  <a:lnTo>
                    <a:pt x="415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6"/>
                  </a:lnTo>
                  <a:lnTo>
                    <a:pt x="425" y="336"/>
                  </a:lnTo>
                  <a:lnTo>
                    <a:pt x="427" y="336"/>
                  </a:lnTo>
                  <a:lnTo>
                    <a:pt x="428" y="336"/>
                  </a:lnTo>
                  <a:lnTo>
                    <a:pt x="431" y="335"/>
                  </a:lnTo>
                  <a:lnTo>
                    <a:pt x="432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8" y="335"/>
                  </a:lnTo>
                  <a:lnTo>
                    <a:pt x="441" y="334"/>
                  </a:lnTo>
                  <a:lnTo>
                    <a:pt x="444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1"/>
                  </a:lnTo>
                  <a:lnTo>
                    <a:pt x="461" y="331"/>
                  </a:lnTo>
                  <a:lnTo>
                    <a:pt x="463" y="331"/>
                  </a:lnTo>
                  <a:lnTo>
                    <a:pt x="464" y="331"/>
                  </a:lnTo>
                  <a:lnTo>
                    <a:pt x="465" y="329"/>
                  </a:lnTo>
                  <a:lnTo>
                    <a:pt x="467" y="329"/>
                  </a:lnTo>
                  <a:lnTo>
                    <a:pt x="468" y="329"/>
                  </a:lnTo>
                  <a:lnTo>
                    <a:pt x="470" y="329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4" y="328"/>
                  </a:lnTo>
                  <a:lnTo>
                    <a:pt x="475" y="326"/>
                  </a:lnTo>
                  <a:lnTo>
                    <a:pt x="477" y="326"/>
                  </a:lnTo>
                  <a:lnTo>
                    <a:pt x="480" y="326"/>
                  </a:lnTo>
                  <a:lnTo>
                    <a:pt x="481" y="325"/>
                  </a:lnTo>
                  <a:lnTo>
                    <a:pt x="483" y="325"/>
                  </a:lnTo>
                  <a:lnTo>
                    <a:pt x="486" y="324"/>
                  </a:lnTo>
                  <a:lnTo>
                    <a:pt x="488" y="324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3" y="319"/>
                  </a:lnTo>
                  <a:lnTo>
                    <a:pt x="504" y="318"/>
                  </a:lnTo>
                  <a:lnTo>
                    <a:pt x="506" y="318"/>
                  </a:lnTo>
                  <a:lnTo>
                    <a:pt x="509" y="316"/>
                  </a:lnTo>
                  <a:lnTo>
                    <a:pt x="510" y="316"/>
                  </a:lnTo>
                  <a:lnTo>
                    <a:pt x="511" y="316"/>
                  </a:lnTo>
                  <a:lnTo>
                    <a:pt x="513" y="315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3"/>
                  </a:lnTo>
                  <a:lnTo>
                    <a:pt x="519" y="313"/>
                  </a:lnTo>
                  <a:lnTo>
                    <a:pt x="520" y="313"/>
                  </a:lnTo>
                  <a:lnTo>
                    <a:pt x="521" y="312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4" y="311"/>
                  </a:lnTo>
                  <a:lnTo>
                    <a:pt x="526" y="311"/>
                  </a:lnTo>
                  <a:lnTo>
                    <a:pt x="527" y="309"/>
                  </a:lnTo>
                  <a:lnTo>
                    <a:pt x="529" y="309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4" y="306"/>
                  </a:lnTo>
                  <a:lnTo>
                    <a:pt x="536" y="305"/>
                  </a:lnTo>
                  <a:lnTo>
                    <a:pt x="539" y="305"/>
                  </a:lnTo>
                  <a:lnTo>
                    <a:pt x="540" y="303"/>
                  </a:lnTo>
                  <a:lnTo>
                    <a:pt x="542" y="302"/>
                  </a:lnTo>
                  <a:lnTo>
                    <a:pt x="544" y="302"/>
                  </a:lnTo>
                  <a:lnTo>
                    <a:pt x="546" y="301"/>
                  </a:lnTo>
                  <a:lnTo>
                    <a:pt x="549" y="299"/>
                  </a:lnTo>
                  <a:lnTo>
                    <a:pt x="552" y="298"/>
                  </a:lnTo>
                  <a:lnTo>
                    <a:pt x="553" y="298"/>
                  </a:lnTo>
                  <a:lnTo>
                    <a:pt x="554" y="296"/>
                  </a:lnTo>
                  <a:lnTo>
                    <a:pt x="557" y="295"/>
                  </a:lnTo>
                  <a:lnTo>
                    <a:pt x="559" y="295"/>
                  </a:lnTo>
                  <a:lnTo>
                    <a:pt x="560" y="293"/>
                  </a:lnTo>
                  <a:lnTo>
                    <a:pt x="562" y="293"/>
                  </a:lnTo>
                  <a:lnTo>
                    <a:pt x="563" y="292"/>
                  </a:lnTo>
                  <a:lnTo>
                    <a:pt x="565" y="292"/>
                  </a:lnTo>
                  <a:lnTo>
                    <a:pt x="566" y="290"/>
                  </a:lnTo>
                  <a:lnTo>
                    <a:pt x="567" y="290"/>
                  </a:lnTo>
                  <a:lnTo>
                    <a:pt x="567" y="289"/>
                  </a:lnTo>
                  <a:lnTo>
                    <a:pt x="569" y="289"/>
                  </a:lnTo>
                  <a:lnTo>
                    <a:pt x="570" y="288"/>
                  </a:lnTo>
                  <a:lnTo>
                    <a:pt x="572" y="288"/>
                  </a:lnTo>
                  <a:lnTo>
                    <a:pt x="573" y="288"/>
                  </a:lnTo>
                  <a:lnTo>
                    <a:pt x="573" y="286"/>
                  </a:lnTo>
                  <a:lnTo>
                    <a:pt x="575" y="286"/>
                  </a:lnTo>
                  <a:lnTo>
                    <a:pt x="576" y="285"/>
                  </a:lnTo>
                  <a:lnTo>
                    <a:pt x="577" y="285"/>
                  </a:lnTo>
                  <a:lnTo>
                    <a:pt x="579" y="283"/>
                  </a:lnTo>
                  <a:lnTo>
                    <a:pt x="580" y="283"/>
                  </a:lnTo>
                  <a:lnTo>
                    <a:pt x="582" y="282"/>
                  </a:lnTo>
                  <a:lnTo>
                    <a:pt x="583" y="280"/>
                  </a:lnTo>
                  <a:lnTo>
                    <a:pt x="585" y="280"/>
                  </a:lnTo>
                  <a:lnTo>
                    <a:pt x="588" y="279"/>
                  </a:lnTo>
                  <a:lnTo>
                    <a:pt x="589" y="279"/>
                  </a:lnTo>
                  <a:lnTo>
                    <a:pt x="590" y="278"/>
                  </a:lnTo>
                  <a:lnTo>
                    <a:pt x="592" y="276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2" y="270"/>
                  </a:lnTo>
                  <a:lnTo>
                    <a:pt x="603" y="270"/>
                  </a:lnTo>
                  <a:lnTo>
                    <a:pt x="605" y="269"/>
                  </a:lnTo>
                  <a:lnTo>
                    <a:pt x="606" y="269"/>
                  </a:lnTo>
                  <a:lnTo>
                    <a:pt x="608" y="267"/>
                  </a:lnTo>
                  <a:lnTo>
                    <a:pt x="609" y="267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3" y="265"/>
                  </a:lnTo>
                  <a:lnTo>
                    <a:pt x="615" y="263"/>
                  </a:lnTo>
                  <a:lnTo>
                    <a:pt x="616" y="263"/>
                  </a:lnTo>
                  <a:lnTo>
                    <a:pt x="618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2" y="259"/>
                  </a:lnTo>
                  <a:lnTo>
                    <a:pt x="623" y="259"/>
                  </a:lnTo>
                  <a:lnTo>
                    <a:pt x="623" y="257"/>
                  </a:lnTo>
                  <a:lnTo>
                    <a:pt x="625" y="257"/>
                  </a:lnTo>
                  <a:lnTo>
                    <a:pt x="626" y="256"/>
                  </a:lnTo>
                  <a:lnTo>
                    <a:pt x="628" y="256"/>
                  </a:lnTo>
                  <a:lnTo>
                    <a:pt x="629" y="255"/>
                  </a:lnTo>
                  <a:lnTo>
                    <a:pt x="631" y="255"/>
                  </a:lnTo>
                  <a:lnTo>
                    <a:pt x="632" y="253"/>
                  </a:lnTo>
                  <a:lnTo>
                    <a:pt x="634" y="252"/>
                  </a:lnTo>
                  <a:lnTo>
                    <a:pt x="635" y="250"/>
                  </a:lnTo>
                  <a:lnTo>
                    <a:pt x="636" y="250"/>
                  </a:lnTo>
                  <a:lnTo>
                    <a:pt x="638" y="249"/>
                  </a:lnTo>
                  <a:lnTo>
                    <a:pt x="639" y="247"/>
                  </a:lnTo>
                  <a:lnTo>
                    <a:pt x="641" y="247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5"/>
                  </a:lnTo>
                  <a:lnTo>
                    <a:pt x="645" y="245"/>
                  </a:lnTo>
                  <a:lnTo>
                    <a:pt x="646" y="243"/>
                  </a:lnTo>
                  <a:lnTo>
                    <a:pt x="648" y="242"/>
                  </a:lnTo>
                  <a:lnTo>
                    <a:pt x="649" y="242"/>
                  </a:lnTo>
                  <a:lnTo>
                    <a:pt x="651" y="240"/>
                  </a:lnTo>
                  <a:lnTo>
                    <a:pt x="652" y="240"/>
                  </a:lnTo>
                  <a:lnTo>
                    <a:pt x="652" y="239"/>
                  </a:lnTo>
                  <a:lnTo>
                    <a:pt x="654" y="239"/>
                  </a:lnTo>
                  <a:lnTo>
                    <a:pt x="654" y="237"/>
                  </a:lnTo>
                  <a:lnTo>
                    <a:pt x="655" y="237"/>
                  </a:lnTo>
                  <a:lnTo>
                    <a:pt x="656" y="236"/>
                  </a:lnTo>
                  <a:lnTo>
                    <a:pt x="658" y="236"/>
                  </a:lnTo>
                  <a:lnTo>
                    <a:pt x="658" y="234"/>
                  </a:lnTo>
                  <a:lnTo>
                    <a:pt x="659" y="234"/>
                  </a:lnTo>
                  <a:lnTo>
                    <a:pt x="661" y="233"/>
                  </a:lnTo>
                  <a:lnTo>
                    <a:pt x="662" y="232"/>
                  </a:lnTo>
                  <a:lnTo>
                    <a:pt x="664" y="232"/>
                  </a:lnTo>
                  <a:lnTo>
                    <a:pt x="664" y="230"/>
                  </a:lnTo>
                  <a:lnTo>
                    <a:pt x="665" y="229"/>
                  </a:lnTo>
                  <a:lnTo>
                    <a:pt x="667" y="229"/>
                  </a:lnTo>
                  <a:lnTo>
                    <a:pt x="668" y="227"/>
                  </a:lnTo>
                  <a:lnTo>
                    <a:pt x="669" y="226"/>
                  </a:lnTo>
                  <a:lnTo>
                    <a:pt x="671" y="226"/>
                  </a:lnTo>
                  <a:lnTo>
                    <a:pt x="671" y="224"/>
                  </a:lnTo>
                  <a:lnTo>
                    <a:pt x="672" y="224"/>
                  </a:lnTo>
                  <a:lnTo>
                    <a:pt x="672" y="223"/>
                  </a:lnTo>
                  <a:lnTo>
                    <a:pt x="674" y="223"/>
                  </a:lnTo>
                  <a:lnTo>
                    <a:pt x="675" y="222"/>
                  </a:lnTo>
                  <a:lnTo>
                    <a:pt x="677" y="222"/>
                  </a:lnTo>
                  <a:lnTo>
                    <a:pt x="677" y="220"/>
                  </a:lnTo>
                  <a:lnTo>
                    <a:pt x="678" y="220"/>
                  </a:lnTo>
                  <a:lnTo>
                    <a:pt x="678" y="219"/>
                  </a:lnTo>
                  <a:lnTo>
                    <a:pt x="679" y="219"/>
                  </a:lnTo>
                  <a:lnTo>
                    <a:pt x="681" y="217"/>
                  </a:lnTo>
                  <a:lnTo>
                    <a:pt x="682" y="217"/>
                  </a:lnTo>
                  <a:lnTo>
                    <a:pt x="682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7" y="213"/>
                  </a:lnTo>
                  <a:lnTo>
                    <a:pt x="688" y="213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2" y="210"/>
                  </a:lnTo>
                  <a:lnTo>
                    <a:pt x="694" y="209"/>
                  </a:lnTo>
                  <a:lnTo>
                    <a:pt x="695" y="207"/>
                  </a:lnTo>
                  <a:lnTo>
                    <a:pt x="697" y="206"/>
                  </a:lnTo>
                  <a:lnTo>
                    <a:pt x="698" y="206"/>
                  </a:lnTo>
                  <a:lnTo>
                    <a:pt x="698" y="204"/>
                  </a:lnTo>
                  <a:lnTo>
                    <a:pt x="700" y="204"/>
                  </a:lnTo>
                  <a:lnTo>
                    <a:pt x="701" y="204"/>
                  </a:lnTo>
                  <a:lnTo>
                    <a:pt x="701" y="203"/>
                  </a:lnTo>
                  <a:lnTo>
                    <a:pt x="702" y="203"/>
                  </a:lnTo>
                  <a:lnTo>
                    <a:pt x="702" y="201"/>
                  </a:lnTo>
                  <a:lnTo>
                    <a:pt x="704" y="201"/>
                  </a:lnTo>
                  <a:lnTo>
                    <a:pt x="705" y="200"/>
                  </a:lnTo>
                  <a:lnTo>
                    <a:pt x="707" y="199"/>
                  </a:lnTo>
                  <a:lnTo>
                    <a:pt x="708" y="197"/>
                  </a:lnTo>
                  <a:lnTo>
                    <a:pt x="710" y="196"/>
                  </a:lnTo>
                  <a:lnTo>
                    <a:pt x="711" y="194"/>
                  </a:lnTo>
                  <a:lnTo>
                    <a:pt x="713" y="193"/>
                  </a:lnTo>
                  <a:lnTo>
                    <a:pt x="714" y="193"/>
                  </a:lnTo>
                  <a:lnTo>
                    <a:pt x="714" y="191"/>
                  </a:lnTo>
                  <a:lnTo>
                    <a:pt x="715" y="190"/>
                  </a:lnTo>
                  <a:lnTo>
                    <a:pt x="717" y="189"/>
                  </a:lnTo>
                  <a:lnTo>
                    <a:pt x="718" y="187"/>
                  </a:lnTo>
                  <a:lnTo>
                    <a:pt x="720" y="186"/>
                  </a:lnTo>
                  <a:lnTo>
                    <a:pt x="721" y="184"/>
                  </a:lnTo>
                  <a:lnTo>
                    <a:pt x="723" y="183"/>
                  </a:lnTo>
                  <a:lnTo>
                    <a:pt x="724" y="181"/>
                  </a:lnTo>
                  <a:lnTo>
                    <a:pt x="725" y="180"/>
                  </a:lnTo>
                  <a:lnTo>
                    <a:pt x="727" y="178"/>
                  </a:lnTo>
                  <a:lnTo>
                    <a:pt x="728" y="177"/>
                  </a:lnTo>
                  <a:lnTo>
                    <a:pt x="728" y="176"/>
                  </a:lnTo>
                  <a:lnTo>
                    <a:pt x="730" y="176"/>
                  </a:lnTo>
                  <a:lnTo>
                    <a:pt x="731" y="174"/>
                  </a:lnTo>
                  <a:lnTo>
                    <a:pt x="731" y="173"/>
                  </a:lnTo>
                  <a:lnTo>
                    <a:pt x="733" y="173"/>
                  </a:lnTo>
                  <a:lnTo>
                    <a:pt x="734" y="171"/>
                  </a:lnTo>
                  <a:lnTo>
                    <a:pt x="734" y="170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7" y="168"/>
                  </a:lnTo>
                  <a:lnTo>
                    <a:pt x="737" y="167"/>
                  </a:lnTo>
                  <a:lnTo>
                    <a:pt x="738" y="166"/>
                  </a:lnTo>
                  <a:lnTo>
                    <a:pt x="740" y="164"/>
                  </a:lnTo>
                  <a:lnTo>
                    <a:pt x="741" y="163"/>
                  </a:lnTo>
                  <a:lnTo>
                    <a:pt x="743" y="161"/>
                  </a:lnTo>
                  <a:lnTo>
                    <a:pt x="743" y="160"/>
                  </a:lnTo>
                  <a:lnTo>
                    <a:pt x="744" y="158"/>
                  </a:lnTo>
                  <a:lnTo>
                    <a:pt x="746" y="157"/>
                  </a:lnTo>
                  <a:lnTo>
                    <a:pt x="747" y="155"/>
                  </a:lnTo>
                  <a:lnTo>
                    <a:pt x="747" y="154"/>
                  </a:lnTo>
                  <a:lnTo>
                    <a:pt x="748" y="153"/>
                  </a:lnTo>
                  <a:lnTo>
                    <a:pt x="750" y="151"/>
                  </a:lnTo>
                  <a:lnTo>
                    <a:pt x="751" y="150"/>
                  </a:lnTo>
                  <a:lnTo>
                    <a:pt x="753" y="148"/>
                  </a:lnTo>
                  <a:lnTo>
                    <a:pt x="754" y="145"/>
                  </a:lnTo>
                  <a:lnTo>
                    <a:pt x="757" y="144"/>
                  </a:lnTo>
                  <a:lnTo>
                    <a:pt x="758" y="143"/>
                  </a:lnTo>
                  <a:lnTo>
                    <a:pt x="760" y="141"/>
                  </a:lnTo>
                  <a:lnTo>
                    <a:pt x="761" y="138"/>
                  </a:lnTo>
                  <a:lnTo>
                    <a:pt x="763" y="137"/>
                  </a:lnTo>
                  <a:lnTo>
                    <a:pt x="763" y="135"/>
                  </a:lnTo>
                  <a:lnTo>
                    <a:pt x="764" y="134"/>
                  </a:lnTo>
                  <a:lnTo>
                    <a:pt x="766" y="132"/>
                  </a:lnTo>
                  <a:lnTo>
                    <a:pt x="767" y="132"/>
                  </a:lnTo>
                  <a:lnTo>
                    <a:pt x="767" y="131"/>
                  </a:lnTo>
                  <a:lnTo>
                    <a:pt x="769" y="130"/>
                  </a:lnTo>
                  <a:lnTo>
                    <a:pt x="770" y="128"/>
                  </a:lnTo>
                  <a:lnTo>
                    <a:pt x="770" y="127"/>
                  </a:lnTo>
                  <a:lnTo>
                    <a:pt x="771" y="127"/>
                  </a:lnTo>
                  <a:lnTo>
                    <a:pt x="771" y="125"/>
                  </a:lnTo>
                  <a:lnTo>
                    <a:pt x="773" y="124"/>
                  </a:lnTo>
                  <a:lnTo>
                    <a:pt x="774" y="122"/>
                  </a:lnTo>
                  <a:lnTo>
                    <a:pt x="776" y="121"/>
                  </a:lnTo>
                  <a:lnTo>
                    <a:pt x="776" y="120"/>
                  </a:lnTo>
                  <a:lnTo>
                    <a:pt x="777" y="118"/>
                  </a:lnTo>
                  <a:lnTo>
                    <a:pt x="779" y="117"/>
                  </a:lnTo>
                  <a:lnTo>
                    <a:pt x="779" y="115"/>
                  </a:lnTo>
                  <a:lnTo>
                    <a:pt x="780" y="114"/>
                  </a:lnTo>
                  <a:lnTo>
                    <a:pt x="781" y="112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4" y="108"/>
                  </a:lnTo>
                  <a:lnTo>
                    <a:pt x="786" y="105"/>
                  </a:lnTo>
                  <a:lnTo>
                    <a:pt x="787" y="104"/>
                  </a:lnTo>
                  <a:lnTo>
                    <a:pt x="789" y="101"/>
                  </a:lnTo>
                  <a:lnTo>
                    <a:pt x="790" y="99"/>
                  </a:lnTo>
                  <a:lnTo>
                    <a:pt x="793" y="97"/>
                  </a:lnTo>
                  <a:lnTo>
                    <a:pt x="794" y="95"/>
                  </a:lnTo>
                  <a:lnTo>
                    <a:pt x="796" y="92"/>
                  </a:lnTo>
                  <a:lnTo>
                    <a:pt x="797" y="91"/>
                  </a:lnTo>
                  <a:lnTo>
                    <a:pt x="799" y="89"/>
                  </a:lnTo>
                  <a:lnTo>
                    <a:pt x="799" y="88"/>
                  </a:lnTo>
                  <a:lnTo>
                    <a:pt x="800" y="87"/>
                  </a:lnTo>
                  <a:lnTo>
                    <a:pt x="802" y="84"/>
                  </a:lnTo>
                  <a:lnTo>
                    <a:pt x="803" y="82"/>
                  </a:lnTo>
                  <a:lnTo>
                    <a:pt x="804" y="81"/>
                  </a:lnTo>
                  <a:lnTo>
                    <a:pt x="806" y="79"/>
                  </a:lnTo>
                  <a:lnTo>
                    <a:pt x="806" y="78"/>
                  </a:lnTo>
                  <a:lnTo>
                    <a:pt x="807" y="76"/>
                  </a:lnTo>
                  <a:lnTo>
                    <a:pt x="809" y="75"/>
                  </a:lnTo>
                  <a:lnTo>
                    <a:pt x="809" y="74"/>
                  </a:lnTo>
                  <a:lnTo>
                    <a:pt x="810" y="72"/>
                  </a:lnTo>
                  <a:lnTo>
                    <a:pt x="812" y="71"/>
                  </a:lnTo>
                  <a:lnTo>
                    <a:pt x="813" y="69"/>
                  </a:lnTo>
                  <a:lnTo>
                    <a:pt x="813" y="68"/>
                  </a:lnTo>
                  <a:lnTo>
                    <a:pt x="815" y="66"/>
                  </a:lnTo>
                  <a:lnTo>
                    <a:pt x="816" y="65"/>
                  </a:lnTo>
                  <a:lnTo>
                    <a:pt x="816" y="64"/>
                  </a:lnTo>
                  <a:lnTo>
                    <a:pt x="817" y="62"/>
                  </a:lnTo>
                  <a:lnTo>
                    <a:pt x="819" y="61"/>
                  </a:lnTo>
                  <a:lnTo>
                    <a:pt x="820" y="59"/>
                  </a:lnTo>
                  <a:lnTo>
                    <a:pt x="822" y="56"/>
                  </a:lnTo>
                  <a:lnTo>
                    <a:pt x="823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7" y="48"/>
                  </a:lnTo>
                  <a:lnTo>
                    <a:pt x="829" y="46"/>
                  </a:lnTo>
                  <a:lnTo>
                    <a:pt x="830" y="43"/>
                  </a:lnTo>
                  <a:lnTo>
                    <a:pt x="832" y="42"/>
                  </a:lnTo>
                  <a:lnTo>
                    <a:pt x="833" y="39"/>
                  </a:lnTo>
                  <a:lnTo>
                    <a:pt x="835" y="38"/>
                  </a:lnTo>
                  <a:lnTo>
                    <a:pt x="836" y="36"/>
                  </a:lnTo>
                  <a:lnTo>
                    <a:pt x="837" y="35"/>
                  </a:lnTo>
                  <a:lnTo>
                    <a:pt x="839" y="32"/>
                  </a:lnTo>
                  <a:lnTo>
                    <a:pt x="840" y="31"/>
                  </a:lnTo>
                  <a:lnTo>
                    <a:pt x="840" y="29"/>
                  </a:lnTo>
                  <a:lnTo>
                    <a:pt x="842" y="29"/>
                  </a:lnTo>
                  <a:lnTo>
                    <a:pt x="843" y="28"/>
                  </a:lnTo>
                  <a:lnTo>
                    <a:pt x="843" y="26"/>
                  </a:lnTo>
                  <a:lnTo>
                    <a:pt x="845" y="25"/>
                  </a:lnTo>
                  <a:lnTo>
                    <a:pt x="845" y="23"/>
                  </a:lnTo>
                  <a:lnTo>
                    <a:pt x="846" y="22"/>
                  </a:lnTo>
                  <a:lnTo>
                    <a:pt x="848" y="20"/>
                  </a:lnTo>
                  <a:lnTo>
                    <a:pt x="848" y="19"/>
                  </a:lnTo>
                  <a:lnTo>
                    <a:pt x="849" y="18"/>
                  </a:lnTo>
                  <a:lnTo>
                    <a:pt x="850" y="16"/>
                  </a:lnTo>
                  <a:lnTo>
                    <a:pt x="850" y="15"/>
                  </a:lnTo>
                  <a:lnTo>
                    <a:pt x="852" y="13"/>
                  </a:lnTo>
                  <a:lnTo>
                    <a:pt x="852" y="12"/>
                  </a:lnTo>
                  <a:lnTo>
                    <a:pt x="853" y="10"/>
                  </a:lnTo>
                  <a:lnTo>
                    <a:pt x="855" y="9"/>
                  </a:lnTo>
                  <a:lnTo>
                    <a:pt x="855" y="8"/>
                  </a:lnTo>
                  <a:lnTo>
                    <a:pt x="856" y="6"/>
                  </a:lnTo>
                  <a:lnTo>
                    <a:pt x="858" y="5"/>
                  </a:lnTo>
                  <a:lnTo>
                    <a:pt x="858" y="2"/>
                  </a:lnTo>
                  <a:lnTo>
                    <a:pt x="859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Freeform 26">
              <a:extLst>
                <a:ext uri="{FF2B5EF4-FFF2-40B4-BE49-F238E27FC236}">
                  <a16:creationId xmlns:a16="http://schemas.microsoft.com/office/drawing/2014/main" id="{542CD039-6DDD-2342-B4F9-B5C0111EE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776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6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8" y="50"/>
                  </a:lnTo>
                  <a:lnTo>
                    <a:pt x="28" y="52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62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8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1" y="106"/>
                  </a:lnTo>
                  <a:lnTo>
                    <a:pt x="51" y="109"/>
                  </a:lnTo>
                  <a:lnTo>
                    <a:pt x="52" y="111"/>
                  </a:lnTo>
                  <a:lnTo>
                    <a:pt x="54" y="114"/>
                  </a:lnTo>
                  <a:lnTo>
                    <a:pt x="54" y="115"/>
                  </a:lnTo>
                  <a:lnTo>
                    <a:pt x="55" y="118"/>
                  </a:lnTo>
                  <a:lnTo>
                    <a:pt x="55" y="119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1" y="134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5" y="147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8" y="157"/>
                  </a:lnTo>
                  <a:lnTo>
                    <a:pt x="68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1" y="165"/>
                  </a:lnTo>
                  <a:lnTo>
                    <a:pt x="71" y="168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4" y="174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7" y="183"/>
                  </a:lnTo>
                  <a:lnTo>
                    <a:pt x="77" y="184"/>
                  </a:lnTo>
                  <a:lnTo>
                    <a:pt x="77" y="185"/>
                  </a:lnTo>
                  <a:lnTo>
                    <a:pt x="78" y="187"/>
                  </a:lnTo>
                  <a:lnTo>
                    <a:pt x="78" y="188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2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4" y="207"/>
                  </a:lnTo>
                  <a:lnTo>
                    <a:pt x="84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20"/>
                  </a:lnTo>
                  <a:lnTo>
                    <a:pt x="88" y="221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1" y="228"/>
                  </a:lnTo>
                  <a:lnTo>
                    <a:pt x="91" y="230"/>
                  </a:lnTo>
                  <a:lnTo>
                    <a:pt x="91" y="231"/>
                  </a:lnTo>
                  <a:lnTo>
                    <a:pt x="92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4" y="240"/>
                  </a:lnTo>
                  <a:lnTo>
                    <a:pt x="94" y="241"/>
                  </a:lnTo>
                  <a:lnTo>
                    <a:pt x="94" y="243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1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60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3"/>
                  </a:lnTo>
                  <a:lnTo>
                    <a:pt x="97" y="274"/>
                  </a:lnTo>
                  <a:lnTo>
                    <a:pt x="97" y="276"/>
                  </a:lnTo>
                  <a:lnTo>
                    <a:pt x="97" y="277"/>
                  </a:lnTo>
                  <a:lnTo>
                    <a:pt x="97" y="279"/>
                  </a:lnTo>
                  <a:lnTo>
                    <a:pt x="97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100" y="292"/>
                  </a:lnTo>
                  <a:lnTo>
                    <a:pt x="100" y="293"/>
                  </a:lnTo>
                  <a:lnTo>
                    <a:pt x="100" y="295"/>
                  </a:lnTo>
                  <a:lnTo>
                    <a:pt x="100" y="296"/>
                  </a:lnTo>
                  <a:lnTo>
                    <a:pt x="100" y="297"/>
                  </a:lnTo>
                  <a:lnTo>
                    <a:pt x="101" y="299"/>
                  </a:lnTo>
                  <a:lnTo>
                    <a:pt x="101" y="300"/>
                  </a:lnTo>
                  <a:lnTo>
                    <a:pt x="101" y="302"/>
                  </a:lnTo>
                  <a:lnTo>
                    <a:pt x="101" y="303"/>
                  </a:lnTo>
                  <a:lnTo>
                    <a:pt x="101" y="305"/>
                  </a:lnTo>
                  <a:lnTo>
                    <a:pt x="102" y="306"/>
                  </a:lnTo>
                  <a:lnTo>
                    <a:pt x="102" y="307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3"/>
                  </a:lnTo>
                  <a:lnTo>
                    <a:pt x="102" y="336"/>
                  </a:lnTo>
                  <a:lnTo>
                    <a:pt x="101" y="338"/>
                  </a:lnTo>
                  <a:lnTo>
                    <a:pt x="101" y="340"/>
                  </a:lnTo>
                  <a:lnTo>
                    <a:pt x="101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3" name="Freeform 27">
              <a:extLst>
                <a:ext uri="{FF2B5EF4-FFF2-40B4-BE49-F238E27FC236}">
                  <a16:creationId xmlns:a16="http://schemas.microsoft.com/office/drawing/2014/main" id="{744EE2A0-2E14-8A48-A87B-8975510D6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47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5" y="336"/>
                  </a:lnTo>
                  <a:lnTo>
                    <a:pt x="6" y="332"/>
                  </a:lnTo>
                  <a:lnTo>
                    <a:pt x="9" y="329"/>
                  </a:lnTo>
                  <a:lnTo>
                    <a:pt x="10" y="326"/>
                  </a:lnTo>
                  <a:lnTo>
                    <a:pt x="12" y="323"/>
                  </a:lnTo>
                  <a:lnTo>
                    <a:pt x="13" y="320"/>
                  </a:lnTo>
                  <a:lnTo>
                    <a:pt x="15" y="319"/>
                  </a:lnTo>
                  <a:lnTo>
                    <a:pt x="16" y="316"/>
                  </a:lnTo>
                  <a:lnTo>
                    <a:pt x="16" y="314"/>
                  </a:lnTo>
                  <a:lnTo>
                    <a:pt x="18" y="312"/>
                  </a:lnTo>
                  <a:lnTo>
                    <a:pt x="19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2" y="306"/>
                  </a:lnTo>
                  <a:lnTo>
                    <a:pt x="22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9" y="290"/>
                  </a:lnTo>
                  <a:lnTo>
                    <a:pt x="29" y="289"/>
                  </a:lnTo>
                  <a:lnTo>
                    <a:pt x="31" y="287"/>
                  </a:lnTo>
                  <a:lnTo>
                    <a:pt x="31" y="286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77"/>
                  </a:lnTo>
                  <a:lnTo>
                    <a:pt x="35" y="276"/>
                  </a:lnTo>
                  <a:lnTo>
                    <a:pt x="35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41" y="263"/>
                  </a:lnTo>
                  <a:lnTo>
                    <a:pt x="41" y="261"/>
                  </a:lnTo>
                  <a:lnTo>
                    <a:pt x="42" y="260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5" y="251"/>
                  </a:lnTo>
                  <a:lnTo>
                    <a:pt x="45" y="250"/>
                  </a:lnTo>
                  <a:lnTo>
                    <a:pt x="45" y="248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9" y="241"/>
                  </a:lnTo>
                  <a:lnTo>
                    <a:pt x="49" y="238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52" y="233"/>
                  </a:lnTo>
                  <a:lnTo>
                    <a:pt x="54" y="230"/>
                  </a:lnTo>
                  <a:lnTo>
                    <a:pt x="54" y="228"/>
                  </a:lnTo>
                  <a:lnTo>
                    <a:pt x="55" y="225"/>
                  </a:lnTo>
                  <a:lnTo>
                    <a:pt x="55" y="224"/>
                  </a:lnTo>
                  <a:lnTo>
                    <a:pt x="56" y="221"/>
                  </a:lnTo>
                  <a:lnTo>
                    <a:pt x="56" y="220"/>
                  </a:lnTo>
                  <a:lnTo>
                    <a:pt x="58" y="218"/>
                  </a:lnTo>
                  <a:lnTo>
                    <a:pt x="58" y="217"/>
                  </a:lnTo>
                  <a:lnTo>
                    <a:pt x="58" y="215"/>
                  </a:lnTo>
                  <a:lnTo>
                    <a:pt x="59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61" y="210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4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5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4" y="167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5" y="162"/>
                  </a:lnTo>
                  <a:lnTo>
                    <a:pt x="77" y="161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8" y="156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1" y="146"/>
                  </a:lnTo>
                  <a:lnTo>
                    <a:pt x="81" y="145"/>
                  </a:lnTo>
                  <a:lnTo>
                    <a:pt x="81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5" y="132"/>
                  </a:lnTo>
                  <a:lnTo>
                    <a:pt x="85" y="131"/>
                  </a:lnTo>
                  <a:lnTo>
                    <a:pt x="87" y="128"/>
                  </a:lnTo>
                  <a:lnTo>
                    <a:pt x="87" y="126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9" y="119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4" y="103"/>
                  </a:lnTo>
                  <a:lnTo>
                    <a:pt x="94" y="102"/>
                  </a:lnTo>
                  <a:lnTo>
                    <a:pt x="94" y="100"/>
                  </a:lnTo>
                  <a:lnTo>
                    <a:pt x="94" y="99"/>
                  </a:lnTo>
                  <a:lnTo>
                    <a:pt x="94" y="98"/>
                  </a:lnTo>
                  <a:lnTo>
                    <a:pt x="94" y="96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3"/>
                  </a:lnTo>
                  <a:lnTo>
                    <a:pt x="97" y="72"/>
                  </a:lnTo>
                  <a:lnTo>
                    <a:pt x="97" y="70"/>
                  </a:lnTo>
                  <a:lnTo>
                    <a:pt x="97" y="69"/>
                  </a:lnTo>
                  <a:lnTo>
                    <a:pt x="97" y="67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8" y="62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100" y="52"/>
                  </a:lnTo>
                  <a:lnTo>
                    <a:pt x="100" y="50"/>
                  </a:lnTo>
                  <a:lnTo>
                    <a:pt x="100" y="49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101" y="44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1" y="6"/>
                  </a:lnTo>
                  <a:lnTo>
                    <a:pt x="101" y="3"/>
                  </a:lnTo>
                  <a:lnTo>
                    <a:pt x="101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4" name="Freeform 29">
              <a:extLst>
                <a:ext uri="{FF2B5EF4-FFF2-40B4-BE49-F238E27FC236}">
                  <a16:creationId xmlns:a16="http://schemas.microsoft.com/office/drawing/2014/main" id="{27EEC01C-DCAC-5544-A32D-A418D68FB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1906"/>
              <a:ext cx="77" cy="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1 h 155"/>
                <a:gd name="T4" fmla="*/ 0 w 155"/>
                <a:gd name="T5" fmla="*/ 1 h 155"/>
                <a:gd name="T6" fmla="*/ 0 w 155"/>
                <a:gd name="T7" fmla="*/ 1 h 155"/>
                <a:gd name="T8" fmla="*/ 0 w 155"/>
                <a:gd name="T9" fmla="*/ 1 h 155"/>
                <a:gd name="T10" fmla="*/ 0 w 155"/>
                <a:gd name="T11" fmla="*/ 1 h 155"/>
                <a:gd name="T12" fmla="*/ 0 w 155"/>
                <a:gd name="T13" fmla="*/ 1 h 155"/>
                <a:gd name="T14" fmla="*/ 0 w 155"/>
                <a:gd name="T15" fmla="*/ 1 h 155"/>
                <a:gd name="T16" fmla="*/ 0 w 155"/>
                <a:gd name="T17" fmla="*/ 1 h 155"/>
                <a:gd name="T18" fmla="*/ 0 w 155"/>
                <a:gd name="T19" fmla="*/ 1 h 155"/>
                <a:gd name="T20" fmla="*/ 0 w 155"/>
                <a:gd name="T21" fmla="*/ 1 h 155"/>
                <a:gd name="T22" fmla="*/ 0 w 155"/>
                <a:gd name="T23" fmla="*/ 1 h 155"/>
                <a:gd name="T24" fmla="*/ 0 w 155"/>
                <a:gd name="T25" fmla="*/ 1 h 155"/>
                <a:gd name="T26" fmla="*/ 0 w 155"/>
                <a:gd name="T27" fmla="*/ 1 h 155"/>
                <a:gd name="T28" fmla="*/ 0 w 155"/>
                <a:gd name="T29" fmla="*/ 1 h 155"/>
                <a:gd name="T30" fmla="*/ 0 w 155"/>
                <a:gd name="T31" fmla="*/ 1 h 155"/>
                <a:gd name="T32" fmla="*/ 0 w 155"/>
                <a:gd name="T33" fmla="*/ 1 h 155"/>
                <a:gd name="T34" fmla="*/ 0 w 155"/>
                <a:gd name="T35" fmla="*/ 1 h 155"/>
                <a:gd name="T36" fmla="*/ 0 w 155"/>
                <a:gd name="T37" fmla="*/ 1 h 155"/>
                <a:gd name="T38" fmla="*/ 0 w 155"/>
                <a:gd name="T39" fmla="*/ 1 h 155"/>
                <a:gd name="T40" fmla="*/ 0 w 155"/>
                <a:gd name="T41" fmla="*/ 1 h 155"/>
                <a:gd name="T42" fmla="*/ 0 w 155"/>
                <a:gd name="T43" fmla="*/ 1 h 155"/>
                <a:gd name="T44" fmla="*/ 0 w 155"/>
                <a:gd name="T45" fmla="*/ 1 h 155"/>
                <a:gd name="T46" fmla="*/ 0 w 155"/>
                <a:gd name="T47" fmla="*/ 1 h 155"/>
                <a:gd name="T48" fmla="*/ 0 w 155"/>
                <a:gd name="T49" fmla="*/ 1 h 155"/>
                <a:gd name="T50" fmla="*/ 0 w 155"/>
                <a:gd name="T51" fmla="*/ 1 h 155"/>
                <a:gd name="T52" fmla="*/ 0 w 155"/>
                <a:gd name="T53" fmla="*/ 1 h 155"/>
                <a:gd name="T54" fmla="*/ 0 w 155"/>
                <a:gd name="T55" fmla="*/ 1 h 155"/>
                <a:gd name="T56" fmla="*/ 0 w 155"/>
                <a:gd name="T57" fmla="*/ 1 h 155"/>
                <a:gd name="T58" fmla="*/ 0 w 155"/>
                <a:gd name="T59" fmla="*/ 1 h 155"/>
                <a:gd name="T60" fmla="*/ 0 w 155"/>
                <a:gd name="T61" fmla="*/ 1 h 155"/>
                <a:gd name="T62" fmla="*/ 0 w 155"/>
                <a:gd name="T63" fmla="*/ 1 h 155"/>
                <a:gd name="T64" fmla="*/ 0 w 155"/>
                <a:gd name="T65" fmla="*/ 1 h 155"/>
                <a:gd name="T66" fmla="*/ 0 w 155"/>
                <a:gd name="T67" fmla="*/ 1 h 155"/>
                <a:gd name="T68" fmla="*/ 0 w 155"/>
                <a:gd name="T69" fmla="*/ 1 h 155"/>
                <a:gd name="T70" fmla="*/ 0 w 155"/>
                <a:gd name="T71" fmla="*/ 1 h 155"/>
                <a:gd name="T72" fmla="*/ 0 w 155"/>
                <a:gd name="T73" fmla="*/ 1 h 155"/>
                <a:gd name="T74" fmla="*/ 0 w 155"/>
                <a:gd name="T75" fmla="*/ 1 h 155"/>
                <a:gd name="T76" fmla="*/ 0 w 155"/>
                <a:gd name="T77" fmla="*/ 1 h 155"/>
                <a:gd name="T78" fmla="*/ 0 w 155"/>
                <a:gd name="T79" fmla="*/ 1 h 155"/>
                <a:gd name="T80" fmla="*/ 0 w 155"/>
                <a:gd name="T81" fmla="*/ 1 h 155"/>
                <a:gd name="T82" fmla="*/ 0 w 155"/>
                <a:gd name="T83" fmla="*/ 1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4" y="3"/>
                  </a:lnTo>
                  <a:lnTo>
                    <a:pt x="51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5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7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5" y="124"/>
                  </a:lnTo>
                  <a:lnTo>
                    <a:pt x="17" y="126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8" y="136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1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1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7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7" y="148"/>
                  </a:lnTo>
                  <a:lnTo>
                    <a:pt x="110" y="147"/>
                  </a:lnTo>
                  <a:lnTo>
                    <a:pt x="115" y="145"/>
                  </a:lnTo>
                  <a:lnTo>
                    <a:pt x="117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6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6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0" y="103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5" y="85"/>
                  </a:lnTo>
                  <a:lnTo>
                    <a:pt x="155" y="80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3" y="65"/>
                  </a:lnTo>
                  <a:lnTo>
                    <a:pt x="153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0" y="50"/>
                  </a:lnTo>
                  <a:lnTo>
                    <a:pt x="149" y="47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4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7" y="10"/>
                  </a:lnTo>
                  <a:lnTo>
                    <a:pt x="115" y="9"/>
                  </a:lnTo>
                  <a:lnTo>
                    <a:pt x="110" y="7"/>
                  </a:lnTo>
                  <a:lnTo>
                    <a:pt x="107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5" name="Rectangle 30">
              <a:extLst>
                <a:ext uri="{FF2B5EF4-FFF2-40B4-BE49-F238E27FC236}">
                  <a16:creationId xmlns:a16="http://schemas.microsoft.com/office/drawing/2014/main" id="{1E2C75A3-D99B-3543-88F0-F01B1412A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1867"/>
              <a:ext cx="12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33794" name="TextBox 125">
            <a:extLst>
              <a:ext uri="{FF2B5EF4-FFF2-40B4-BE49-F238E27FC236}">
                <a16:creationId xmlns:a16="http://schemas.microsoft.com/office/drawing/2014/main" id="{8A282619-DF0A-2949-A7F4-DDBCF75ABA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5.3 from the textbook ]</a:t>
            </a:r>
          </a:p>
        </p:txBody>
      </p:sp>
      <p:sp>
        <p:nvSpPr>
          <p:cNvPr id="33795" name="Title 1">
            <a:extLst>
              <a:ext uri="{FF2B5EF4-FFF2-40B4-BE49-F238E27FC236}">
                <a16:creationId xmlns:a16="http://schemas.microsoft.com/office/drawing/2014/main" id="{3A1F15CA-5507-8F48-8987-63737F0EC30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 memory element with NOR gates</a:t>
            </a: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TextBox 125">
            <a:extLst>
              <a:ext uri="{FF2B5EF4-FFF2-40B4-BE49-F238E27FC236}">
                <a16:creationId xmlns:a16="http://schemas.microsoft.com/office/drawing/2014/main" id="{9A7E0BD7-EEC2-6240-86A8-1881547B92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0576" y="6477001"/>
            <a:ext cx="29178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5.3 &amp; 5.4 from the textbook ]</a:t>
            </a:r>
          </a:p>
        </p:txBody>
      </p:sp>
      <p:sp>
        <p:nvSpPr>
          <p:cNvPr id="34818" name="Title 1">
            <a:extLst>
              <a:ext uri="{FF2B5EF4-FFF2-40B4-BE49-F238E27FC236}">
                <a16:creationId xmlns:a16="http://schemas.microsoft.com/office/drawing/2014/main" id="{F337C010-AD31-ED42-8403-5CA5145AE8E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Two Different Ways to Draw the Same Circuit</a:t>
            </a:r>
          </a:p>
        </p:txBody>
      </p:sp>
      <p:pic>
        <p:nvPicPr>
          <p:cNvPr id="34819" name="Picture 1" descr="Screen shot 2013-10-21 at 2.59.43 PM.png">
            <a:extLst>
              <a:ext uri="{FF2B5EF4-FFF2-40B4-BE49-F238E27FC236}">
                <a16:creationId xmlns:a16="http://schemas.microsoft.com/office/drawing/2014/main" id="{C7DCA2AB-9C3A-6F49-B93D-2C21431FE38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2667000"/>
            <a:ext cx="4632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0" name="Picture 2" descr="Screen shot 2013-10-21 at 2.59.24 PM.png">
            <a:extLst>
              <a:ext uri="{FF2B5EF4-FFF2-40B4-BE49-F238E27FC236}">
                <a16:creationId xmlns:a16="http://schemas.microsoft.com/office/drawing/2014/main" id="{A5A598C1-01C3-5E4B-B89A-CDB16882F4E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2514600"/>
            <a:ext cx="35179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TextBox 125">
            <a:extLst>
              <a:ext uri="{FF2B5EF4-FFF2-40B4-BE49-F238E27FC236}">
                <a16:creationId xmlns:a16="http://schemas.microsoft.com/office/drawing/2014/main" id="{9BE3B407-C062-024C-ABDF-C2863C5C31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0576" y="6477001"/>
            <a:ext cx="29178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5.3 &amp; 5.4 from the textbook ]</a:t>
            </a:r>
          </a:p>
        </p:txBody>
      </p:sp>
      <p:sp>
        <p:nvSpPr>
          <p:cNvPr id="35842" name="Title 1">
            <a:extLst>
              <a:ext uri="{FF2B5EF4-FFF2-40B4-BE49-F238E27FC236}">
                <a16:creationId xmlns:a16="http://schemas.microsoft.com/office/drawing/2014/main" id="{2A95FE66-3BDB-4145-80BE-69BC66BCC956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Two Different Ways to Draw the Same Circuit</a:t>
            </a:r>
          </a:p>
        </p:txBody>
      </p:sp>
      <p:pic>
        <p:nvPicPr>
          <p:cNvPr id="35843" name="Picture 1" descr="Screen shot 2013-10-21 at 2.59.43 PM.png">
            <a:extLst>
              <a:ext uri="{FF2B5EF4-FFF2-40B4-BE49-F238E27FC236}">
                <a16:creationId xmlns:a16="http://schemas.microsoft.com/office/drawing/2014/main" id="{2923CB06-F094-F244-B3D8-C5F3BF290B2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2667000"/>
            <a:ext cx="4632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844" name="Picture 2" descr="Screen shot 2013-10-21 at 2.59.24 PM.png">
            <a:extLst>
              <a:ext uri="{FF2B5EF4-FFF2-40B4-BE49-F238E27FC236}">
                <a16:creationId xmlns:a16="http://schemas.microsoft.com/office/drawing/2014/main" id="{AA31A030-E308-AE44-97C0-3758B129CE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2514600"/>
            <a:ext cx="35179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5" name="TextBox 1">
            <a:extLst>
              <a:ext uri="{FF2B5EF4-FFF2-40B4-BE49-F238E27FC236}">
                <a16:creationId xmlns:a16="http://schemas.microsoft.com/office/drawing/2014/main" id="{28C054B4-B5B2-FE43-A91F-4C7F20FC01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2125" y="3252788"/>
            <a:ext cx="2984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a</a:t>
            </a:r>
          </a:p>
        </p:txBody>
      </p:sp>
      <p:grpSp>
        <p:nvGrpSpPr>
          <p:cNvPr id="35846" name="Group 3">
            <a:extLst>
              <a:ext uri="{FF2B5EF4-FFF2-40B4-BE49-F238E27FC236}">
                <a16:creationId xmlns:a16="http://schemas.microsoft.com/office/drawing/2014/main" id="{C8179CC6-F2C1-C348-AAB0-4D8588305FC7}"/>
              </a:ext>
            </a:extLst>
          </p:cNvPr>
          <p:cNvGrpSpPr>
            <a:grpSpLocks/>
          </p:cNvGrpSpPr>
          <p:nvPr/>
        </p:nvGrpSpPr>
        <p:grpSpPr bwMode="auto">
          <a:xfrm>
            <a:off x="4002089" y="3727450"/>
            <a:ext cx="498475" cy="476250"/>
            <a:chOff x="4038600" y="4953000"/>
            <a:chExt cx="498586" cy="476310"/>
          </a:xfrm>
        </p:grpSpPr>
        <p:sp>
          <p:nvSpPr>
            <p:cNvPr id="35854" name="TextBox 6">
              <a:extLst>
                <a:ext uri="{FF2B5EF4-FFF2-40B4-BE49-F238E27FC236}">
                  <a16:creationId xmlns:a16="http://schemas.microsoft.com/office/drawing/2014/main" id="{473062CB-495B-7C4C-A2A6-A08777ED0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4280" y="5029200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</a:p>
          </p:txBody>
        </p:sp>
        <p:sp>
          <p:nvSpPr>
            <p:cNvPr id="35855" name="TextBox 2">
              <a:extLst>
                <a:ext uri="{FF2B5EF4-FFF2-40B4-BE49-F238E27FC236}">
                  <a16:creationId xmlns:a16="http://schemas.microsoft.com/office/drawing/2014/main" id="{82E15A81-F1A3-584D-A6CF-AC257F3E46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38600" y="4953000"/>
              <a:ext cx="3513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Q</a:t>
              </a:r>
            </a:p>
          </p:txBody>
        </p:sp>
      </p:grpSp>
      <p:cxnSp>
        <p:nvCxnSpPr>
          <p:cNvPr id="35847" name="Straight Connector 5">
            <a:extLst>
              <a:ext uri="{FF2B5EF4-FFF2-40B4-BE49-F238E27FC236}">
                <a16:creationId xmlns:a16="http://schemas.microsoft.com/office/drawing/2014/main" id="{B11738A9-168E-4048-B28A-FD3D2CBB197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354388" y="3559175"/>
            <a:ext cx="0" cy="3810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48" name="Straight Connector 11">
            <a:extLst>
              <a:ext uri="{FF2B5EF4-FFF2-40B4-BE49-F238E27FC236}">
                <a16:creationId xmlns:a16="http://schemas.microsoft.com/office/drawing/2014/main" id="{811B3C65-AE1F-6449-A552-A0939BC633A8}"/>
              </a:ext>
            </a:extLst>
          </p:cNvPr>
          <p:cNvCxnSpPr>
            <a:cxnSpLocks noChangeShapeType="1"/>
          </p:cNvCxnSpPr>
          <p:nvPr/>
        </p:nvCxnSpPr>
        <p:spPr bwMode="auto">
          <a:xfrm rot="16200000">
            <a:off x="3659982" y="3617119"/>
            <a:ext cx="0" cy="61436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5849" name="Freeform 88">
            <a:extLst>
              <a:ext uri="{FF2B5EF4-FFF2-40B4-BE49-F238E27FC236}">
                <a16:creationId xmlns:a16="http://schemas.microsoft.com/office/drawing/2014/main" id="{CF26E733-4A28-9146-AC55-4B9DEC4D7463}"/>
              </a:ext>
            </a:extLst>
          </p:cNvPr>
          <p:cNvSpPr>
            <a:spLocks/>
          </p:cNvSpPr>
          <p:nvPr/>
        </p:nvSpPr>
        <p:spPr bwMode="auto">
          <a:xfrm>
            <a:off x="3328989" y="3511551"/>
            <a:ext cx="60325" cy="60325"/>
          </a:xfrm>
          <a:custGeom>
            <a:avLst/>
            <a:gdLst>
              <a:gd name="T0" fmla="*/ 2147483646 w 65"/>
              <a:gd name="T1" fmla="*/ 0 h 65"/>
              <a:gd name="T2" fmla="*/ 2147483646 w 65"/>
              <a:gd name="T3" fmla="*/ 2147483646 h 65"/>
              <a:gd name="T4" fmla="*/ 2147483646 w 65"/>
              <a:gd name="T5" fmla="*/ 2147483646 h 65"/>
              <a:gd name="T6" fmla="*/ 2147483646 w 65"/>
              <a:gd name="T7" fmla="*/ 2147483646 h 65"/>
              <a:gd name="T8" fmla="*/ 2147483646 w 65"/>
              <a:gd name="T9" fmla="*/ 2147483646 h 65"/>
              <a:gd name="T10" fmla="*/ 2147483646 w 65"/>
              <a:gd name="T11" fmla="*/ 2147483646 h 65"/>
              <a:gd name="T12" fmla="*/ 2147483646 w 65"/>
              <a:gd name="T13" fmla="*/ 2147483646 h 65"/>
              <a:gd name="T14" fmla="*/ 2147483646 w 65"/>
              <a:gd name="T15" fmla="*/ 2147483646 h 65"/>
              <a:gd name="T16" fmla="*/ 2147483646 w 65"/>
              <a:gd name="T17" fmla="*/ 2147483646 h 65"/>
              <a:gd name="T18" fmla="*/ 0 w 65"/>
              <a:gd name="T19" fmla="*/ 2147483646 h 65"/>
              <a:gd name="T20" fmla="*/ 0 w 65"/>
              <a:gd name="T21" fmla="*/ 2147483646 h 65"/>
              <a:gd name="T22" fmla="*/ 0 w 65"/>
              <a:gd name="T23" fmla="*/ 2147483646 h 65"/>
              <a:gd name="T24" fmla="*/ 2147483646 w 65"/>
              <a:gd name="T25" fmla="*/ 2147483646 h 65"/>
              <a:gd name="T26" fmla="*/ 2147483646 w 65"/>
              <a:gd name="T27" fmla="*/ 2147483646 h 65"/>
              <a:gd name="T28" fmla="*/ 2147483646 w 65"/>
              <a:gd name="T29" fmla="*/ 2147483646 h 65"/>
              <a:gd name="T30" fmla="*/ 2147483646 w 65"/>
              <a:gd name="T31" fmla="*/ 2147483646 h 65"/>
              <a:gd name="T32" fmla="*/ 2147483646 w 65"/>
              <a:gd name="T33" fmla="*/ 2147483646 h 65"/>
              <a:gd name="T34" fmla="*/ 2147483646 w 65"/>
              <a:gd name="T35" fmla="*/ 2147483646 h 65"/>
              <a:gd name="T36" fmla="*/ 2147483646 w 65"/>
              <a:gd name="T37" fmla="*/ 2147483646 h 65"/>
              <a:gd name="T38" fmla="*/ 2147483646 w 65"/>
              <a:gd name="T39" fmla="*/ 2147483646 h 65"/>
              <a:gd name="T40" fmla="*/ 2147483646 w 65"/>
              <a:gd name="T41" fmla="*/ 2147483646 h 65"/>
              <a:gd name="T42" fmla="*/ 2147483646 w 65"/>
              <a:gd name="T43" fmla="*/ 2147483646 h 65"/>
              <a:gd name="T44" fmla="*/ 2147483646 w 65"/>
              <a:gd name="T45" fmla="*/ 2147483646 h 65"/>
              <a:gd name="T46" fmla="*/ 2147483646 w 65"/>
              <a:gd name="T47" fmla="*/ 2147483646 h 65"/>
              <a:gd name="T48" fmla="*/ 2147483646 w 65"/>
              <a:gd name="T49" fmla="*/ 2147483646 h 65"/>
              <a:gd name="T50" fmla="*/ 2147483646 w 65"/>
              <a:gd name="T51" fmla="*/ 2147483646 h 65"/>
              <a:gd name="T52" fmla="*/ 2147483646 w 65"/>
              <a:gd name="T53" fmla="*/ 2147483646 h 65"/>
              <a:gd name="T54" fmla="*/ 2147483646 w 65"/>
              <a:gd name="T55" fmla="*/ 2147483646 h 65"/>
              <a:gd name="T56" fmla="*/ 2147483646 w 65"/>
              <a:gd name="T57" fmla="*/ 2147483646 h 65"/>
              <a:gd name="T58" fmla="*/ 2147483646 w 65"/>
              <a:gd name="T59" fmla="*/ 2147483646 h 65"/>
              <a:gd name="T60" fmla="*/ 2147483646 w 65"/>
              <a:gd name="T61" fmla="*/ 2147483646 h 65"/>
              <a:gd name="T62" fmla="*/ 2147483646 w 65"/>
              <a:gd name="T63" fmla="*/ 2147483646 h 65"/>
              <a:gd name="T64" fmla="*/ 2147483646 w 65"/>
              <a:gd name="T65" fmla="*/ 2147483646 h 65"/>
              <a:gd name="T66" fmla="*/ 2147483646 w 65"/>
              <a:gd name="T67" fmla="*/ 2147483646 h 65"/>
              <a:gd name="T68" fmla="*/ 2147483646 w 65"/>
              <a:gd name="T69" fmla="*/ 2147483646 h 65"/>
              <a:gd name="T70" fmla="*/ 2147483646 w 65"/>
              <a:gd name="T71" fmla="*/ 2147483646 h 65"/>
              <a:gd name="T72" fmla="*/ 2147483646 w 65"/>
              <a:gd name="T73" fmla="*/ 2147483646 h 65"/>
              <a:gd name="T74" fmla="*/ 2147483646 w 65"/>
              <a:gd name="T75" fmla="*/ 2147483646 h 65"/>
              <a:gd name="T76" fmla="*/ 2147483646 w 65"/>
              <a:gd name="T77" fmla="*/ 2147483646 h 65"/>
              <a:gd name="T78" fmla="*/ 2147483646 w 65"/>
              <a:gd name="T79" fmla="*/ 2147483646 h 65"/>
              <a:gd name="T80" fmla="*/ 2147483646 w 65"/>
              <a:gd name="T81" fmla="*/ 2147483646 h 65"/>
              <a:gd name="T82" fmla="*/ 2147483646 w 65"/>
              <a:gd name="T83" fmla="*/ 2147483646 h 65"/>
              <a:gd name="T84" fmla="*/ 2147483646 w 65"/>
              <a:gd name="T85" fmla="*/ 0 h 65"/>
              <a:gd name="T86" fmla="*/ 2147483646 w 65"/>
              <a:gd name="T87" fmla="*/ 0 h 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5" h="65">
                <a:moveTo>
                  <a:pt x="33" y="0"/>
                </a:moveTo>
                <a:lnTo>
                  <a:pt x="31" y="0"/>
                </a:lnTo>
                <a:lnTo>
                  <a:pt x="30" y="0"/>
                </a:lnTo>
                <a:lnTo>
                  <a:pt x="27" y="0"/>
                </a:lnTo>
                <a:lnTo>
                  <a:pt x="25" y="1"/>
                </a:lnTo>
                <a:lnTo>
                  <a:pt x="24" y="1"/>
                </a:lnTo>
                <a:lnTo>
                  <a:pt x="23" y="1"/>
                </a:lnTo>
                <a:lnTo>
                  <a:pt x="21" y="3"/>
                </a:lnTo>
                <a:lnTo>
                  <a:pt x="20" y="3"/>
                </a:lnTo>
                <a:lnTo>
                  <a:pt x="18" y="3"/>
                </a:lnTo>
                <a:lnTo>
                  <a:pt x="17" y="4"/>
                </a:lnTo>
                <a:lnTo>
                  <a:pt x="16" y="6"/>
                </a:lnTo>
                <a:lnTo>
                  <a:pt x="14" y="6"/>
                </a:lnTo>
                <a:lnTo>
                  <a:pt x="13" y="7"/>
                </a:lnTo>
                <a:lnTo>
                  <a:pt x="11" y="7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7" y="13"/>
                </a:lnTo>
                <a:lnTo>
                  <a:pt x="6" y="14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20"/>
                </a:lnTo>
                <a:lnTo>
                  <a:pt x="2" y="21"/>
                </a:lnTo>
                <a:lnTo>
                  <a:pt x="2" y="23"/>
                </a:lnTo>
                <a:lnTo>
                  <a:pt x="2" y="24"/>
                </a:lnTo>
                <a:lnTo>
                  <a:pt x="0" y="27"/>
                </a:lnTo>
                <a:lnTo>
                  <a:pt x="0" y="28"/>
                </a:lnTo>
                <a:lnTo>
                  <a:pt x="0" y="30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2" y="41"/>
                </a:lnTo>
                <a:lnTo>
                  <a:pt x="2" y="42"/>
                </a:lnTo>
                <a:lnTo>
                  <a:pt x="2" y="44"/>
                </a:lnTo>
                <a:lnTo>
                  <a:pt x="3" y="45"/>
                </a:lnTo>
                <a:lnTo>
                  <a:pt x="3" y="47"/>
                </a:lnTo>
                <a:lnTo>
                  <a:pt x="4" y="48"/>
                </a:lnTo>
                <a:lnTo>
                  <a:pt x="4" y="49"/>
                </a:lnTo>
                <a:lnTo>
                  <a:pt x="6" y="51"/>
                </a:lnTo>
                <a:lnTo>
                  <a:pt x="7" y="52"/>
                </a:lnTo>
                <a:lnTo>
                  <a:pt x="7" y="54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1" y="58"/>
                </a:lnTo>
                <a:lnTo>
                  <a:pt x="13" y="59"/>
                </a:lnTo>
                <a:lnTo>
                  <a:pt x="14" y="59"/>
                </a:lnTo>
                <a:lnTo>
                  <a:pt x="16" y="61"/>
                </a:lnTo>
                <a:lnTo>
                  <a:pt x="17" y="61"/>
                </a:lnTo>
                <a:lnTo>
                  <a:pt x="18" y="62"/>
                </a:lnTo>
                <a:lnTo>
                  <a:pt x="20" y="62"/>
                </a:lnTo>
                <a:lnTo>
                  <a:pt x="21" y="63"/>
                </a:lnTo>
                <a:lnTo>
                  <a:pt x="23" y="63"/>
                </a:lnTo>
                <a:lnTo>
                  <a:pt x="24" y="63"/>
                </a:lnTo>
                <a:lnTo>
                  <a:pt x="25" y="65"/>
                </a:lnTo>
                <a:lnTo>
                  <a:pt x="27" y="65"/>
                </a:lnTo>
                <a:lnTo>
                  <a:pt x="30" y="65"/>
                </a:lnTo>
                <a:lnTo>
                  <a:pt x="31" y="65"/>
                </a:lnTo>
                <a:lnTo>
                  <a:pt x="33" y="65"/>
                </a:lnTo>
                <a:lnTo>
                  <a:pt x="34" y="65"/>
                </a:lnTo>
                <a:lnTo>
                  <a:pt x="35" y="65"/>
                </a:lnTo>
                <a:lnTo>
                  <a:pt x="37" y="65"/>
                </a:lnTo>
                <a:lnTo>
                  <a:pt x="40" y="65"/>
                </a:lnTo>
                <a:lnTo>
                  <a:pt x="41" y="63"/>
                </a:lnTo>
                <a:lnTo>
                  <a:pt x="42" y="63"/>
                </a:lnTo>
                <a:lnTo>
                  <a:pt x="44" y="63"/>
                </a:lnTo>
                <a:lnTo>
                  <a:pt x="45" y="62"/>
                </a:lnTo>
                <a:lnTo>
                  <a:pt x="47" y="62"/>
                </a:lnTo>
                <a:lnTo>
                  <a:pt x="48" y="61"/>
                </a:lnTo>
                <a:lnTo>
                  <a:pt x="49" y="61"/>
                </a:lnTo>
                <a:lnTo>
                  <a:pt x="51" y="59"/>
                </a:lnTo>
                <a:lnTo>
                  <a:pt x="52" y="59"/>
                </a:lnTo>
                <a:lnTo>
                  <a:pt x="54" y="58"/>
                </a:lnTo>
                <a:lnTo>
                  <a:pt x="54" y="56"/>
                </a:lnTo>
                <a:lnTo>
                  <a:pt x="55" y="55"/>
                </a:lnTo>
                <a:lnTo>
                  <a:pt x="56" y="55"/>
                </a:lnTo>
                <a:lnTo>
                  <a:pt x="58" y="54"/>
                </a:lnTo>
                <a:lnTo>
                  <a:pt x="58" y="52"/>
                </a:lnTo>
                <a:lnTo>
                  <a:pt x="59" y="51"/>
                </a:lnTo>
                <a:lnTo>
                  <a:pt x="61" y="49"/>
                </a:lnTo>
                <a:lnTo>
                  <a:pt x="61" y="48"/>
                </a:lnTo>
                <a:lnTo>
                  <a:pt x="62" y="47"/>
                </a:lnTo>
                <a:lnTo>
                  <a:pt x="62" y="45"/>
                </a:lnTo>
                <a:lnTo>
                  <a:pt x="64" y="44"/>
                </a:lnTo>
                <a:lnTo>
                  <a:pt x="64" y="42"/>
                </a:lnTo>
                <a:lnTo>
                  <a:pt x="64" y="41"/>
                </a:lnTo>
                <a:lnTo>
                  <a:pt x="65" y="40"/>
                </a:lnTo>
                <a:lnTo>
                  <a:pt x="65" y="38"/>
                </a:lnTo>
                <a:lnTo>
                  <a:pt x="65" y="37"/>
                </a:lnTo>
                <a:lnTo>
                  <a:pt x="65" y="34"/>
                </a:lnTo>
                <a:lnTo>
                  <a:pt x="65" y="32"/>
                </a:lnTo>
                <a:lnTo>
                  <a:pt x="65" y="31"/>
                </a:lnTo>
                <a:lnTo>
                  <a:pt x="65" y="30"/>
                </a:lnTo>
                <a:lnTo>
                  <a:pt x="65" y="28"/>
                </a:lnTo>
                <a:lnTo>
                  <a:pt x="65" y="27"/>
                </a:lnTo>
                <a:lnTo>
                  <a:pt x="64" y="24"/>
                </a:lnTo>
                <a:lnTo>
                  <a:pt x="64" y="23"/>
                </a:lnTo>
                <a:lnTo>
                  <a:pt x="64" y="21"/>
                </a:lnTo>
                <a:lnTo>
                  <a:pt x="62" y="20"/>
                </a:lnTo>
                <a:lnTo>
                  <a:pt x="62" y="18"/>
                </a:lnTo>
                <a:lnTo>
                  <a:pt x="61" y="17"/>
                </a:lnTo>
                <a:lnTo>
                  <a:pt x="61" y="16"/>
                </a:lnTo>
                <a:lnTo>
                  <a:pt x="59" y="14"/>
                </a:lnTo>
                <a:lnTo>
                  <a:pt x="58" y="13"/>
                </a:lnTo>
                <a:lnTo>
                  <a:pt x="56" y="11"/>
                </a:lnTo>
                <a:lnTo>
                  <a:pt x="55" y="10"/>
                </a:lnTo>
                <a:lnTo>
                  <a:pt x="54" y="9"/>
                </a:lnTo>
                <a:lnTo>
                  <a:pt x="54" y="7"/>
                </a:lnTo>
                <a:lnTo>
                  <a:pt x="52" y="7"/>
                </a:lnTo>
                <a:lnTo>
                  <a:pt x="51" y="6"/>
                </a:lnTo>
                <a:lnTo>
                  <a:pt x="49" y="6"/>
                </a:lnTo>
                <a:lnTo>
                  <a:pt x="48" y="4"/>
                </a:lnTo>
                <a:lnTo>
                  <a:pt x="47" y="3"/>
                </a:lnTo>
                <a:lnTo>
                  <a:pt x="45" y="3"/>
                </a:lnTo>
                <a:lnTo>
                  <a:pt x="44" y="3"/>
                </a:lnTo>
                <a:lnTo>
                  <a:pt x="42" y="1"/>
                </a:lnTo>
                <a:lnTo>
                  <a:pt x="41" y="1"/>
                </a:lnTo>
                <a:lnTo>
                  <a:pt x="40" y="1"/>
                </a:lnTo>
                <a:lnTo>
                  <a:pt x="37" y="0"/>
                </a:lnTo>
                <a:lnTo>
                  <a:pt x="35" y="0"/>
                </a:lnTo>
                <a:lnTo>
                  <a:pt x="34" y="0"/>
                </a:lnTo>
                <a:lnTo>
                  <a:pt x="33" y="0"/>
                </a:lnTo>
                <a:close/>
              </a:path>
            </a:pathLst>
          </a:custGeom>
          <a:solidFill>
            <a:srgbClr val="FF0000"/>
          </a:solidFill>
          <a:ln w="20638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50" name="TextBox 15">
            <a:extLst>
              <a:ext uri="{FF2B5EF4-FFF2-40B4-BE49-F238E27FC236}">
                <a16:creationId xmlns:a16="http://schemas.microsoft.com/office/drawing/2014/main" id="{CA87425E-57D4-C042-A166-47E4E834FD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0064" y="2487614"/>
            <a:ext cx="3381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R</a:t>
            </a:r>
          </a:p>
        </p:txBody>
      </p:sp>
      <p:sp>
        <p:nvSpPr>
          <p:cNvPr id="35851" name="TextBox 16">
            <a:extLst>
              <a:ext uri="{FF2B5EF4-FFF2-40B4-BE49-F238E27FC236}">
                <a16:creationId xmlns:a16="http://schemas.microsoft.com/office/drawing/2014/main" id="{0F65F6DC-80D3-6C4B-A814-8E1E8EEFA7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0539" y="3030539"/>
            <a:ext cx="3127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S</a:t>
            </a:r>
          </a:p>
        </p:txBody>
      </p:sp>
      <p:cxnSp>
        <p:nvCxnSpPr>
          <p:cNvPr id="35852" name="Straight Connector 17">
            <a:extLst>
              <a:ext uri="{FF2B5EF4-FFF2-40B4-BE49-F238E27FC236}">
                <a16:creationId xmlns:a16="http://schemas.microsoft.com/office/drawing/2014/main" id="{446B8275-1DF1-EE4C-B219-129448ABBF6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22363" y="2747964"/>
            <a:ext cx="481012" cy="2635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3" name="Straight Connector 19">
            <a:extLst>
              <a:ext uri="{FF2B5EF4-FFF2-40B4-BE49-F238E27FC236}">
                <a16:creationId xmlns:a16="http://schemas.microsoft.com/office/drawing/2014/main" id="{49FC1F61-F4B0-FC47-BB50-1357650FE02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98563" y="3282951"/>
            <a:ext cx="481012" cy="219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Rectangle 3">
            <a:extLst>
              <a:ext uri="{FF2B5EF4-FFF2-40B4-BE49-F238E27FC236}">
                <a16:creationId xmlns:a16="http://schemas.microsoft.com/office/drawing/2014/main" id="{21B6CC0E-9B93-EB4A-AEB2-432FAE103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86000"/>
            <a:ext cx="9144000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Before We Analyze the Basic Latch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Let's Look at Two Simpler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Examples with Feedback</a:t>
            </a:r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>
            <a:extLst>
              <a:ext uri="{FF2B5EF4-FFF2-40B4-BE49-F238E27FC236}">
                <a16:creationId xmlns:a16="http://schemas.microsoft.com/office/drawing/2014/main" id="{02E00045-D089-BA4C-9CE9-14D4285B057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Try to Analyze This Circuit</a:t>
            </a:r>
          </a:p>
        </p:txBody>
      </p:sp>
      <p:grpSp>
        <p:nvGrpSpPr>
          <p:cNvPr id="37890" name="Group 1">
            <a:extLst>
              <a:ext uri="{FF2B5EF4-FFF2-40B4-BE49-F238E27FC236}">
                <a16:creationId xmlns:a16="http://schemas.microsoft.com/office/drawing/2014/main" id="{14E679D5-CFB6-6748-8E56-376410D39A5E}"/>
              </a:ext>
            </a:extLst>
          </p:cNvPr>
          <p:cNvGrpSpPr>
            <a:grpSpLocks/>
          </p:cNvGrpSpPr>
          <p:nvPr/>
        </p:nvGrpSpPr>
        <p:grpSpPr bwMode="auto">
          <a:xfrm>
            <a:off x="3867151" y="1676401"/>
            <a:ext cx="3375025" cy="1135063"/>
            <a:chOff x="2952750" y="1676399"/>
            <a:chExt cx="3375025" cy="1135361"/>
          </a:xfrm>
        </p:grpSpPr>
        <p:sp>
          <p:nvSpPr>
            <p:cNvPr id="37891" name="Freeform 87">
              <a:extLst>
                <a:ext uri="{FF2B5EF4-FFF2-40B4-BE49-F238E27FC236}">
                  <a16:creationId xmlns:a16="http://schemas.microsoft.com/office/drawing/2014/main" id="{EDE79202-5D30-6F4E-8B81-463A4A02A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630238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2" name="Freeform 86">
              <a:extLst>
                <a:ext uri="{FF2B5EF4-FFF2-40B4-BE49-F238E27FC236}">
                  <a16:creationId xmlns:a16="http://schemas.microsoft.com/office/drawing/2014/main" id="{68AB0B3A-97C1-DD45-A47D-13DBAA6EF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630238" cy="249238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3" name="Freeform 90">
              <a:extLst>
                <a:ext uri="{FF2B5EF4-FFF2-40B4-BE49-F238E27FC236}">
                  <a16:creationId xmlns:a16="http://schemas.microsoft.com/office/drawing/2014/main" id="{15DC6017-76EB-E249-BD15-D02B4A902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950" y="2057400"/>
              <a:ext cx="95250" cy="96838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4" name="Freeform 89">
              <a:extLst>
                <a:ext uri="{FF2B5EF4-FFF2-40B4-BE49-F238E27FC236}">
                  <a16:creationId xmlns:a16="http://schemas.microsoft.com/office/drawing/2014/main" id="{91AAEEA0-F9F1-FC46-A906-6EF53DCC2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88">
              <a:extLst>
                <a:ext uri="{FF2B5EF4-FFF2-40B4-BE49-F238E27FC236}">
                  <a16:creationId xmlns:a16="http://schemas.microsoft.com/office/drawing/2014/main" id="{3DDB043D-6441-C148-8B67-73A80EF91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76200" cy="304800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Freeform 13">
              <a:extLst>
                <a:ext uri="{FF2B5EF4-FFF2-40B4-BE49-F238E27FC236}">
                  <a16:creationId xmlns:a16="http://schemas.microsoft.com/office/drawing/2014/main" id="{03440598-0B08-C34F-98AB-A4F475AF7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765" y="2161624"/>
              <a:ext cx="1741724" cy="650136"/>
            </a:xfrm>
            <a:custGeom>
              <a:avLst/>
              <a:gdLst>
                <a:gd name="T0" fmla="*/ 2147483646 w 10000"/>
                <a:gd name="T1" fmla="*/ 2147483646 h 12192"/>
                <a:gd name="T2" fmla="*/ 0 w 10000"/>
                <a:gd name="T3" fmla="*/ 2147483646 h 12192"/>
                <a:gd name="T4" fmla="*/ 0 w 10000"/>
                <a:gd name="T5" fmla="*/ 2147483646 h 12192"/>
                <a:gd name="T6" fmla="*/ 2147483646 w 10000"/>
                <a:gd name="T7" fmla="*/ 2147483646 h 12192"/>
                <a:gd name="T8" fmla="*/ 2147483646 w 10000"/>
                <a:gd name="T9" fmla="*/ 0 h 12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00" h="12192">
                  <a:moveTo>
                    <a:pt x="2187" y="2192"/>
                  </a:moveTo>
                  <a:lnTo>
                    <a:pt x="0" y="2192"/>
                  </a:lnTo>
                  <a:lnTo>
                    <a:pt x="0" y="12192"/>
                  </a:lnTo>
                  <a:lnTo>
                    <a:pt x="10000" y="12192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7" name="Line 80">
              <a:extLst>
                <a:ext uri="{FF2B5EF4-FFF2-40B4-BE49-F238E27FC236}">
                  <a16:creationId xmlns:a16="http://schemas.microsoft.com/office/drawing/2014/main" id="{B06B5C54-AF30-A74A-BA7E-9CC94F5DB1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33128" y="1981199"/>
              <a:ext cx="440498" cy="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8" name="Line 80">
              <a:extLst>
                <a:ext uri="{FF2B5EF4-FFF2-40B4-BE49-F238E27FC236}">
                  <a16:creationId xmlns:a16="http://schemas.microsoft.com/office/drawing/2014/main" id="{61B1B605-0DE8-8E49-85F0-5982012635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9491" y="2133599"/>
              <a:ext cx="1698284" cy="447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9" name="Rectangle 96">
              <a:extLst>
                <a:ext uri="{FF2B5EF4-FFF2-40B4-BE49-F238E27FC236}">
                  <a16:creationId xmlns:a16="http://schemas.microsoft.com/office/drawing/2014/main" id="{B001EFCD-2733-3F48-B6AB-738F59CAD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750" y="1676399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7900" name="Rectangle 96">
              <a:extLst>
                <a:ext uri="{FF2B5EF4-FFF2-40B4-BE49-F238E27FC236}">
                  <a16:creationId xmlns:a16="http://schemas.microsoft.com/office/drawing/2014/main" id="{DF08A33F-C1E3-C344-B29D-E781579E1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9678" y="1731721"/>
              <a:ext cx="150682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f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7901" name="Freeform 88">
              <a:extLst>
                <a:ext uri="{FF2B5EF4-FFF2-40B4-BE49-F238E27FC236}">
                  <a16:creationId xmlns:a16="http://schemas.microsoft.com/office/drawing/2014/main" id="{0B076FC3-D967-0344-A838-269D9346C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498" y="2125329"/>
              <a:ext cx="50801" cy="50774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>
            <a:extLst>
              <a:ext uri="{FF2B5EF4-FFF2-40B4-BE49-F238E27FC236}">
                <a16:creationId xmlns:a16="http://schemas.microsoft.com/office/drawing/2014/main" id="{54AE90CB-3CDF-C64C-BC11-8D8667012FA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Try to Analyze This Circuit</a:t>
            </a:r>
          </a:p>
        </p:txBody>
      </p:sp>
      <p:sp>
        <p:nvSpPr>
          <p:cNvPr id="38914" name="TextBox 23">
            <a:extLst>
              <a:ext uri="{FF2B5EF4-FFF2-40B4-BE49-F238E27FC236}">
                <a16:creationId xmlns:a16="http://schemas.microsoft.com/office/drawing/2014/main" id="{040356B3-236D-4845-A507-C2FE85D750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1066800"/>
            <a:ext cx="18288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008000"/>
                </a:solidFill>
              </a:rPr>
              <a:t>Control Line</a:t>
            </a:r>
          </a:p>
        </p:txBody>
      </p:sp>
      <p:cxnSp>
        <p:nvCxnSpPr>
          <p:cNvPr id="38915" name="Straight Arrow Connector 19">
            <a:extLst>
              <a:ext uri="{FF2B5EF4-FFF2-40B4-BE49-F238E27FC236}">
                <a16:creationId xmlns:a16="http://schemas.microsoft.com/office/drawing/2014/main" id="{412C1803-2DEF-A74C-8FD7-2E416B0958D9}"/>
              </a:ext>
            </a:extLst>
          </p:cNvPr>
          <p:cNvCxnSpPr>
            <a:cxnSpLocks noChangeShapeType="1"/>
            <a:stCxn id="38914" idx="3"/>
          </p:cNvCxnSpPr>
          <p:nvPr/>
        </p:nvCxnSpPr>
        <p:spPr bwMode="auto">
          <a:xfrm>
            <a:off x="4191001" y="1266825"/>
            <a:ext cx="441325" cy="693738"/>
          </a:xfrm>
          <a:prstGeom prst="straightConnector1">
            <a:avLst/>
          </a:prstGeom>
          <a:noFill/>
          <a:ln w="25400">
            <a:solidFill>
              <a:srgbClr val="008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916" name="TextBox 31">
            <a:extLst>
              <a:ext uri="{FF2B5EF4-FFF2-40B4-BE49-F238E27FC236}">
                <a16:creationId xmlns:a16="http://schemas.microsoft.com/office/drawing/2014/main" id="{FDFA3309-954E-1246-A32A-3FD1953476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3000" y="3038475"/>
            <a:ext cx="15240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3366FF"/>
                </a:solidFill>
              </a:rPr>
              <a:t>Data Line</a:t>
            </a:r>
          </a:p>
        </p:txBody>
      </p:sp>
      <p:cxnSp>
        <p:nvCxnSpPr>
          <p:cNvPr id="38917" name="Straight Arrow Connector 21">
            <a:extLst>
              <a:ext uri="{FF2B5EF4-FFF2-40B4-BE49-F238E27FC236}">
                <a16:creationId xmlns:a16="http://schemas.microsoft.com/office/drawing/2014/main" id="{53005025-6E3C-5A48-9F2F-8730457653E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49676" y="2286001"/>
            <a:ext cx="974725" cy="854075"/>
          </a:xfrm>
          <a:prstGeom prst="straightConnector1">
            <a:avLst/>
          </a:prstGeom>
          <a:noFill/>
          <a:ln w="25400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8918" name="Group 31">
            <a:extLst>
              <a:ext uri="{FF2B5EF4-FFF2-40B4-BE49-F238E27FC236}">
                <a16:creationId xmlns:a16="http://schemas.microsoft.com/office/drawing/2014/main" id="{6EA70ACB-0737-5048-844D-27CC7D2E69C3}"/>
              </a:ext>
            </a:extLst>
          </p:cNvPr>
          <p:cNvGrpSpPr>
            <a:grpSpLocks/>
          </p:cNvGrpSpPr>
          <p:nvPr/>
        </p:nvGrpSpPr>
        <p:grpSpPr bwMode="auto">
          <a:xfrm>
            <a:off x="3867151" y="1676401"/>
            <a:ext cx="3375025" cy="1135063"/>
            <a:chOff x="2952750" y="1676399"/>
            <a:chExt cx="3375025" cy="1135361"/>
          </a:xfrm>
        </p:grpSpPr>
        <p:sp>
          <p:nvSpPr>
            <p:cNvPr id="38919" name="Freeform 87">
              <a:extLst>
                <a:ext uri="{FF2B5EF4-FFF2-40B4-BE49-F238E27FC236}">
                  <a16:creationId xmlns:a16="http://schemas.microsoft.com/office/drawing/2014/main" id="{ADB8F0B2-4F0F-E843-B336-7773282D6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630238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0" name="Freeform 86">
              <a:extLst>
                <a:ext uri="{FF2B5EF4-FFF2-40B4-BE49-F238E27FC236}">
                  <a16:creationId xmlns:a16="http://schemas.microsoft.com/office/drawing/2014/main" id="{FA652D69-4720-FA47-A978-B92A2577B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630238" cy="249238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1" name="Freeform 90">
              <a:extLst>
                <a:ext uri="{FF2B5EF4-FFF2-40B4-BE49-F238E27FC236}">
                  <a16:creationId xmlns:a16="http://schemas.microsoft.com/office/drawing/2014/main" id="{250F2E62-2726-BE40-9771-EFFFCED0A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950" y="2057400"/>
              <a:ext cx="95250" cy="96838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22" name="Freeform 89">
              <a:extLst>
                <a:ext uri="{FF2B5EF4-FFF2-40B4-BE49-F238E27FC236}">
                  <a16:creationId xmlns:a16="http://schemas.microsoft.com/office/drawing/2014/main" id="{ADE7500F-476D-3E49-9DD5-1B615E16D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3" name="Freeform 88">
              <a:extLst>
                <a:ext uri="{FF2B5EF4-FFF2-40B4-BE49-F238E27FC236}">
                  <a16:creationId xmlns:a16="http://schemas.microsoft.com/office/drawing/2014/main" id="{8FBFA9F3-4C47-F945-979A-CEDBA9CB2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76200" cy="304800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4" name="Freeform 13">
              <a:extLst>
                <a:ext uri="{FF2B5EF4-FFF2-40B4-BE49-F238E27FC236}">
                  <a16:creationId xmlns:a16="http://schemas.microsoft.com/office/drawing/2014/main" id="{9AC2105A-BE9B-8A48-90FF-00C1C6BC5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765" y="2161624"/>
              <a:ext cx="1741724" cy="650136"/>
            </a:xfrm>
            <a:custGeom>
              <a:avLst/>
              <a:gdLst>
                <a:gd name="T0" fmla="*/ 2147483646 w 10000"/>
                <a:gd name="T1" fmla="*/ 2147483646 h 12192"/>
                <a:gd name="T2" fmla="*/ 0 w 10000"/>
                <a:gd name="T3" fmla="*/ 2147483646 h 12192"/>
                <a:gd name="T4" fmla="*/ 0 w 10000"/>
                <a:gd name="T5" fmla="*/ 2147483646 h 12192"/>
                <a:gd name="T6" fmla="*/ 2147483646 w 10000"/>
                <a:gd name="T7" fmla="*/ 2147483646 h 12192"/>
                <a:gd name="T8" fmla="*/ 2147483646 w 10000"/>
                <a:gd name="T9" fmla="*/ 0 h 12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00" h="12192">
                  <a:moveTo>
                    <a:pt x="2187" y="2192"/>
                  </a:moveTo>
                  <a:lnTo>
                    <a:pt x="0" y="2192"/>
                  </a:lnTo>
                  <a:lnTo>
                    <a:pt x="0" y="12192"/>
                  </a:lnTo>
                  <a:lnTo>
                    <a:pt x="10000" y="12192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5" name="Line 80">
              <a:extLst>
                <a:ext uri="{FF2B5EF4-FFF2-40B4-BE49-F238E27FC236}">
                  <a16:creationId xmlns:a16="http://schemas.microsoft.com/office/drawing/2014/main" id="{040792AB-B3AA-BB47-A9D5-2FE778A7C4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33128" y="1981199"/>
              <a:ext cx="440498" cy="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6" name="Line 80">
              <a:extLst>
                <a:ext uri="{FF2B5EF4-FFF2-40B4-BE49-F238E27FC236}">
                  <a16:creationId xmlns:a16="http://schemas.microsoft.com/office/drawing/2014/main" id="{9C66F053-F4FD-2549-BAA7-11F404BE54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9491" y="2133599"/>
              <a:ext cx="1698284" cy="447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7" name="Rectangle 96">
              <a:extLst>
                <a:ext uri="{FF2B5EF4-FFF2-40B4-BE49-F238E27FC236}">
                  <a16:creationId xmlns:a16="http://schemas.microsoft.com/office/drawing/2014/main" id="{4F0B301B-BBE5-3744-833F-571C28F59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750" y="1676399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8928" name="Rectangle 96">
              <a:extLst>
                <a:ext uri="{FF2B5EF4-FFF2-40B4-BE49-F238E27FC236}">
                  <a16:creationId xmlns:a16="http://schemas.microsoft.com/office/drawing/2014/main" id="{2AA38031-4037-1348-BFBE-3573F4453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9678" y="1731721"/>
              <a:ext cx="150682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f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8929" name="Freeform 88">
              <a:extLst>
                <a:ext uri="{FF2B5EF4-FFF2-40B4-BE49-F238E27FC236}">
                  <a16:creationId xmlns:a16="http://schemas.microsoft.com/office/drawing/2014/main" id="{40C9FA0E-2534-B64C-9DB2-E1193C71E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498" y="2125329"/>
              <a:ext cx="50801" cy="50774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>
            <a:extLst>
              <a:ext uri="{FF2B5EF4-FFF2-40B4-BE49-F238E27FC236}">
                <a16:creationId xmlns:a16="http://schemas.microsoft.com/office/drawing/2014/main" id="{C63DF3D5-E117-2F4A-9DC1-247BCF481196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Try to Analyze This Circuit</a:t>
            </a:r>
          </a:p>
        </p:txBody>
      </p:sp>
      <p:graphicFrame>
        <p:nvGraphicFramePr>
          <p:cNvPr id="58" name="Table 57">
            <a:extLst>
              <a:ext uri="{FF2B5EF4-FFF2-40B4-BE49-F238E27FC236}">
                <a16:creationId xmlns:a16="http://schemas.microsoft.com/office/drawing/2014/main" id="{9BBAF930-FA8D-A74E-9778-F370248AD781}"/>
              </a:ext>
            </a:extLst>
          </p:cNvPr>
          <p:cNvGraphicFramePr>
            <a:graphicFrameLocks noGrp="1"/>
          </p:cNvGraphicFramePr>
          <p:nvPr/>
        </p:nvGraphicFramePr>
        <p:xfrm>
          <a:off x="3790950" y="3810000"/>
          <a:ext cx="3829050" cy="1828800"/>
        </p:xfrm>
        <a:graphic>
          <a:graphicData uri="http://schemas.openxmlformats.org/drawingml/2006/table">
            <a:tbl>
              <a:tblPr/>
              <a:tblGrid>
                <a:gridCol w="1276350">
                  <a:extLst>
                    <a:ext uri="{9D8B030D-6E8A-4147-A177-3AD203B41FA5}">
                      <a16:colId xmlns:a16="http://schemas.microsoft.com/office/drawing/2014/main" val="3128816916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403797634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990711652"/>
                    </a:ext>
                  </a:extLst>
                </a:gridCol>
              </a:tblGrid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x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f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f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t+1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7872872"/>
                  </a:ext>
                </a:extLst>
              </a:tr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0316855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50868934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927154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62287686"/>
                  </a:ext>
                </a:extLst>
              </a:tr>
            </a:tbl>
          </a:graphicData>
        </a:graphic>
      </p:graphicFrame>
      <p:grpSp>
        <p:nvGrpSpPr>
          <p:cNvPr id="39964" name="Group 1">
            <a:extLst>
              <a:ext uri="{FF2B5EF4-FFF2-40B4-BE49-F238E27FC236}">
                <a16:creationId xmlns:a16="http://schemas.microsoft.com/office/drawing/2014/main" id="{4DC2F126-9A03-BF45-808B-20C97311A3DD}"/>
              </a:ext>
            </a:extLst>
          </p:cNvPr>
          <p:cNvGrpSpPr>
            <a:grpSpLocks/>
          </p:cNvGrpSpPr>
          <p:nvPr/>
        </p:nvGrpSpPr>
        <p:grpSpPr bwMode="auto">
          <a:xfrm>
            <a:off x="3844925" y="1676401"/>
            <a:ext cx="3455230" cy="1135063"/>
            <a:chOff x="2930525" y="1676399"/>
            <a:chExt cx="3455230" cy="1135361"/>
          </a:xfrm>
        </p:grpSpPr>
        <p:sp>
          <p:nvSpPr>
            <p:cNvPr id="39965" name="Rectangle 96">
              <a:extLst>
                <a:ext uri="{FF2B5EF4-FFF2-40B4-BE49-F238E27FC236}">
                  <a16:creationId xmlns:a16="http://schemas.microsoft.com/office/drawing/2014/main" id="{DDA9DFA7-18FF-EC42-9092-07A8F8576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9356" y="1731722"/>
              <a:ext cx="426399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f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t+1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9966" name="Rectangle 96">
              <a:extLst>
                <a:ext uri="{FF2B5EF4-FFF2-40B4-BE49-F238E27FC236}">
                  <a16:creationId xmlns:a16="http://schemas.microsoft.com/office/drawing/2014/main" id="{7FC4CA95-21E5-934B-961E-4A796BD31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525" y="2062480"/>
              <a:ext cx="208390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f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9967" name="Freeform 87">
              <a:extLst>
                <a:ext uri="{FF2B5EF4-FFF2-40B4-BE49-F238E27FC236}">
                  <a16:creationId xmlns:a16="http://schemas.microsoft.com/office/drawing/2014/main" id="{879BF01B-8E6F-E04A-B025-D755A15D1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630238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8" name="Freeform 86">
              <a:extLst>
                <a:ext uri="{FF2B5EF4-FFF2-40B4-BE49-F238E27FC236}">
                  <a16:creationId xmlns:a16="http://schemas.microsoft.com/office/drawing/2014/main" id="{A232D20B-DAFA-1F49-A481-2D41B10BC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630238" cy="249238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9" name="Freeform 90">
              <a:extLst>
                <a:ext uri="{FF2B5EF4-FFF2-40B4-BE49-F238E27FC236}">
                  <a16:creationId xmlns:a16="http://schemas.microsoft.com/office/drawing/2014/main" id="{A1D09A8A-36F9-8B40-AD20-046C7CBC4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950" y="2057400"/>
              <a:ext cx="95250" cy="96838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70" name="Freeform 89">
              <a:extLst>
                <a:ext uri="{FF2B5EF4-FFF2-40B4-BE49-F238E27FC236}">
                  <a16:creationId xmlns:a16="http://schemas.microsoft.com/office/drawing/2014/main" id="{06565F87-9141-F349-983B-9103CC157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1" name="Freeform 88">
              <a:extLst>
                <a:ext uri="{FF2B5EF4-FFF2-40B4-BE49-F238E27FC236}">
                  <a16:creationId xmlns:a16="http://schemas.microsoft.com/office/drawing/2014/main" id="{46527F9A-82B7-C646-BFCA-5670E53E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76200" cy="304800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2" name="Freeform 13">
              <a:extLst>
                <a:ext uri="{FF2B5EF4-FFF2-40B4-BE49-F238E27FC236}">
                  <a16:creationId xmlns:a16="http://schemas.microsoft.com/office/drawing/2014/main" id="{B6C753A7-E5D3-E647-8993-1A9BB3766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765" y="2161624"/>
              <a:ext cx="1741724" cy="650136"/>
            </a:xfrm>
            <a:custGeom>
              <a:avLst/>
              <a:gdLst>
                <a:gd name="T0" fmla="*/ 2147483646 w 10000"/>
                <a:gd name="T1" fmla="*/ 2147483646 h 12192"/>
                <a:gd name="T2" fmla="*/ 0 w 10000"/>
                <a:gd name="T3" fmla="*/ 2147483646 h 12192"/>
                <a:gd name="T4" fmla="*/ 0 w 10000"/>
                <a:gd name="T5" fmla="*/ 2147483646 h 12192"/>
                <a:gd name="T6" fmla="*/ 2147483646 w 10000"/>
                <a:gd name="T7" fmla="*/ 2147483646 h 12192"/>
                <a:gd name="T8" fmla="*/ 2147483646 w 10000"/>
                <a:gd name="T9" fmla="*/ 0 h 12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00" h="12192">
                  <a:moveTo>
                    <a:pt x="2187" y="2192"/>
                  </a:moveTo>
                  <a:lnTo>
                    <a:pt x="0" y="2192"/>
                  </a:lnTo>
                  <a:lnTo>
                    <a:pt x="0" y="12192"/>
                  </a:lnTo>
                  <a:lnTo>
                    <a:pt x="10000" y="12192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3" name="Line 80">
              <a:extLst>
                <a:ext uri="{FF2B5EF4-FFF2-40B4-BE49-F238E27FC236}">
                  <a16:creationId xmlns:a16="http://schemas.microsoft.com/office/drawing/2014/main" id="{3F76D8B8-2684-E241-AB36-5D458E1A2B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33128" y="1981199"/>
              <a:ext cx="440498" cy="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4" name="Line 80">
              <a:extLst>
                <a:ext uri="{FF2B5EF4-FFF2-40B4-BE49-F238E27FC236}">
                  <a16:creationId xmlns:a16="http://schemas.microsoft.com/office/drawing/2014/main" id="{076A71D4-CA09-514B-9FDE-C00E2B5C8A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9491" y="2133599"/>
              <a:ext cx="1698284" cy="447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Rectangle 96">
              <a:extLst>
                <a:ext uri="{FF2B5EF4-FFF2-40B4-BE49-F238E27FC236}">
                  <a16:creationId xmlns:a16="http://schemas.microsoft.com/office/drawing/2014/main" id="{ED967289-3E22-714B-A9F9-ACC1A7CDD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750" y="1676399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9976" name="Freeform 88">
              <a:extLst>
                <a:ext uri="{FF2B5EF4-FFF2-40B4-BE49-F238E27FC236}">
                  <a16:creationId xmlns:a16="http://schemas.microsoft.com/office/drawing/2014/main" id="{0FC3E9BF-0422-D547-AE50-4393051B8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498" y="2125329"/>
              <a:ext cx="50801" cy="50774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>
            <a:extLst>
              <a:ext uri="{FF2B5EF4-FFF2-40B4-BE49-F238E27FC236}">
                <a16:creationId xmlns:a16="http://schemas.microsoft.com/office/drawing/2014/main" id="{288F6A5B-2066-124A-A183-FC0BB0DDB9C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Try to Analyze This Circuit</a:t>
            </a:r>
          </a:p>
        </p:txBody>
      </p:sp>
      <p:graphicFrame>
        <p:nvGraphicFramePr>
          <p:cNvPr id="58" name="Table 57">
            <a:extLst>
              <a:ext uri="{FF2B5EF4-FFF2-40B4-BE49-F238E27FC236}">
                <a16:creationId xmlns:a16="http://schemas.microsoft.com/office/drawing/2014/main" id="{EA70B746-B766-024A-A26F-F7F2B8F6BC87}"/>
              </a:ext>
            </a:extLst>
          </p:cNvPr>
          <p:cNvGraphicFramePr>
            <a:graphicFrameLocks noGrp="1"/>
          </p:cNvGraphicFramePr>
          <p:nvPr/>
        </p:nvGraphicFramePr>
        <p:xfrm>
          <a:off x="3790950" y="3810000"/>
          <a:ext cx="3829050" cy="1828800"/>
        </p:xfrm>
        <a:graphic>
          <a:graphicData uri="http://schemas.openxmlformats.org/drawingml/2006/table">
            <a:tbl>
              <a:tblPr/>
              <a:tblGrid>
                <a:gridCol w="1276350">
                  <a:extLst>
                    <a:ext uri="{9D8B030D-6E8A-4147-A177-3AD203B41FA5}">
                      <a16:colId xmlns:a16="http://schemas.microsoft.com/office/drawing/2014/main" val="3268852442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2938432766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3232030156"/>
                    </a:ext>
                  </a:extLst>
                </a:gridCol>
              </a:tblGrid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x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f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f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t+1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2684772"/>
                  </a:ext>
                </a:extLst>
              </a:tr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6560726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8478342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603195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2697059"/>
                  </a:ext>
                </a:extLst>
              </a:tr>
            </a:tbl>
          </a:graphicData>
        </a:graphic>
      </p:graphicFrame>
      <p:grpSp>
        <p:nvGrpSpPr>
          <p:cNvPr id="40988" name="Group 20">
            <a:extLst>
              <a:ext uri="{FF2B5EF4-FFF2-40B4-BE49-F238E27FC236}">
                <a16:creationId xmlns:a16="http://schemas.microsoft.com/office/drawing/2014/main" id="{C29C2280-CB08-DD4F-84DD-8821C7F9ED7C}"/>
              </a:ext>
            </a:extLst>
          </p:cNvPr>
          <p:cNvGrpSpPr>
            <a:grpSpLocks/>
          </p:cNvGrpSpPr>
          <p:nvPr/>
        </p:nvGrpSpPr>
        <p:grpSpPr bwMode="auto">
          <a:xfrm>
            <a:off x="3844925" y="1676401"/>
            <a:ext cx="3455230" cy="1135063"/>
            <a:chOff x="2930525" y="1676399"/>
            <a:chExt cx="3455230" cy="1135361"/>
          </a:xfrm>
        </p:grpSpPr>
        <p:sp>
          <p:nvSpPr>
            <p:cNvPr id="40989" name="Rectangle 96">
              <a:extLst>
                <a:ext uri="{FF2B5EF4-FFF2-40B4-BE49-F238E27FC236}">
                  <a16:creationId xmlns:a16="http://schemas.microsoft.com/office/drawing/2014/main" id="{45BEFD50-D584-E149-83A4-1DE005D98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9356" y="1731722"/>
              <a:ext cx="426399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f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t+1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0990" name="Rectangle 96">
              <a:extLst>
                <a:ext uri="{FF2B5EF4-FFF2-40B4-BE49-F238E27FC236}">
                  <a16:creationId xmlns:a16="http://schemas.microsoft.com/office/drawing/2014/main" id="{0CE6596D-F809-7540-A1CC-5A720EB57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525" y="2062480"/>
              <a:ext cx="208390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f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0991" name="Freeform 87">
              <a:extLst>
                <a:ext uri="{FF2B5EF4-FFF2-40B4-BE49-F238E27FC236}">
                  <a16:creationId xmlns:a16="http://schemas.microsoft.com/office/drawing/2014/main" id="{2BF87EE1-D9E8-D248-BC84-C9946B680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630238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2" name="Freeform 86">
              <a:extLst>
                <a:ext uri="{FF2B5EF4-FFF2-40B4-BE49-F238E27FC236}">
                  <a16:creationId xmlns:a16="http://schemas.microsoft.com/office/drawing/2014/main" id="{1039A550-9B63-C546-9311-832408E0A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630238" cy="249238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Freeform 90">
              <a:extLst>
                <a:ext uri="{FF2B5EF4-FFF2-40B4-BE49-F238E27FC236}">
                  <a16:creationId xmlns:a16="http://schemas.microsoft.com/office/drawing/2014/main" id="{0DC684F7-0EED-D244-A56B-F326266C3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950" y="2057400"/>
              <a:ext cx="95250" cy="96838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94" name="Freeform 89">
              <a:extLst>
                <a:ext uri="{FF2B5EF4-FFF2-40B4-BE49-F238E27FC236}">
                  <a16:creationId xmlns:a16="http://schemas.microsoft.com/office/drawing/2014/main" id="{40B9E62E-C920-2D46-89FB-9F8FB2BED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Freeform 88">
              <a:extLst>
                <a:ext uri="{FF2B5EF4-FFF2-40B4-BE49-F238E27FC236}">
                  <a16:creationId xmlns:a16="http://schemas.microsoft.com/office/drawing/2014/main" id="{8E0823E9-A838-A14A-8B39-ACD471FC8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76200" cy="304800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Freeform 13">
              <a:extLst>
                <a:ext uri="{FF2B5EF4-FFF2-40B4-BE49-F238E27FC236}">
                  <a16:creationId xmlns:a16="http://schemas.microsoft.com/office/drawing/2014/main" id="{FCB4E3AE-C577-C74E-9652-87A3FCDEB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765" y="2161624"/>
              <a:ext cx="1741724" cy="650136"/>
            </a:xfrm>
            <a:custGeom>
              <a:avLst/>
              <a:gdLst>
                <a:gd name="T0" fmla="*/ 2147483646 w 10000"/>
                <a:gd name="T1" fmla="*/ 2147483646 h 12192"/>
                <a:gd name="T2" fmla="*/ 0 w 10000"/>
                <a:gd name="T3" fmla="*/ 2147483646 h 12192"/>
                <a:gd name="T4" fmla="*/ 0 w 10000"/>
                <a:gd name="T5" fmla="*/ 2147483646 h 12192"/>
                <a:gd name="T6" fmla="*/ 2147483646 w 10000"/>
                <a:gd name="T7" fmla="*/ 2147483646 h 12192"/>
                <a:gd name="T8" fmla="*/ 2147483646 w 10000"/>
                <a:gd name="T9" fmla="*/ 0 h 12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00" h="12192">
                  <a:moveTo>
                    <a:pt x="2187" y="2192"/>
                  </a:moveTo>
                  <a:lnTo>
                    <a:pt x="0" y="2192"/>
                  </a:lnTo>
                  <a:lnTo>
                    <a:pt x="0" y="12192"/>
                  </a:lnTo>
                  <a:lnTo>
                    <a:pt x="10000" y="12192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7" name="Line 80">
              <a:extLst>
                <a:ext uri="{FF2B5EF4-FFF2-40B4-BE49-F238E27FC236}">
                  <a16:creationId xmlns:a16="http://schemas.microsoft.com/office/drawing/2014/main" id="{B4C9F2D2-FE5B-3248-BEAD-160D685BD5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33128" y="1981199"/>
              <a:ext cx="440498" cy="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80">
              <a:extLst>
                <a:ext uri="{FF2B5EF4-FFF2-40B4-BE49-F238E27FC236}">
                  <a16:creationId xmlns:a16="http://schemas.microsoft.com/office/drawing/2014/main" id="{A9B615B4-A8A6-554E-8AD1-95D1B4589F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9491" y="2133599"/>
              <a:ext cx="1698284" cy="447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Rectangle 96">
              <a:extLst>
                <a:ext uri="{FF2B5EF4-FFF2-40B4-BE49-F238E27FC236}">
                  <a16:creationId xmlns:a16="http://schemas.microsoft.com/office/drawing/2014/main" id="{D2D417D5-6E15-1E48-B0BB-7090F952A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750" y="1676399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1000" name="Freeform 88">
              <a:extLst>
                <a:ext uri="{FF2B5EF4-FFF2-40B4-BE49-F238E27FC236}">
                  <a16:creationId xmlns:a16="http://schemas.microsoft.com/office/drawing/2014/main" id="{BE92EBA5-E75F-454A-818A-87DA7DB1E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498" y="2125329"/>
              <a:ext cx="50801" cy="50774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>
            <a:extLst>
              <a:ext uri="{FF2B5EF4-FFF2-40B4-BE49-F238E27FC236}">
                <a16:creationId xmlns:a16="http://schemas.microsoft.com/office/drawing/2014/main" id="{61D28CB9-8795-E941-9CFF-D8BD546AC40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Try to Analyze This Circuit</a:t>
            </a:r>
          </a:p>
        </p:txBody>
      </p:sp>
      <p:graphicFrame>
        <p:nvGraphicFramePr>
          <p:cNvPr id="58" name="Table 57">
            <a:extLst>
              <a:ext uri="{FF2B5EF4-FFF2-40B4-BE49-F238E27FC236}">
                <a16:creationId xmlns:a16="http://schemas.microsoft.com/office/drawing/2014/main" id="{83B5FD19-1961-A14C-9DFE-5B5A9B59681B}"/>
              </a:ext>
            </a:extLst>
          </p:cNvPr>
          <p:cNvGraphicFramePr>
            <a:graphicFrameLocks noGrp="1"/>
          </p:cNvGraphicFramePr>
          <p:nvPr/>
        </p:nvGraphicFramePr>
        <p:xfrm>
          <a:off x="3790950" y="3810000"/>
          <a:ext cx="3829050" cy="1828800"/>
        </p:xfrm>
        <a:graphic>
          <a:graphicData uri="http://schemas.openxmlformats.org/drawingml/2006/table">
            <a:tbl>
              <a:tblPr/>
              <a:tblGrid>
                <a:gridCol w="1276350">
                  <a:extLst>
                    <a:ext uri="{9D8B030D-6E8A-4147-A177-3AD203B41FA5}">
                      <a16:colId xmlns:a16="http://schemas.microsoft.com/office/drawing/2014/main" val="305687803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4212856234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2856606987"/>
                    </a:ext>
                  </a:extLst>
                </a:gridCol>
              </a:tblGrid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x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f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f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t+1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6093972"/>
                  </a:ext>
                </a:extLst>
              </a:tr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0947089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0055809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8546537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6178406"/>
                  </a:ext>
                </a:extLst>
              </a:tr>
            </a:tbl>
          </a:graphicData>
        </a:graphic>
      </p:graphicFrame>
      <p:cxnSp>
        <p:nvCxnSpPr>
          <p:cNvPr id="42012" name="Straight Connector 21">
            <a:extLst>
              <a:ext uri="{FF2B5EF4-FFF2-40B4-BE49-F238E27FC236}">
                <a16:creationId xmlns:a16="http://schemas.microsoft.com/office/drawing/2014/main" id="{6ABCD54B-58C4-2141-B58E-58492909C81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0950" y="3473451"/>
            <a:ext cx="0" cy="23717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2013" name="Straight Connector 22">
            <a:extLst>
              <a:ext uri="{FF2B5EF4-FFF2-40B4-BE49-F238E27FC236}">
                <a16:creationId xmlns:a16="http://schemas.microsoft.com/office/drawing/2014/main" id="{9B5E84E2-4640-F44B-804E-B4EC1DA3323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676651" y="4924426"/>
            <a:ext cx="4003675" cy="476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2014" name="Right Brace 3">
            <a:extLst>
              <a:ext uri="{FF2B5EF4-FFF2-40B4-BE49-F238E27FC236}">
                <a16:creationId xmlns:a16="http://schemas.microsoft.com/office/drawing/2014/main" id="{D04E6D83-DF98-A840-B010-7F2A9F6B4626}"/>
              </a:ext>
            </a:extLst>
          </p:cNvPr>
          <p:cNvSpPr>
            <a:spLocks/>
          </p:cNvSpPr>
          <p:nvPr/>
        </p:nvSpPr>
        <p:spPr bwMode="auto">
          <a:xfrm>
            <a:off x="7708900" y="4259264"/>
            <a:ext cx="217488" cy="566737"/>
          </a:xfrm>
          <a:prstGeom prst="rightBrace">
            <a:avLst>
              <a:gd name="adj1" fmla="val 8324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2015" name="TextBox 4">
            <a:extLst>
              <a:ext uri="{FF2B5EF4-FFF2-40B4-BE49-F238E27FC236}">
                <a16:creationId xmlns:a16="http://schemas.microsoft.com/office/drawing/2014/main" id="{760B5352-6B2B-E849-B393-7A0C5C720B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37525" y="5029201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2016" name="Right Brace 3">
            <a:extLst>
              <a:ext uri="{FF2B5EF4-FFF2-40B4-BE49-F238E27FC236}">
                <a16:creationId xmlns:a16="http://schemas.microsoft.com/office/drawing/2014/main" id="{7CAB6440-7C92-E040-AA00-A034D62607F2}"/>
              </a:ext>
            </a:extLst>
          </p:cNvPr>
          <p:cNvSpPr>
            <a:spLocks/>
          </p:cNvSpPr>
          <p:nvPr/>
        </p:nvSpPr>
        <p:spPr bwMode="auto">
          <a:xfrm>
            <a:off x="7718425" y="5024439"/>
            <a:ext cx="217488" cy="566737"/>
          </a:xfrm>
          <a:prstGeom prst="rightBrace">
            <a:avLst>
              <a:gd name="adj1" fmla="val 8324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42017" name="Group 1">
            <a:extLst>
              <a:ext uri="{FF2B5EF4-FFF2-40B4-BE49-F238E27FC236}">
                <a16:creationId xmlns:a16="http://schemas.microsoft.com/office/drawing/2014/main" id="{DF8D4680-81C3-104E-82CF-E3E8403D2BAB}"/>
              </a:ext>
            </a:extLst>
          </p:cNvPr>
          <p:cNvGrpSpPr>
            <a:grpSpLocks/>
          </p:cNvGrpSpPr>
          <p:nvPr/>
        </p:nvGrpSpPr>
        <p:grpSpPr bwMode="auto">
          <a:xfrm>
            <a:off x="8135939" y="4252914"/>
            <a:ext cx="369887" cy="522287"/>
            <a:chOff x="7170826" y="4966846"/>
            <a:chExt cx="370748" cy="523220"/>
          </a:xfrm>
        </p:grpSpPr>
        <p:sp>
          <p:nvSpPr>
            <p:cNvPr id="42031" name="TextBox 11">
              <a:extLst>
                <a:ext uri="{FF2B5EF4-FFF2-40B4-BE49-F238E27FC236}">
                  <a16:creationId xmlns:a16="http://schemas.microsoft.com/office/drawing/2014/main" id="{3BEB2562-D659-274B-A440-9E9E713F91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70826" y="4966846"/>
              <a:ext cx="37074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f</a:t>
              </a:r>
              <a:r>
                <a:rPr lang="en-US" altLang="en-US" sz="2800" b="0" baseline="-25000">
                  <a:solidFill>
                    <a:srgbClr val="FF0000"/>
                  </a:solidFill>
                  <a:latin typeface="Times" pitchFamily="2" charset="0"/>
                </a:rPr>
                <a:t>t</a:t>
              </a:r>
            </a:p>
          </p:txBody>
        </p:sp>
        <p:cxnSp>
          <p:nvCxnSpPr>
            <p:cNvPr id="42032" name="Straight Connector 27">
              <a:extLst>
                <a:ext uri="{FF2B5EF4-FFF2-40B4-BE49-F238E27FC236}">
                  <a16:creationId xmlns:a16="http://schemas.microsoft.com/office/drawing/2014/main" id="{EC7999EC-A2B7-1E4A-B0AD-5B832DA7076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36065" y="5047953"/>
              <a:ext cx="273686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2018" name="Group 28">
            <a:extLst>
              <a:ext uri="{FF2B5EF4-FFF2-40B4-BE49-F238E27FC236}">
                <a16:creationId xmlns:a16="http://schemas.microsoft.com/office/drawing/2014/main" id="{F5EA9D42-CD56-AC40-9CBB-7B52E6898BF2}"/>
              </a:ext>
            </a:extLst>
          </p:cNvPr>
          <p:cNvGrpSpPr>
            <a:grpSpLocks/>
          </p:cNvGrpSpPr>
          <p:nvPr/>
        </p:nvGrpSpPr>
        <p:grpSpPr bwMode="auto">
          <a:xfrm>
            <a:off x="3844925" y="1676401"/>
            <a:ext cx="3455230" cy="1135063"/>
            <a:chOff x="2930525" y="1676399"/>
            <a:chExt cx="3455230" cy="1135361"/>
          </a:xfrm>
        </p:grpSpPr>
        <p:sp>
          <p:nvSpPr>
            <p:cNvPr id="42019" name="Rectangle 96">
              <a:extLst>
                <a:ext uri="{FF2B5EF4-FFF2-40B4-BE49-F238E27FC236}">
                  <a16:creationId xmlns:a16="http://schemas.microsoft.com/office/drawing/2014/main" id="{3868C669-E410-5447-8D0D-43B72C70D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9356" y="1731722"/>
              <a:ext cx="426399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f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t+1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2020" name="Rectangle 96">
              <a:extLst>
                <a:ext uri="{FF2B5EF4-FFF2-40B4-BE49-F238E27FC236}">
                  <a16:creationId xmlns:a16="http://schemas.microsoft.com/office/drawing/2014/main" id="{289C5834-5BF6-DD43-833C-8E70E4E0F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525" y="2062480"/>
              <a:ext cx="208390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f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2021" name="Freeform 87">
              <a:extLst>
                <a:ext uri="{FF2B5EF4-FFF2-40B4-BE49-F238E27FC236}">
                  <a16:creationId xmlns:a16="http://schemas.microsoft.com/office/drawing/2014/main" id="{622D5CD3-7AAD-6340-9B3D-8ACFD77CF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630238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2" name="Freeform 86">
              <a:extLst>
                <a:ext uri="{FF2B5EF4-FFF2-40B4-BE49-F238E27FC236}">
                  <a16:creationId xmlns:a16="http://schemas.microsoft.com/office/drawing/2014/main" id="{213DC8D0-BBA6-F44C-91D4-3754DF30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630238" cy="249238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3" name="Freeform 90">
              <a:extLst>
                <a:ext uri="{FF2B5EF4-FFF2-40B4-BE49-F238E27FC236}">
                  <a16:creationId xmlns:a16="http://schemas.microsoft.com/office/drawing/2014/main" id="{56493B54-A48C-7440-8093-64CEC8BCA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950" y="2057400"/>
              <a:ext cx="95250" cy="96838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24" name="Freeform 89">
              <a:extLst>
                <a:ext uri="{FF2B5EF4-FFF2-40B4-BE49-F238E27FC236}">
                  <a16:creationId xmlns:a16="http://schemas.microsoft.com/office/drawing/2014/main" id="{4CB1107B-2804-3E43-A18C-60DBAA813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5" name="Freeform 88">
              <a:extLst>
                <a:ext uri="{FF2B5EF4-FFF2-40B4-BE49-F238E27FC236}">
                  <a16:creationId xmlns:a16="http://schemas.microsoft.com/office/drawing/2014/main" id="{A339F65D-D85D-8F44-8472-5D6D5B825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76200" cy="304800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6" name="Freeform 13">
              <a:extLst>
                <a:ext uri="{FF2B5EF4-FFF2-40B4-BE49-F238E27FC236}">
                  <a16:creationId xmlns:a16="http://schemas.microsoft.com/office/drawing/2014/main" id="{74A8AA81-323D-4749-8247-3768B284D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765" y="2161624"/>
              <a:ext cx="1741724" cy="650136"/>
            </a:xfrm>
            <a:custGeom>
              <a:avLst/>
              <a:gdLst>
                <a:gd name="T0" fmla="*/ 2147483646 w 10000"/>
                <a:gd name="T1" fmla="*/ 2147483646 h 12192"/>
                <a:gd name="T2" fmla="*/ 0 w 10000"/>
                <a:gd name="T3" fmla="*/ 2147483646 h 12192"/>
                <a:gd name="T4" fmla="*/ 0 w 10000"/>
                <a:gd name="T5" fmla="*/ 2147483646 h 12192"/>
                <a:gd name="T6" fmla="*/ 2147483646 w 10000"/>
                <a:gd name="T7" fmla="*/ 2147483646 h 12192"/>
                <a:gd name="T8" fmla="*/ 2147483646 w 10000"/>
                <a:gd name="T9" fmla="*/ 0 h 12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00" h="12192">
                  <a:moveTo>
                    <a:pt x="2187" y="2192"/>
                  </a:moveTo>
                  <a:lnTo>
                    <a:pt x="0" y="2192"/>
                  </a:lnTo>
                  <a:lnTo>
                    <a:pt x="0" y="12192"/>
                  </a:lnTo>
                  <a:lnTo>
                    <a:pt x="10000" y="12192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7" name="Line 80">
              <a:extLst>
                <a:ext uri="{FF2B5EF4-FFF2-40B4-BE49-F238E27FC236}">
                  <a16:creationId xmlns:a16="http://schemas.microsoft.com/office/drawing/2014/main" id="{D04C6677-8682-0B48-BAA7-6C6CAC7A29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33128" y="1981199"/>
              <a:ext cx="440498" cy="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8" name="Line 80">
              <a:extLst>
                <a:ext uri="{FF2B5EF4-FFF2-40B4-BE49-F238E27FC236}">
                  <a16:creationId xmlns:a16="http://schemas.microsoft.com/office/drawing/2014/main" id="{E7548C66-0457-DE4B-B388-5164709BC2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9491" y="2133599"/>
              <a:ext cx="1698284" cy="447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9" name="Rectangle 96">
              <a:extLst>
                <a:ext uri="{FF2B5EF4-FFF2-40B4-BE49-F238E27FC236}">
                  <a16:creationId xmlns:a16="http://schemas.microsoft.com/office/drawing/2014/main" id="{EC92B146-67A0-7B48-A4ED-BFF3E92B8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750" y="1676399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2030" name="Freeform 88">
              <a:extLst>
                <a:ext uri="{FF2B5EF4-FFF2-40B4-BE49-F238E27FC236}">
                  <a16:creationId xmlns:a16="http://schemas.microsoft.com/office/drawing/2014/main" id="{2F427F20-47F8-C84B-9A8C-A826E146F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498" y="2125329"/>
              <a:ext cx="50801" cy="50774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itle 1">
            <a:extLst>
              <a:ext uri="{FF2B5EF4-FFF2-40B4-BE49-F238E27FC236}">
                <a16:creationId xmlns:a16="http://schemas.microsoft.com/office/drawing/2014/main" id="{18ED5874-4DA4-E242-8EFF-31FDD6FBD14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Try to Analyze This Circuit</a:t>
            </a:r>
          </a:p>
        </p:txBody>
      </p:sp>
      <p:graphicFrame>
        <p:nvGraphicFramePr>
          <p:cNvPr id="58" name="Table 57">
            <a:extLst>
              <a:ext uri="{FF2B5EF4-FFF2-40B4-BE49-F238E27FC236}">
                <a16:creationId xmlns:a16="http://schemas.microsoft.com/office/drawing/2014/main" id="{73803646-F5A4-B94A-920F-DF1641425E0C}"/>
              </a:ext>
            </a:extLst>
          </p:cNvPr>
          <p:cNvGraphicFramePr>
            <a:graphicFrameLocks noGrp="1"/>
          </p:cNvGraphicFramePr>
          <p:nvPr/>
        </p:nvGraphicFramePr>
        <p:xfrm>
          <a:off x="3790950" y="3810000"/>
          <a:ext cx="3829050" cy="1828800"/>
        </p:xfrm>
        <a:graphic>
          <a:graphicData uri="http://schemas.openxmlformats.org/drawingml/2006/table">
            <a:tbl>
              <a:tblPr/>
              <a:tblGrid>
                <a:gridCol w="1276350">
                  <a:extLst>
                    <a:ext uri="{9D8B030D-6E8A-4147-A177-3AD203B41FA5}">
                      <a16:colId xmlns:a16="http://schemas.microsoft.com/office/drawing/2014/main" val="1374414013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502290309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1806453622"/>
                    </a:ext>
                  </a:extLst>
                </a:gridCol>
              </a:tblGrid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x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f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f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t+1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6623428"/>
                  </a:ext>
                </a:extLst>
              </a:tr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0152567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7443854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45110969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6825374"/>
                  </a:ext>
                </a:extLst>
              </a:tr>
            </a:tbl>
          </a:graphicData>
        </a:graphic>
      </p:graphicFrame>
      <p:cxnSp>
        <p:nvCxnSpPr>
          <p:cNvPr id="43036" name="Straight Connector 21">
            <a:extLst>
              <a:ext uri="{FF2B5EF4-FFF2-40B4-BE49-F238E27FC236}">
                <a16:creationId xmlns:a16="http://schemas.microsoft.com/office/drawing/2014/main" id="{D41A2B9B-BF11-B246-A454-C05D8AEF7CB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0950" y="3473451"/>
            <a:ext cx="0" cy="23717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37" name="Straight Connector 22">
            <a:extLst>
              <a:ext uri="{FF2B5EF4-FFF2-40B4-BE49-F238E27FC236}">
                <a16:creationId xmlns:a16="http://schemas.microsoft.com/office/drawing/2014/main" id="{8C3EB09D-EC45-BE4D-AED6-3D10C4DD7A5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676651" y="4924426"/>
            <a:ext cx="4003675" cy="476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3038" name="Right Brace 3">
            <a:extLst>
              <a:ext uri="{FF2B5EF4-FFF2-40B4-BE49-F238E27FC236}">
                <a16:creationId xmlns:a16="http://schemas.microsoft.com/office/drawing/2014/main" id="{5386CBF8-346E-8744-81B8-EE0EDFD03BA0}"/>
              </a:ext>
            </a:extLst>
          </p:cNvPr>
          <p:cNvSpPr>
            <a:spLocks/>
          </p:cNvSpPr>
          <p:nvPr/>
        </p:nvSpPr>
        <p:spPr bwMode="auto">
          <a:xfrm>
            <a:off x="7708900" y="4259264"/>
            <a:ext cx="217488" cy="566737"/>
          </a:xfrm>
          <a:prstGeom prst="rightBrace">
            <a:avLst>
              <a:gd name="adj1" fmla="val 8324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39" name="TextBox 4">
            <a:extLst>
              <a:ext uri="{FF2B5EF4-FFF2-40B4-BE49-F238E27FC236}">
                <a16:creationId xmlns:a16="http://schemas.microsoft.com/office/drawing/2014/main" id="{5B2B85B2-E058-4544-9905-8F9E483C4A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37525" y="5029201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3040" name="Right Brace 3">
            <a:extLst>
              <a:ext uri="{FF2B5EF4-FFF2-40B4-BE49-F238E27FC236}">
                <a16:creationId xmlns:a16="http://schemas.microsoft.com/office/drawing/2014/main" id="{34CBD338-9AC0-8A47-844A-3F801B807014}"/>
              </a:ext>
            </a:extLst>
          </p:cNvPr>
          <p:cNvSpPr>
            <a:spLocks/>
          </p:cNvSpPr>
          <p:nvPr/>
        </p:nvSpPr>
        <p:spPr bwMode="auto">
          <a:xfrm>
            <a:off x="7718425" y="5024439"/>
            <a:ext cx="217488" cy="566737"/>
          </a:xfrm>
          <a:prstGeom prst="rightBrace">
            <a:avLst>
              <a:gd name="adj1" fmla="val 8324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43041" name="Group 1">
            <a:extLst>
              <a:ext uri="{FF2B5EF4-FFF2-40B4-BE49-F238E27FC236}">
                <a16:creationId xmlns:a16="http://schemas.microsoft.com/office/drawing/2014/main" id="{3CB05CF3-18ED-0044-8888-4467B8A53090}"/>
              </a:ext>
            </a:extLst>
          </p:cNvPr>
          <p:cNvGrpSpPr>
            <a:grpSpLocks/>
          </p:cNvGrpSpPr>
          <p:nvPr/>
        </p:nvGrpSpPr>
        <p:grpSpPr bwMode="auto">
          <a:xfrm>
            <a:off x="8135939" y="4252914"/>
            <a:ext cx="369887" cy="522287"/>
            <a:chOff x="7170826" y="4966846"/>
            <a:chExt cx="370748" cy="523220"/>
          </a:xfrm>
        </p:grpSpPr>
        <p:sp>
          <p:nvSpPr>
            <p:cNvPr id="43056" name="TextBox 11">
              <a:extLst>
                <a:ext uri="{FF2B5EF4-FFF2-40B4-BE49-F238E27FC236}">
                  <a16:creationId xmlns:a16="http://schemas.microsoft.com/office/drawing/2014/main" id="{E4AD0761-B91F-D940-8C97-1DA8BD2F83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70826" y="4966846"/>
              <a:ext cx="37074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f</a:t>
              </a:r>
              <a:r>
                <a:rPr lang="en-US" altLang="en-US" sz="2800" b="0" baseline="-25000">
                  <a:solidFill>
                    <a:srgbClr val="FF0000"/>
                  </a:solidFill>
                  <a:latin typeface="Times" pitchFamily="2" charset="0"/>
                </a:rPr>
                <a:t>t</a:t>
              </a:r>
            </a:p>
          </p:txBody>
        </p:sp>
        <p:cxnSp>
          <p:nvCxnSpPr>
            <p:cNvPr id="43057" name="Straight Connector 27">
              <a:extLst>
                <a:ext uri="{FF2B5EF4-FFF2-40B4-BE49-F238E27FC236}">
                  <a16:creationId xmlns:a16="http://schemas.microsoft.com/office/drawing/2014/main" id="{C3365FF2-6C83-5444-BF0F-9BB44A2846F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36065" y="5047953"/>
              <a:ext cx="273686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3042" name="TextBox 36">
            <a:extLst>
              <a:ext uri="{FF2B5EF4-FFF2-40B4-BE49-F238E27FC236}">
                <a16:creationId xmlns:a16="http://schemas.microsoft.com/office/drawing/2014/main" id="{E1959651-83BA-664E-87BD-9F698D1A9A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7150" y="5791201"/>
            <a:ext cx="36576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If </a:t>
            </a:r>
            <a:r>
              <a:rPr lang="en-US" altLang="en-US" sz="2000" b="0">
                <a:solidFill>
                  <a:srgbClr val="008000"/>
                </a:solidFill>
                <a:latin typeface="Times" pitchFamily="2" charset="0"/>
              </a:rPr>
              <a:t>x</a:t>
            </a: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= 0, then </a:t>
            </a:r>
            <a:r>
              <a:rPr lang="en-US" altLang="en-US" sz="2000" b="0" i="1">
                <a:solidFill>
                  <a:srgbClr val="3366FF"/>
                </a:solidFill>
                <a:latin typeface="Times" pitchFamily="2" charset="0"/>
              </a:rPr>
              <a:t>f</a:t>
            </a: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is negated.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If </a:t>
            </a:r>
            <a:r>
              <a:rPr lang="en-US" altLang="en-US" sz="2000" b="0">
                <a:solidFill>
                  <a:srgbClr val="008000"/>
                </a:solidFill>
                <a:latin typeface="Times" pitchFamily="2" charset="0"/>
              </a:rPr>
              <a:t>x</a:t>
            </a: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= 1, then </a:t>
            </a:r>
            <a:r>
              <a:rPr lang="en-US" altLang="en-US" sz="2000" b="0" i="1">
                <a:solidFill>
                  <a:srgbClr val="3366FF"/>
                </a:solidFill>
                <a:latin typeface="Times" pitchFamily="2" charset="0"/>
              </a:rPr>
              <a:t>f</a:t>
            </a: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is driven to 0.</a:t>
            </a:r>
          </a:p>
        </p:txBody>
      </p:sp>
      <p:grpSp>
        <p:nvGrpSpPr>
          <p:cNvPr id="43043" name="Group 42">
            <a:extLst>
              <a:ext uri="{FF2B5EF4-FFF2-40B4-BE49-F238E27FC236}">
                <a16:creationId xmlns:a16="http://schemas.microsoft.com/office/drawing/2014/main" id="{EDC17806-B5D4-C349-923D-C96D2B11F6C2}"/>
              </a:ext>
            </a:extLst>
          </p:cNvPr>
          <p:cNvGrpSpPr>
            <a:grpSpLocks/>
          </p:cNvGrpSpPr>
          <p:nvPr/>
        </p:nvGrpSpPr>
        <p:grpSpPr bwMode="auto">
          <a:xfrm>
            <a:off x="3844925" y="1676401"/>
            <a:ext cx="3455230" cy="1135063"/>
            <a:chOff x="2930525" y="1676399"/>
            <a:chExt cx="3455230" cy="1135361"/>
          </a:xfrm>
        </p:grpSpPr>
        <p:sp>
          <p:nvSpPr>
            <p:cNvPr id="43044" name="Rectangle 96">
              <a:extLst>
                <a:ext uri="{FF2B5EF4-FFF2-40B4-BE49-F238E27FC236}">
                  <a16:creationId xmlns:a16="http://schemas.microsoft.com/office/drawing/2014/main" id="{3ECB38C8-E00E-C646-A392-F44C917B8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9356" y="1731722"/>
              <a:ext cx="426399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f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t+1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45" name="Rectangle 96">
              <a:extLst>
                <a:ext uri="{FF2B5EF4-FFF2-40B4-BE49-F238E27FC236}">
                  <a16:creationId xmlns:a16="http://schemas.microsoft.com/office/drawing/2014/main" id="{E3D8058C-DAA3-2548-9180-6CFEB9A8B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525" y="2062480"/>
              <a:ext cx="208390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f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46" name="Freeform 87">
              <a:extLst>
                <a:ext uri="{FF2B5EF4-FFF2-40B4-BE49-F238E27FC236}">
                  <a16:creationId xmlns:a16="http://schemas.microsoft.com/office/drawing/2014/main" id="{F7FEB20F-0C85-0A4E-ADD6-77F846695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630238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7" name="Freeform 86">
              <a:extLst>
                <a:ext uri="{FF2B5EF4-FFF2-40B4-BE49-F238E27FC236}">
                  <a16:creationId xmlns:a16="http://schemas.microsoft.com/office/drawing/2014/main" id="{0C982319-EF96-7248-8ECA-9CD040FC2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630238" cy="249238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8" name="Freeform 90">
              <a:extLst>
                <a:ext uri="{FF2B5EF4-FFF2-40B4-BE49-F238E27FC236}">
                  <a16:creationId xmlns:a16="http://schemas.microsoft.com/office/drawing/2014/main" id="{7B1B7340-4D71-4946-A6CF-BC1370AE5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950" y="2057400"/>
              <a:ext cx="95250" cy="96838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9" name="Freeform 89">
              <a:extLst>
                <a:ext uri="{FF2B5EF4-FFF2-40B4-BE49-F238E27FC236}">
                  <a16:creationId xmlns:a16="http://schemas.microsoft.com/office/drawing/2014/main" id="{91761383-0D9B-C84C-88FC-3AF8034AA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0" name="Freeform 88">
              <a:extLst>
                <a:ext uri="{FF2B5EF4-FFF2-40B4-BE49-F238E27FC236}">
                  <a16:creationId xmlns:a16="http://schemas.microsoft.com/office/drawing/2014/main" id="{36D8E226-F1CB-2E42-B9B7-6DF48A1C6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76200" cy="304800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1" name="Freeform 13">
              <a:extLst>
                <a:ext uri="{FF2B5EF4-FFF2-40B4-BE49-F238E27FC236}">
                  <a16:creationId xmlns:a16="http://schemas.microsoft.com/office/drawing/2014/main" id="{2F6D914D-6617-284D-9E6A-BAEB4D784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765" y="2161624"/>
              <a:ext cx="1741724" cy="650136"/>
            </a:xfrm>
            <a:custGeom>
              <a:avLst/>
              <a:gdLst>
                <a:gd name="T0" fmla="*/ 2147483646 w 10000"/>
                <a:gd name="T1" fmla="*/ 2147483646 h 12192"/>
                <a:gd name="T2" fmla="*/ 0 w 10000"/>
                <a:gd name="T3" fmla="*/ 2147483646 h 12192"/>
                <a:gd name="T4" fmla="*/ 0 w 10000"/>
                <a:gd name="T5" fmla="*/ 2147483646 h 12192"/>
                <a:gd name="T6" fmla="*/ 2147483646 w 10000"/>
                <a:gd name="T7" fmla="*/ 2147483646 h 12192"/>
                <a:gd name="T8" fmla="*/ 2147483646 w 10000"/>
                <a:gd name="T9" fmla="*/ 0 h 12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00" h="12192">
                  <a:moveTo>
                    <a:pt x="2187" y="2192"/>
                  </a:moveTo>
                  <a:lnTo>
                    <a:pt x="0" y="2192"/>
                  </a:lnTo>
                  <a:lnTo>
                    <a:pt x="0" y="12192"/>
                  </a:lnTo>
                  <a:lnTo>
                    <a:pt x="10000" y="12192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2" name="Line 80">
              <a:extLst>
                <a:ext uri="{FF2B5EF4-FFF2-40B4-BE49-F238E27FC236}">
                  <a16:creationId xmlns:a16="http://schemas.microsoft.com/office/drawing/2014/main" id="{00D9F612-7897-7A45-911F-8461C2D868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33128" y="1981199"/>
              <a:ext cx="440498" cy="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3" name="Line 80">
              <a:extLst>
                <a:ext uri="{FF2B5EF4-FFF2-40B4-BE49-F238E27FC236}">
                  <a16:creationId xmlns:a16="http://schemas.microsoft.com/office/drawing/2014/main" id="{5C75BD6E-159C-FB4E-A48C-252F186DCB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9491" y="2133599"/>
              <a:ext cx="1698284" cy="447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4" name="Rectangle 96">
              <a:extLst>
                <a:ext uri="{FF2B5EF4-FFF2-40B4-BE49-F238E27FC236}">
                  <a16:creationId xmlns:a16="http://schemas.microsoft.com/office/drawing/2014/main" id="{1E8E17D5-77D3-084E-9627-24FEFAE91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750" y="1676399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55" name="Freeform 88">
              <a:extLst>
                <a:ext uri="{FF2B5EF4-FFF2-40B4-BE49-F238E27FC236}">
                  <a16:creationId xmlns:a16="http://schemas.microsoft.com/office/drawing/2014/main" id="{38396AF6-FBE5-F944-9352-888DB122D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498" y="2125329"/>
              <a:ext cx="50801" cy="50774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6C9FFF68-0DF1-884D-AA30-2BA87401531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7170" name="Rectangle 3">
            <a:extLst>
              <a:ext uri="{FF2B5EF4-FFF2-40B4-BE49-F238E27FC236}">
                <a16:creationId xmlns:a16="http://schemas.microsoft.com/office/drawing/2014/main" id="{98BF6023-D210-C440-9471-D60196595E7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Midterm 2 is in two weeks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Sample exams are posted on the class web page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Content Placeholder 2">
            <a:extLst>
              <a:ext uri="{FF2B5EF4-FFF2-40B4-BE49-F238E27FC236}">
                <a16:creationId xmlns:a16="http://schemas.microsoft.com/office/drawing/2014/main" id="{EB27D19A-01F1-2D42-92E1-5036E90CFB0F}"/>
              </a:ext>
            </a:extLst>
          </p:cNvPr>
          <p:cNvSpPr txBox="1">
            <a:spLocks/>
          </p:cNvSpPr>
          <p:nvPr/>
        </p:nvSpPr>
        <p:spPr bwMode="auto">
          <a:xfrm>
            <a:off x="1905000" y="3962400"/>
            <a:ext cx="7315200" cy="1752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just">
              <a:lnSpc>
                <a:spcPct val="150000"/>
              </a:lnSpc>
              <a:buFontTx/>
              <a:buNone/>
            </a:pPr>
            <a:r>
              <a:rPr lang="en-US" altLang="en-US" sz="2200"/>
              <a:t>If a NOR’s </a:t>
            </a:r>
            <a:r>
              <a:rPr lang="en-US" altLang="en-US" sz="2200">
                <a:solidFill>
                  <a:srgbClr val="008000"/>
                </a:solidFill>
              </a:rPr>
              <a:t>control line</a:t>
            </a:r>
            <a:r>
              <a:rPr lang="en-US" altLang="en-US" sz="2200"/>
              <a:t> is 0, then that NOR just </a:t>
            </a:r>
            <a:r>
              <a:rPr lang="en-US" altLang="en-US" sz="2200" i="1"/>
              <a:t>negates</a:t>
            </a:r>
            <a:r>
              <a:rPr lang="en-US" altLang="en-US" sz="2200"/>
              <a:t> its </a:t>
            </a:r>
            <a:r>
              <a:rPr lang="en-US" altLang="en-US" sz="2200">
                <a:solidFill>
                  <a:srgbClr val="3366FF"/>
                </a:solidFill>
              </a:rPr>
              <a:t>data line</a:t>
            </a:r>
            <a:r>
              <a:rPr lang="en-US" altLang="en-US" sz="2200"/>
              <a:t>. If the </a:t>
            </a:r>
            <a:r>
              <a:rPr lang="en-US" altLang="en-US" sz="2200">
                <a:solidFill>
                  <a:srgbClr val="008000"/>
                </a:solidFill>
              </a:rPr>
              <a:t>control line</a:t>
            </a:r>
            <a:r>
              <a:rPr lang="en-US" altLang="en-US" sz="2200"/>
              <a:t> is 1, then the NOR's output is </a:t>
            </a:r>
            <a:r>
              <a:rPr lang="en-US" altLang="en-US" sz="2200" i="1"/>
              <a:t>driven</a:t>
            </a:r>
            <a:r>
              <a:rPr lang="en-US" altLang="en-US" sz="2200"/>
              <a:t> to 0, ignoring its </a:t>
            </a:r>
            <a:r>
              <a:rPr lang="en-US" altLang="en-US" sz="2200">
                <a:solidFill>
                  <a:srgbClr val="3366FF"/>
                </a:solidFill>
              </a:rPr>
              <a:t>data line</a:t>
            </a:r>
            <a:r>
              <a:rPr lang="en-US" altLang="en-US" sz="2200"/>
              <a:t>.</a:t>
            </a:r>
          </a:p>
        </p:txBody>
      </p:sp>
      <p:sp>
        <p:nvSpPr>
          <p:cNvPr id="44034" name="Title 1">
            <a:extLst>
              <a:ext uri="{FF2B5EF4-FFF2-40B4-BE49-F238E27FC236}">
                <a16:creationId xmlns:a16="http://schemas.microsoft.com/office/drawing/2014/main" id="{A1198165-EE8B-844D-A7CE-778ED172518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Key Observation</a:t>
            </a:r>
          </a:p>
        </p:txBody>
      </p:sp>
      <p:grpSp>
        <p:nvGrpSpPr>
          <p:cNvPr id="44035" name="Group 32">
            <a:extLst>
              <a:ext uri="{FF2B5EF4-FFF2-40B4-BE49-F238E27FC236}">
                <a16:creationId xmlns:a16="http://schemas.microsoft.com/office/drawing/2014/main" id="{4D27B86D-E8A8-9848-A967-9399574BB1F7}"/>
              </a:ext>
            </a:extLst>
          </p:cNvPr>
          <p:cNvGrpSpPr>
            <a:grpSpLocks/>
          </p:cNvGrpSpPr>
          <p:nvPr/>
        </p:nvGrpSpPr>
        <p:grpSpPr bwMode="auto">
          <a:xfrm>
            <a:off x="3867151" y="1676401"/>
            <a:ext cx="3375025" cy="1135063"/>
            <a:chOff x="2952750" y="1676399"/>
            <a:chExt cx="3375025" cy="1135361"/>
          </a:xfrm>
        </p:grpSpPr>
        <p:sp>
          <p:nvSpPr>
            <p:cNvPr id="44036" name="Rectangle 96">
              <a:extLst>
                <a:ext uri="{FF2B5EF4-FFF2-40B4-BE49-F238E27FC236}">
                  <a16:creationId xmlns:a16="http://schemas.microsoft.com/office/drawing/2014/main" id="{8E3EC49F-64E6-814B-86C7-6EBD847D4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9356" y="1731722"/>
              <a:ext cx="15068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f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37" name="Freeform 87">
              <a:extLst>
                <a:ext uri="{FF2B5EF4-FFF2-40B4-BE49-F238E27FC236}">
                  <a16:creationId xmlns:a16="http://schemas.microsoft.com/office/drawing/2014/main" id="{992FD244-BEC1-0942-BD8A-6D382D281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630238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8" name="Freeform 86">
              <a:extLst>
                <a:ext uri="{FF2B5EF4-FFF2-40B4-BE49-F238E27FC236}">
                  <a16:creationId xmlns:a16="http://schemas.microsoft.com/office/drawing/2014/main" id="{0C7D2353-E2C4-2548-A68A-EC4EEF51A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630238" cy="249238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9" name="Freeform 90">
              <a:extLst>
                <a:ext uri="{FF2B5EF4-FFF2-40B4-BE49-F238E27FC236}">
                  <a16:creationId xmlns:a16="http://schemas.microsoft.com/office/drawing/2014/main" id="{01E39E27-2122-5343-B4ED-6C173F249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950" y="2057400"/>
              <a:ext cx="95250" cy="96838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0" name="Freeform 89">
              <a:extLst>
                <a:ext uri="{FF2B5EF4-FFF2-40B4-BE49-F238E27FC236}">
                  <a16:creationId xmlns:a16="http://schemas.microsoft.com/office/drawing/2014/main" id="{8463E92F-5C09-3E4B-AFE5-45BDEB3AC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2133600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1" name="Freeform 88">
              <a:extLst>
                <a:ext uri="{FF2B5EF4-FFF2-40B4-BE49-F238E27FC236}">
                  <a16:creationId xmlns:a16="http://schemas.microsoft.com/office/drawing/2014/main" id="{30A4EC79-6A66-FC42-B12C-174E37EB6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1828800"/>
              <a:ext cx="76200" cy="304800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2" name="Freeform 13">
              <a:extLst>
                <a:ext uri="{FF2B5EF4-FFF2-40B4-BE49-F238E27FC236}">
                  <a16:creationId xmlns:a16="http://schemas.microsoft.com/office/drawing/2014/main" id="{380B64D6-C7AC-4C44-9FFE-695EF24DF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765" y="2161624"/>
              <a:ext cx="1741724" cy="650136"/>
            </a:xfrm>
            <a:custGeom>
              <a:avLst/>
              <a:gdLst>
                <a:gd name="T0" fmla="*/ 2147483646 w 10000"/>
                <a:gd name="T1" fmla="*/ 2147483646 h 12192"/>
                <a:gd name="T2" fmla="*/ 0 w 10000"/>
                <a:gd name="T3" fmla="*/ 2147483646 h 12192"/>
                <a:gd name="T4" fmla="*/ 0 w 10000"/>
                <a:gd name="T5" fmla="*/ 2147483646 h 12192"/>
                <a:gd name="T6" fmla="*/ 2147483646 w 10000"/>
                <a:gd name="T7" fmla="*/ 2147483646 h 12192"/>
                <a:gd name="T8" fmla="*/ 2147483646 w 10000"/>
                <a:gd name="T9" fmla="*/ 0 h 12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00" h="12192">
                  <a:moveTo>
                    <a:pt x="2187" y="2192"/>
                  </a:moveTo>
                  <a:lnTo>
                    <a:pt x="0" y="2192"/>
                  </a:lnTo>
                  <a:lnTo>
                    <a:pt x="0" y="12192"/>
                  </a:lnTo>
                  <a:lnTo>
                    <a:pt x="10000" y="12192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3" name="Line 80">
              <a:extLst>
                <a:ext uri="{FF2B5EF4-FFF2-40B4-BE49-F238E27FC236}">
                  <a16:creationId xmlns:a16="http://schemas.microsoft.com/office/drawing/2014/main" id="{690160DF-384C-E841-9E60-D2DB9D9E2F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33128" y="1981199"/>
              <a:ext cx="440498" cy="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4" name="Line 80">
              <a:extLst>
                <a:ext uri="{FF2B5EF4-FFF2-40B4-BE49-F238E27FC236}">
                  <a16:creationId xmlns:a16="http://schemas.microsoft.com/office/drawing/2014/main" id="{42C81D56-6D4C-D04C-BB51-018D22A0E8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9491" y="2133599"/>
              <a:ext cx="1698284" cy="447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Rectangle 96">
              <a:extLst>
                <a:ext uri="{FF2B5EF4-FFF2-40B4-BE49-F238E27FC236}">
                  <a16:creationId xmlns:a16="http://schemas.microsoft.com/office/drawing/2014/main" id="{4980D125-7CD2-E941-9DA5-60A9CD13B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750" y="1676399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46" name="Freeform 88">
              <a:extLst>
                <a:ext uri="{FF2B5EF4-FFF2-40B4-BE49-F238E27FC236}">
                  <a16:creationId xmlns:a16="http://schemas.microsoft.com/office/drawing/2014/main" id="{E9C864FD-45E7-AC43-BE0E-B66C69EEF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498" y="2125329"/>
              <a:ext cx="50801" cy="50774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Title 1">
            <a:extLst>
              <a:ext uri="{FF2B5EF4-FFF2-40B4-BE49-F238E27FC236}">
                <a16:creationId xmlns:a16="http://schemas.microsoft.com/office/drawing/2014/main" id="{A78770EB-69B9-9F4A-8EDD-692A503FE95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Try to Analyze This Circuit</a:t>
            </a:r>
          </a:p>
        </p:txBody>
      </p:sp>
      <p:grpSp>
        <p:nvGrpSpPr>
          <p:cNvPr id="45058" name="Group 1">
            <a:extLst>
              <a:ext uri="{FF2B5EF4-FFF2-40B4-BE49-F238E27FC236}">
                <a16:creationId xmlns:a16="http://schemas.microsoft.com/office/drawing/2014/main" id="{3D829BBC-1DCF-8140-8FFE-66EAD3603CE0}"/>
              </a:ext>
            </a:extLst>
          </p:cNvPr>
          <p:cNvGrpSpPr>
            <a:grpSpLocks/>
          </p:cNvGrpSpPr>
          <p:nvPr/>
        </p:nvGrpSpPr>
        <p:grpSpPr bwMode="auto">
          <a:xfrm>
            <a:off x="3733800" y="1676401"/>
            <a:ext cx="3455988" cy="1135063"/>
            <a:chOff x="2819400" y="1676400"/>
            <a:chExt cx="3455988" cy="1135362"/>
          </a:xfrm>
        </p:grpSpPr>
        <p:sp>
          <p:nvSpPr>
            <p:cNvPr id="45059" name="Freeform 13">
              <a:extLst>
                <a:ext uri="{FF2B5EF4-FFF2-40B4-BE49-F238E27FC236}">
                  <a16:creationId xmlns:a16="http://schemas.microsoft.com/office/drawing/2014/main" id="{D8EB0690-1A27-F84B-93E5-4421C0236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285" y="2161306"/>
              <a:ext cx="1749206" cy="650456"/>
            </a:xfrm>
            <a:custGeom>
              <a:avLst/>
              <a:gdLst>
                <a:gd name="T0" fmla="*/ 2147483646 w 10045"/>
                <a:gd name="T1" fmla="*/ 2147483646 h 12198"/>
                <a:gd name="T2" fmla="*/ 0 w 10045"/>
                <a:gd name="T3" fmla="*/ 2147483646 h 12198"/>
                <a:gd name="T4" fmla="*/ 0 w 10045"/>
                <a:gd name="T5" fmla="*/ 2147483646 h 12198"/>
                <a:gd name="T6" fmla="*/ 2147483646 w 10045"/>
                <a:gd name="T7" fmla="*/ 2147483646 h 12198"/>
                <a:gd name="T8" fmla="*/ 2147483646 w 10045"/>
                <a:gd name="T9" fmla="*/ 0 h 12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45" h="12198">
                  <a:moveTo>
                    <a:pt x="2187" y="2198"/>
                  </a:moveTo>
                  <a:lnTo>
                    <a:pt x="0" y="2198"/>
                  </a:lnTo>
                  <a:lnTo>
                    <a:pt x="0" y="12198"/>
                  </a:lnTo>
                  <a:lnTo>
                    <a:pt x="10000" y="12198"/>
                  </a:lnTo>
                  <a:lnTo>
                    <a:pt x="1004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0" name="Freeform 74">
              <a:extLst>
                <a:ext uri="{FF2B5EF4-FFF2-40B4-BE49-F238E27FC236}">
                  <a16:creationId xmlns:a16="http://schemas.microsoft.com/office/drawing/2014/main" id="{6CF38075-F1CB-9B49-92B4-3C1FB8DD8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165" y="1881079"/>
              <a:ext cx="522113" cy="523598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1" name="Rectangle 75">
              <a:extLst>
                <a:ext uri="{FF2B5EF4-FFF2-40B4-BE49-F238E27FC236}">
                  <a16:creationId xmlns:a16="http://schemas.microsoft.com/office/drawing/2014/main" id="{856D0BD6-8C63-6541-8ECB-ED7B01FEB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33" y="1877906"/>
              <a:ext cx="358655" cy="53629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5062" name="Freeform 76">
              <a:extLst>
                <a:ext uri="{FF2B5EF4-FFF2-40B4-BE49-F238E27FC236}">
                  <a16:creationId xmlns:a16="http://schemas.microsoft.com/office/drawing/2014/main" id="{CCC032DA-3F4B-FE4C-948C-2D9885DF9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533" y="1877906"/>
              <a:ext cx="358655" cy="536290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3" name="Freeform 77">
              <a:extLst>
                <a:ext uri="{FF2B5EF4-FFF2-40B4-BE49-F238E27FC236}">
                  <a16:creationId xmlns:a16="http://schemas.microsoft.com/office/drawing/2014/main" id="{C502FC01-E07A-5048-A992-270EC9742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603" y="2101625"/>
              <a:ext cx="88871" cy="88853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4" name="Freeform 78">
              <a:extLst>
                <a:ext uri="{FF2B5EF4-FFF2-40B4-BE49-F238E27FC236}">
                  <a16:creationId xmlns:a16="http://schemas.microsoft.com/office/drawing/2014/main" id="{090B730D-BBAA-C347-B49B-8D3B943FA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211" y="2098452"/>
              <a:ext cx="101566" cy="101546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5" name="Line 80">
              <a:extLst>
                <a:ext uri="{FF2B5EF4-FFF2-40B4-BE49-F238E27FC236}">
                  <a16:creationId xmlns:a16="http://schemas.microsoft.com/office/drawing/2014/main" id="{1424184A-030F-5F43-B51F-E8F3AE1653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9660" y="2011593"/>
              <a:ext cx="440409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6" name="Line 80">
              <a:extLst>
                <a:ext uri="{FF2B5EF4-FFF2-40B4-BE49-F238E27FC236}">
                  <a16:creationId xmlns:a16="http://schemas.microsoft.com/office/drawing/2014/main" id="{32E8F98A-100C-DB49-9958-CCACEC1AB7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7449" y="2151303"/>
              <a:ext cx="1697939" cy="447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7" name="Rectangle 96">
              <a:extLst>
                <a:ext uri="{FF2B5EF4-FFF2-40B4-BE49-F238E27FC236}">
                  <a16:creationId xmlns:a16="http://schemas.microsoft.com/office/drawing/2014/main" id="{F18FC621-BE1D-7F4D-AFFD-EFDE3BDBA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1676400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68" name="Rectangle 96">
              <a:extLst>
                <a:ext uri="{FF2B5EF4-FFF2-40B4-BE49-F238E27FC236}">
                  <a16:creationId xmlns:a16="http://schemas.microsoft.com/office/drawing/2014/main" id="{E59ACC22-5366-9742-84EA-50896972E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5717" y="1731722"/>
              <a:ext cx="15388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g</a:t>
              </a:r>
              <a:endParaRPr lang="en-US" altLang="en-US">
                <a:solidFill>
                  <a:srgbClr val="3366FF"/>
                </a:solidFill>
                <a:latin typeface="Times" pitchFamily="2" charset="0"/>
              </a:endParaRPr>
            </a:p>
          </p:txBody>
        </p:sp>
        <p:sp>
          <p:nvSpPr>
            <p:cNvPr id="45069" name="Freeform 88">
              <a:extLst>
                <a:ext uri="{FF2B5EF4-FFF2-40B4-BE49-F238E27FC236}">
                  <a16:creationId xmlns:a16="http://schemas.microsoft.com/office/drawing/2014/main" id="{B45F2A6C-3D43-DC45-A022-0EA42E0D8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668" y="2125330"/>
              <a:ext cx="64008" cy="64008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>
            <a:extLst>
              <a:ext uri="{FF2B5EF4-FFF2-40B4-BE49-F238E27FC236}">
                <a16:creationId xmlns:a16="http://schemas.microsoft.com/office/drawing/2014/main" id="{28469559-9CD2-234F-9935-1561518EE39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Try to Analyze This Circuit</a:t>
            </a:r>
          </a:p>
        </p:txBody>
      </p:sp>
      <p:graphicFrame>
        <p:nvGraphicFramePr>
          <p:cNvPr id="59" name="Table 58">
            <a:extLst>
              <a:ext uri="{FF2B5EF4-FFF2-40B4-BE49-F238E27FC236}">
                <a16:creationId xmlns:a16="http://schemas.microsoft.com/office/drawing/2014/main" id="{AD6F6625-766A-7D45-AD96-BEF6F9B808EE}"/>
              </a:ext>
            </a:extLst>
          </p:cNvPr>
          <p:cNvGraphicFramePr>
            <a:graphicFrameLocks noGrp="1"/>
          </p:cNvGraphicFramePr>
          <p:nvPr/>
        </p:nvGraphicFramePr>
        <p:xfrm>
          <a:off x="3657600" y="3810000"/>
          <a:ext cx="3829050" cy="1828800"/>
        </p:xfrm>
        <a:graphic>
          <a:graphicData uri="http://schemas.openxmlformats.org/drawingml/2006/table">
            <a:tbl>
              <a:tblPr/>
              <a:tblGrid>
                <a:gridCol w="1276350">
                  <a:extLst>
                    <a:ext uri="{9D8B030D-6E8A-4147-A177-3AD203B41FA5}">
                      <a16:colId xmlns:a16="http://schemas.microsoft.com/office/drawing/2014/main" val="1315383911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935306300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2902066147"/>
                    </a:ext>
                  </a:extLst>
                </a:gridCol>
              </a:tblGrid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x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g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g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t+1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7761644"/>
                  </a:ext>
                </a:extLst>
              </a:tr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8935459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363491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6336954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698320"/>
                  </a:ext>
                </a:extLst>
              </a:tr>
            </a:tbl>
          </a:graphicData>
        </a:graphic>
      </p:graphicFrame>
      <p:grpSp>
        <p:nvGrpSpPr>
          <p:cNvPr id="46108" name="Group 1">
            <a:extLst>
              <a:ext uri="{FF2B5EF4-FFF2-40B4-BE49-F238E27FC236}">
                <a16:creationId xmlns:a16="http://schemas.microsoft.com/office/drawing/2014/main" id="{529496DD-C93A-7649-ACFD-4A50AD61F445}"/>
              </a:ext>
            </a:extLst>
          </p:cNvPr>
          <p:cNvGrpSpPr>
            <a:grpSpLocks/>
          </p:cNvGrpSpPr>
          <p:nvPr/>
        </p:nvGrpSpPr>
        <p:grpSpPr bwMode="auto">
          <a:xfrm>
            <a:off x="3709988" y="1676401"/>
            <a:ext cx="3479800" cy="1135063"/>
            <a:chOff x="2795588" y="1676400"/>
            <a:chExt cx="3479800" cy="1135362"/>
          </a:xfrm>
        </p:grpSpPr>
        <p:sp>
          <p:nvSpPr>
            <p:cNvPr id="46109" name="Rectangle 96">
              <a:extLst>
                <a:ext uri="{FF2B5EF4-FFF2-40B4-BE49-F238E27FC236}">
                  <a16:creationId xmlns:a16="http://schemas.microsoft.com/office/drawing/2014/main" id="{968A09A0-C4CD-E648-87B4-17107A004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6375" y="1731722"/>
              <a:ext cx="429605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g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t+1</a:t>
              </a:r>
              <a:endParaRPr lang="en-US" altLang="en-US" baseline="-25000">
                <a:solidFill>
                  <a:srgbClr val="3366FF"/>
                </a:solidFill>
                <a:latin typeface="Times" pitchFamily="2" charset="0"/>
              </a:endParaRPr>
            </a:p>
          </p:txBody>
        </p:sp>
        <p:sp>
          <p:nvSpPr>
            <p:cNvPr id="46110" name="Rectangle 96">
              <a:extLst>
                <a:ext uri="{FF2B5EF4-FFF2-40B4-BE49-F238E27FC236}">
                  <a16:creationId xmlns:a16="http://schemas.microsoft.com/office/drawing/2014/main" id="{E4FA04E4-0049-EB4C-8B1A-67CB136FD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588" y="2057400"/>
              <a:ext cx="211596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g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</a:t>
              </a:r>
              <a:endParaRPr lang="en-US" altLang="en-US" baseline="-25000">
                <a:solidFill>
                  <a:srgbClr val="3366FF"/>
                </a:solidFill>
                <a:latin typeface="Times" pitchFamily="2" charset="0"/>
              </a:endParaRPr>
            </a:p>
          </p:txBody>
        </p:sp>
        <p:sp>
          <p:nvSpPr>
            <p:cNvPr id="46111" name="Freeform 13">
              <a:extLst>
                <a:ext uri="{FF2B5EF4-FFF2-40B4-BE49-F238E27FC236}">
                  <a16:creationId xmlns:a16="http://schemas.microsoft.com/office/drawing/2014/main" id="{18132CBA-992F-774A-A754-5F26111DD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285" y="2161306"/>
              <a:ext cx="1749206" cy="650456"/>
            </a:xfrm>
            <a:custGeom>
              <a:avLst/>
              <a:gdLst>
                <a:gd name="T0" fmla="*/ 2147483646 w 10045"/>
                <a:gd name="T1" fmla="*/ 2147483646 h 12198"/>
                <a:gd name="T2" fmla="*/ 0 w 10045"/>
                <a:gd name="T3" fmla="*/ 2147483646 h 12198"/>
                <a:gd name="T4" fmla="*/ 0 w 10045"/>
                <a:gd name="T5" fmla="*/ 2147483646 h 12198"/>
                <a:gd name="T6" fmla="*/ 2147483646 w 10045"/>
                <a:gd name="T7" fmla="*/ 2147483646 h 12198"/>
                <a:gd name="T8" fmla="*/ 2147483646 w 10045"/>
                <a:gd name="T9" fmla="*/ 0 h 12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45" h="12198">
                  <a:moveTo>
                    <a:pt x="2187" y="2198"/>
                  </a:moveTo>
                  <a:lnTo>
                    <a:pt x="0" y="2198"/>
                  </a:lnTo>
                  <a:lnTo>
                    <a:pt x="0" y="12198"/>
                  </a:lnTo>
                  <a:lnTo>
                    <a:pt x="10000" y="12198"/>
                  </a:lnTo>
                  <a:lnTo>
                    <a:pt x="1004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2" name="Freeform 74">
              <a:extLst>
                <a:ext uri="{FF2B5EF4-FFF2-40B4-BE49-F238E27FC236}">
                  <a16:creationId xmlns:a16="http://schemas.microsoft.com/office/drawing/2014/main" id="{98495A55-1EBF-E04F-A308-7923D40ED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165" y="1881079"/>
              <a:ext cx="522113" cy="523598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3" name="Rectangle 75">
              <a:extLst>
                <a:ext uri="{FF2B5EF4-FFF2-40B4-BE49-F238E27FC236}">
                  <a16:creationId xmlns:a16="http://schemas.microsoft.com/office/drawing/2014/main" id="{7CECBE02-02DA-4643-9DC3-692D2EE93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33" y="1877906"/>
              <a:ext cx="358655" cy="53629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6114" name="Freeform 76">
              <a:extLst>
                <a:ext uri="{FF2B5EF4-FFF2-40B4-BE49-F238E27FC236}">
                  <a16:creationId xmlns:a16="http://schemas.microsoft.com/office/drawing/2014/main" id="{F0EF07DF-8EF7-1443-90D3-92B987926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533" y="1877906"/>
              <a:ext cx="358655" cy="536290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5" name="Freeform 77">
              <a:extLst>
                <a:ext uri="{FF2B5EF4-FFF2-40B4-BE49-F238E27FC236}">
                  <a16:creationId xmlns:a16="http://schemas.microsoft.com/office/drawing/2014/main" id="{6618A66C-4699-704E-BDA6-46139A939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603" y="2101625"/>
              <a:ext cx="88871" cy="88853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6" name="Freeform 78">
              <a:extLst>
                <a:ext uri="{FF2B5EF4-FFF2-40B4-BE49-F238E27FC236}">
                  <a16:creationId xmlns:a16="http://schemas.microsoft.com/office/drawing/2014/main" id="{8671A9B6-6832-9448-BC14-AD6229F50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211" y="2098452"/>
              <a:ext cx="101566" cy="101546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7" name="Line 80">
              <a:extLst>
                <a:ext uri="{FF2B5EF4-FFF2-40B4-BE49-F238E27FC236}">
                  <a16:creationId xmlns:a16="http://schemas.microsoft.com/office/drawing/2014/main" id="{658805CD-552B-014E-9A05-48DA8A20A8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9660" y="2011593"/>
              <a:ext cx="440409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8" name="Line 80">
              <a:extLst>
                <a:ext uri="{FF2B5EF4-FFF2-40B4-BE49-F238E27FC236}">
                  <a16:creationId xmlns:a16="http://schemas.microsoft.com/office/drawing/2014/main" id="{6508ED89-0963-7241-B5C1-5689033A73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7449" y="2151303"/>
              <a:ext cx="1697939" cy="447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9" name="Rectangle 96">
              <a:extLst>
                <a:ext uri="{FF2B5EF4-FFF2-40B4-BE49-F238E27FC236}">
                  <a16:creationId xmlns:a16="http://schemas.microsoft.com/office/drawing/2014/main" id="{BB6F3347-EAEC-F341-A7CA-CACE6F32A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1676400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0" name="Freeform 88">
              <a:extLst>
                <a:ext uri="{FF2B5EF4-FFF2-40B4-BE49-F238E27FC236}">
                  <a16:creationId xmlns:a16="http://schemas.microsoft.com/office/drawing/2014/main" id="{4827CE16-6BA0-DB4D-9953-C33AE9420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668" y="2125330"/>
              <a:ext cx="64008" cy="64008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>
            <a:extLst>
              <a:ext uri="{FF2B5EF4-FFF2-40B4-BE49-F238E27FC236}">
                <a16:creationId xmlns:a16="http://schemas.microsoft.com/office/drawing/2014/main" id="{48394945-0EDA-7F4B-AED2-CC27B20BEB91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Try to Analyze This Circuit</a:t>
            </a:r>
          </a:p>
        </p:txBody>
      </p:sp>
      <p:graphicFrame>
        <p:nvGraphicFramePr>
          <p:cNvPr id="59" name="Table 58">
            <a:extLst>
              <a:ext uri="{FF2B5EF4-FFF2-40B4-BE49-F238E27FC236}">
                <a16:creationId xmlns:a16="http://schemas.microsoft.com/office/drawing/2014/main" id="{C4D63F85-C168-F945-8DB8-C73342E66F40}"/>
              </a:ext>
            </a:extLst>
          </p:cNvPr>
          <p:cNvGraphicFramePr>
            <a:graphicFrameLocks noGrp="1"/>
          </p:cNvGraphicFramePr>
          <p:nvPr/>
        </p:nvGraphicFramePr>
        <p:xfrm>
          <a:off x="3657600" y="3810000"/>
          <a:ext cx="3829050" cy="1828800"/>
        </p:xfrm>
        <a:graphic>
          <a:graphicData uri="http://schemas.openxmlformats.org/drawingml/2006/table">
            <a:tbl>
              <a:tblPr/>
              <a:tblGrid>
                <a:gridCol w="1276350">
                  <a:extLst>
                    <a:ext uri="{9D8B030D-6E8A-4147-A177-3AD203B41FA5}">
                      <a16:colId xmlns:a16="http://schemas.microsoft.com/office/drawing/2014/main" val="1702290164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3240779364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1673423817"/>
                    </a:ext>
                  </a:extLst>
                </a:gridCol>
              </a:tblGrid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x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g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g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t+1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77095057"/>
                  </a:ext>
                </a:extLst>
              </a:tr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0325501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653390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565196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1920250"/>
                  </a:ext>
                </a:extLst>
              </a:tr>
            </a:tbl>
          </a:graphicData>
        </a:graphic>
      </p:graphicFrame>
      <p:grpSp>
        <p:nvGrpSpPr>
          <p:cNvPr id="47132" name="Group 20">
            <a:extLst>
              <a:ext uri="{FF2B5EF4-FFF2-40B4-BE49-F238E27FC236}">
                <a16:creationId xmlns:a16="http://schemas.microsoft.com/office/drawing/2014/main" id="{B2E97A44-DC78-BC46-BF69-CE40D621E1AE}"/>
              </a:ext>
            </a:extLst>
          </p:cNvPr>
          <p:cNvGrpSpPr>
            <a:grpSpLocks/>
          </p:cNvGrpSpPr>
          <p:nvPr/>
        </p:nvGrpSpPr>
        <p:grpSpPr bwMode="auto">
          <a:xfrm>
            <a:off x="3709988" y="1676401"/>
            <a:ext cx="3479800" cy="1135063"/>
            <a:chOff x="2795588" y="1676400"/>
            <a:chExt cx="3479800" cy="1135362"/>
          </a:xfrm>
        </p:grpSpPr>
        <p:sp>
          <p:nvSpPr>
            <p:cNvPr id="47133" name="Rectangle 96">
              <a:extLst>
                <a:ext uri="{FF2B5EF4-FFF2-40B4-BE49-F238E27FC236}">
                  <a16:creationId xmlns:a16="http://schemas.microsoft.com/office/drawing/2014/main" id="{96FB3D1A-9C26-6D4C-86E1-5A1F3E13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6375" y="1731722"/>
              <a:ext cx="429605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g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t+1</a:t>
              </a:r>
              <a:endParaRPr lang="en-US" altLang="en-US" baseline="-25000">
                <a:solidFill>
                  <a:srgbClr val="3366FF"/>
                </a:solidFill>
                <a:latin typeface="Times" pitchFamily="2" charset="0"/>
              </a:endParaRPr>
            </a:p>
          </p:txBody>
        </p:sp>
        <p:sp>
          <p:nvSpPr>
            <p:cNvPr id="47134" name="Rectangle 96">
              <a:extLst>
                <a:ext uri="{FF2B5EF4-FFF2-40B4-BE49-F238E27FC236}">
                  <a16:creationId xmlns:a16="http://schemas.microsoft.com/office/drawing/2014/main" id="{6DCA44DE-0BF0-A14B-AD05-B35448712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588" y="2057400"/>
              <a:ext cx="211596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g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</a:t>
              </a:r>
              <a:endParaRPr lang="en-US" altLang="en-US" baseline="-25000">
                <a:solidFill>
                  <a:srgbClr val="3366FF"/>
                </a:solidFill>
                <a:latin typeface="Times" pitchFamily="2" charset="0"/>
              </a:endParaRPr>
            </a:p>
          </p:txBody>
        </p:sp>
        <p:sp>
          <p:nvSpPr>
            <p:cNvPr id="47135" name="Freeform 13">
              <a:extLst>
                <a:ext uri="{FF2B5EF4-FFF2-40B4-BE49-F238E27FC236}">
                  <a16:creationId xmlns:a16="http://schemas.microsoft.com/office/drawing/2014/main" id="{FB508C5E-F034-A14B-9059-6804923DD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285" y="2161306"/>
              <a:ext cx="1749206" cy="650456"/>
            </a:xfrm>
            <a:custGeom>
              <a:avLst/>
              <a:gdLst>
                <a:gd name="T0" fmla="*/ 2147483646 w 10045"/>
                <a:gd name="T1" fmla="*/ 2147483646 h 12198"/>
                <a:gd name="T2" fmla="*/ 0 w 10045"/>
                <a:gd name="T3" fmla="*/ 2147483646 h 12198"/>
                <a:gd name="T4" fmla="*/ 0 w 10045"/>
                <a:gd name="T5" fmla="*/ 2147483646 h 12198"/>
                <a:gd name="T6" fmla="*/ 2147483646 w 10045"/>
                <a:gd name="T7" fmla="*/ 2147483646 h 12198"/>
                <a:gd name="T8" fmla="*/ 2147483646 w 10045"/>
                <a:gd name="T9" fmla="*/ 0 h 12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45" h="12198">
                  <a:moveTo>
                    <a:pt x="2187" y="2198"/>
                  </a:moveTo>
                  <a:lnTo>
                    <a:pt x="0" y="2198"/>
                  </a:lnTo>
                  <a:lnTo>
                    <a:pt x="0" y="12198"/>
                  </a:lnTo>
                  <a:lnTo>
                    <a:pt x="10000" y="12198"/>
                  </a:lnTo>
                  <a:lnTo>
                    <a:pt x="1004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6" name="Freeform 74">
              <a:extLst>
                <a:ext uri="{FF2B5EF4-FFF2-40B4-BE49-F238E27FC236}">
                  <a16:creationId xmlns:a16="http://schemas.microsoft.com/office/drawing/2014/main" id="{109072E9-2DD5-AA4B-A179-7C203637A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165" y="1881079"/>
              <a:ext cx="522113" cy="523598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7" name="Rectangle 75">
              <a:extLst>
                <a:ext uri="{FF2B5EF4-FFF2-40B4-BE49-F238E27FC236}">
                  <a16:creationId xmlns:a16="http://schemas.microsoft.com/office/drawing/2014/main" id="{9BED98BF-B5F1-5B47-A20D-329433959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33" y="1877906"/>
              <a:ext cx="358655" cy="53629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7138" name="Freeform 76">
              <a:extLst>
                <a:ext uri="{FF2B5EF4-FFF2-40B4-BE49-F238E27FC236}">
                  <a16:creationId xmlns:a16="http://schemas.microsoft.com/office/drawing/2014/main" id="{3BE2E25B-EDE9-DA40-932A-7256CCAFE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533" y="1877906"/>
              <a:ext cx="358655" cy="536290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9" name="Freeform 77">
              <a:extLst>
                <a:ext uri="{FF2B5EF4-FFF2-40B4-BE49-F238E27FC236}">
                  <a16:creationId xmlns:a16="http://schemas.microsoft.com/office/drawing/2014/main" id="{65EBB027-956B-CB4F-8C72-E260D00E7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603" y="2101625"/>
              <a:ext cx="88871" cy="88853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0" name="Freeform 78">
              <a:extLst>
                <a:ext uri="{FF2B5EF4-FFF2-40B4-BE49-F238E27FC236}">
                  <a16:creationId xmlns:a16="http://schemas.microsoft.com/office/drawing/2014/main" id="{CED5DBDB-C579-D24F-9F80-D85F5EB79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211" y="2098452"/>
              <a:ext cx="101566" cy="101546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1" name="Line 80">
              <a:extLst>
                <a:ext uri="{FF2B5EF4-FFF2-40B4-BE49-F238E27FC236}">
                  <a16:creationId xmlns:a16="http://schemas.microsoft.com/office/drawing/2014/main" id="{0E98ABC8-C9F0-364D-8195-1126DFB267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9660" y="2011593"/>
              <a:ext cx="440409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2" name="Line 80">
              <a:extLst>
                <a:ext uri="{FF2B5EF4-FFF2-40B4-BE49-F238E27FC236}">
                  <a16:creationId xmlns:a16="http://schemas.microsoft.com/office/drawing/2014/main" id="{2E9824DF-6CAF-964D-BE63-D088172C22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7449" y="2151303"/>
              <a:ext cx="1697939" cy="447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3" name="Rectangle 96">
              <a:extLst>
                <a:ext uri="{FF2B5EF4-FFF2-40B4-BE49-F238E27FC236}">
                  <a16:creationId xmlns:a16="http://schemas.microsoft.com/office/drawing/2014/main" id="{FEC3EF3F-0571-E545-A76B-B8F1B13C8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1676400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4" name="Freeform 88">
              <a:extLst>
                <a:ext uri="{FF2B5EF4-FFF2-40B4-BE49-F238E27FC236}">
                  <a16:creationId xmlns:a16="http://schemas.microsoft.com/office/drawing/2014/main" id="{F7DCE8B0-B97F-1648-82E2-746FBF1C2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668" y="2125330"/>
              <a:ext cx="64008" cy="64008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>
            <a:extLst>
              <a:ext uri="{FF2B5EF4-FFF2-40B4-BE49-F238E27FC236}">
                <a16:creationId xmlns:a16="http://schemas.microsoft.com/office/drawing/2014/main" id="{767B9C1D-04F7-944F-81E9-7F3B610BA99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Try to Analyze This Circuit</a:t>
            </a:r>
          </a:p>
        </p:txBody>
      </p:sp>
      <p:graphicFrame>
        <p:nvGraphicFramePr>
          <p:cNvPr id="59" name="Table 58">
            <a:extLst>
              <a:ext uri="{FF2B5EF4-FFF2-40B4-BE49-F238E27FC236}">
                <a16:creationId xmlns:a16="http://schemas.microsoft.com/office/drawing/2014/main" id="{A1192FB1-7C16-6643-89DE-451038CBEF04}"/>
              </a:ext>
            </a:extLst>
          </p:cNvPr>
          <p:cNvGraphicFramePr>
            <a:graphicFrameLocks noGrp="1"/>
          </p:cNvGraphicFramePr>
          <p:nvPr/>
        </p:nvGraphicFramePr>
        <p:xfrm>
          <a:off x="3657600" y="3810000"/>
          <a:ext cx="3829050" cy="1828800"/>
        </p:xfrm>
        <a:graphic>
          <a:graphicData uri="http://schemas.openxmlformats.org/drawingml/2006/table">
            <a:tbl>
              <a:tblPr/>
              <a:tblGrid>
                <a:gridCol w="1276350">
                  <a:extLst>
                    <a:ext uri="{9D8B030D-6E8A-4147-A177-3AD203B41FA5}">
                      <a16:colId xmlns:a16="http://schemas.microsoft.com/office/drawing/2014/main" val="2796718687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3197357861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3067108744"/>
                    </a:ext>
                  </a:extLst>
                </a:gridCol>
              </a:tblGrid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x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g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g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t+1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3366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4701093"/>
                  </a:ext>
                </a:extLst>
              </a:tr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27870271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2172049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6491501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662802"/>
                  </a:ext>
                </a:extLst>
              </a:tr>
            </a:tbl>
          </a:graphicData>
        </a:graphic>
      </p:graphicFrame>
      <p:sp>
        <p:nvSpPr>
          <p:cNvPr id="48156" name="TextBox 37">
            <a:extLst>
              <a:ext uri="{FF2B5EF4-FFF2-40B4-BE49-F238E27FC236}">
                <a16:creationId xmlns:a16="http://schemas.microsoft.com/office/drawing/2014/main" id="{C70EF022-38F9-1845-8D51-FDAE435D25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5791201"/>
            <a:ext cx="36576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If </a:t>
            </a:r>
            <a:r>
              <a:rPr lang="en-US" altLang="en-US" sz="2000" b="0" i="1">
                <a:solidFill>
                  <a:srgbClr val="008000"/>
                </a:solidFill>
                <a:latin typeface="Times" pitchFamily="2" charset="0"/>
              </a:rPr>
              <a:t>x</a:t>
            </a: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= 0, then </a:t>
            </a:r>
            <a:r>
              <a:rPr lang="en-US" altLang="en-US" sz="2000" b="0" i="1">
                <a:solidFill>
                  <a:srgbClr val="3366FF"/>
                </a:solidFill>
                <a:latin typeface="Times" pitchFamily="2" charset="0"/>
              </a:rPr>
              <a:t>g</a:t>
            </a: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 </a:t>
            </a: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is driven to one.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If </a:t>
            </a:r>
            <a:r>
              <a:rPr lang="en-US" altLang="en-US" sz="2000" b="0" i="1">
                <a:solidFill>
                  <a:srgbClr val="008000"/>
                </a:solidFill>
                <a:latin typeface="Times" pitchFamily="2" charset="0"/>
              </a:rPr>
              <a:t>x</a:t>
            </a: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 </a:t>
            </a: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1, then </a:t>
            </a:r>
            <a:r>
              <a:rPr lang="en-US" altLang="en-US" sz="2000" b="0" i="1">
                <a:solidFill>
                  <a:srgbClr val="3366FF"/>
                </a:solidFill>
                <a:latin typeface="Times" pitchFamily="2" charset="0"/>
              </a:rPr>
              <a:t>g</a:t>
            </a: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 </a:t>
            </a: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is negated. </a:t>
            </a:r>
          </a:p>
        </p:txBody>
      </p:sp>
      <p:cxnSp>
        <p:nvCxnSpPr>
          <p:cNvPr id="48157" name="Straight Connector 21">
            <a:extLst>
              <a:ext uri="{FF2B5EF4-FFF2-40B4-BE49-F238E27FC236}">
                <a16:creationId xmlns:a16="http://schemas.microsoft.com/office/drawing/2014/main" id="{413A6DAD-8F3B-434A-AEFF-A1ACAC3CFC9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29188" y="3473451"/>
            <a:ext cx="0" cy="23717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8158" name="Straight Connector 22">
            <a:extLst>
              <a:ext uri="{FF2B5EF4-FFF2-40B4-BE49-F238E27FC236}">
                <a16:creationId xmlns:a16="http://schemas.microsoft.com/office/drawing/2014/main" id="{9F60CC12-59D3-2E46-9364-EE8992894D4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44888" y="4924426"/>
            <a:ext cx="4005262" cy="476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8159" name="Right Brace 3">
            <a:extLst>
              <a:ext uri="{FF2B5EF4-FFF2-40B4-BE49-F238E27FC236}">
                <a16:creationId xmlns:a16="http://schemas.microsoft.com/office/drawing/2014/main" id="{BD9F2A68-68B4-E447-8837-B24CC5809672}"/>
              </a:ext>
            </a:extLst>
          </p:cNvPr>
          <p:cNvSpPr>
            <a:spLocks/>
          </p:cNvSpPr>
          <p:nvPr/>
        </p:nvSpPr>
        <p:spPr bwMode="auto">
          <a:xfrm>
            <a:off x="7577139" y="4259264"/>
            <a:ext cx="217487" cy="566737"/>
          </a:xfrm>
          <a:prstGeom prst="rightBrace">
            <a:avLst>
              <a:gd name="adj1" fmla="val 8324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8160" name="TextBox 4">
            <a:extLst>
              <a:ext uri="{FF2B5EF4-FFF2-40B4-BE49-F238E27FC236}">
                <a16:creationId xmlns:a16="http://schemas.microsoft.com/office/drawing/2014/main" id="{BD0B78FF-AB70-9446-9832-E8746C5A35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5764" y="4260850"/>
            <a:ext cx="36353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8161" name="TextBox 11">
            <a:extLst>
              <a:ext uri="{FF2B5EF4-FFF2-40B4-BE49-F238E27FC236}">
                <a16:creationId xmlns:a16="http://schemas.microsoft.com/office/drawing/2014/main" id="{C162ACBD-A701-B24D-AFD8-556187E07F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3375" y="4967289"/>
            <a:ext cx="4318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g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t</a:t>
            </a:r>
          </a:p>
        </p:txBody>
      </p:sp>
      <p:sp>
        <p:nvSpPr>
          <p:cNvPr id="48162" name="Right Brace 3">
            <a:extLst>
              <a:ext uri="{FF2B5EF4-FFF2-40B4-BE49-F238E27FC236}">
                <a16:creationId xmlns:a16="http://schemas.microsoft.com/office/drawing/2014/main" id="{A5E89E0B-6D1A-FD4F-9858-219FD6C89CD7}"/>
              </a:ext>
            </a:extLst>
          </p:cNvPr>
          <p:cNvSpPr>
            <a:spLocks/>
          </p:cNvSpPr>
          <p:nvPr/>
        </p:nvSpPr>
        <p:spPr bwMode="auto">
          <a:xfrm>
            <a:off x="7586664" y="5024439"/>
            <a:ext cx="217487" cy="566737"/>
          </a:xfrm>
          <a:prstGeom prst="rightBrace">
            <a:avLst>
              <a:gd name="adj1" fmla="val 8324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48163" name="Straight Connector 2">
            <a:extLst>
              <a:ext uri="{FF2B5EF4-FFF2-40B4-BE49-F238E27FC236}">
                <a16:creationId xmlns:a16="http://schemas.microsoft.com/office/drawing/2014/main" id="{01091DAC-A9C9-814F-9F88-8A01138638A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040689" y="5124450"/>
            <a:ext cx="274637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48164" name="Group 28">
            <a:extLst>
              <a:ext uri="{FF2B5EF4-FFF2-40B4-BE49-F238E27FC236}">
                <a16:creationId xmlns:a16="http://schemas.microsoft.com/office/drawing/2014/main" id="{BBEF0EF2-15EA-9C49-9BFB-5572005EC4FF}"/>
              </a:ext>
            </a:extLst>
          </p:cNvPr>
          <p:cNvGrpSpPr>
            <a:grpSpLocks/>
          </p:cNvGrpSpPr>
          <p:nvPr/>
        </p:nvGrpSpPr>
        <p:grpSpPr bwMode="auto">
          <a:xfrm>
            <a:off x="3709988" y="1676401"/>
            <a:ext cx="3479800" cy="1135063"/>
            <a:chOff x="2795588" y="1676400"/>
            <a:chExt cx="3479800" cy="1135362"/>
          </a:xfrm>
        </p:grpSpPr>
        <p:sp>
          <p:nvSpPr>
            <p:cNvPr id="48165" name="Rectangle 96">
              <a:extLst>
                <a:ext uri="{FF2B5EF4-FFF2-40B4-BE49-F238E27FC236}">
                  <a16:creationId xmlns:a16="http://schemas.microsoft.com/office/drawing/2014/main" id="{1BAF5B09-2BF3-044E-B36D-B4C2A8E62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6375" y="1731722"/>
              <a:ext cx="429605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g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t+1</a:t>
              </a:r>
              <a:endParaRPr lang="en-US" altLang="en-US" baseline="-25000">
                <a:solidFill>
                  <a:srgbClr val="3366FF"/>
                </a:solidFill>
                <a:latin typeface="Times" pitchFamily="2" charset="0"/>
              </a:endParaRPr>
            </a:p>
          </p:txBody>
        </p:sp>
        <p:sp>
          <p:nvSpPr>
            <p:cNvPr id="48166" name="Rectangle 96">
              <a:extLst>
                <a:ext uri="{FF2B5EF4-FFF2-40B4-BE49-F238E27FC236}">
                  <a16:creationId xmlns:a16="http://schemas.microsoft.com/office/drawing/2014/main" id="{C3A00B9F-6876-4B48-966F-3B8FA459D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588" y="2057400"/>
              <a:ext cx="211596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g</a:t>
              </a:r>
              <a:r>
                <a:rPr lang="en-US" altLang="en-US" i="1" baseline="-25000">
                  <a:solidFill>
                    <a:srgbClr val="3366FF"/>
                  </a:solidFill>
                  <a:latin typeface="Times-Roman" pitchFamily="2" charset="0"/>
                </a:rPr>
                <a:t>t</a:t>
              </a:r>
              <a:endParaRPr lang="en-US" altLang="en-US" baseline="-25000">
                <a:solidFill>
                  <a:srgbClr val="3366FF"/>
                </a:solidFill>
                <a:latin typeface="Times" pitchFamily="2" charset="0"/>
              </a:endParaRPr>
            </a:p>
          </p:txBody>
        </p:sp>
        <p:sp>
          <p:nvSpPr>
            <p:cNvPr id="48167" name="Freeform 13">
              <a:extLst>
                <a:ext uri="{FF2B5EF4-FFF2-40B4-BE49-F238E27FC236}">
                  <a16:creationId xmlns:a16="http://schemas.microsoft.com/office/drawing/2014/main" id="{F6EB7AF1-41E1-B64A-A000-E5F2DB894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285" y="2161306"/>
              <a:ext cx="1749206" cy="650456"/>
            </a:xfrm>
            <a:custGeom>
              <a:avLst/>
              <a:gdLst>
                <a:gd name="T0" fmla="*/ 2147483646 w 10045"/>
                <a:gd name="T1" fmla="*/ 2147483646 h 12198"/>
                <a:gd name="T2" fmla="*/ 0 w 10045"/>
                <a:gd name="T3" fmla="*/ 2147483646 h 12198"/>
                <a:gd name="T4" fmla="*/ 0 w 10045"/>
                <a:gd name="T5" fmla="*/ 2147483646 h 12198"/>
                <a:gd name="T6" fmla="*/ 2147483646 w 10045"/>
                <a:gd name="T7" fmla="*/ 2147483646 h 12198"/>
                <a:gd name="T8" fmla="*/ 2147483646 w 10045"/>
                <a:gd name="T9" fmla="*/ 0 h 12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45" h="12198">
                  <a:moveTo>
                    <a:pt x="2187" y="2198"/>
                  </a:moveTo>
                  <a:lnTo>
                    <a:pt x="0" y="2198"/>
                  </a:lnTo>
                  <a:lnTo>
                    <a:pt x="0" y="12198"/>
                  </a:lnTo>
                  <a:lnTo>
                    <a:pt x="10000" y="12198"/>
                  </a:lnTo>
                  <a:lnTo>
                    <a:pt x="1004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8" name="Freeform 74">
              <a:extLst>
                <a:ext uri="{FF2B5EF4-FFF2-40B4-BE49-F238E27FC236}">
                  <a16:creationId xmlns:a16="http://schemas.microsoft.com/office/drawing/2014/main" id="{46EB275F-93A1-6C4A-B8D0-B8B17CE76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165" y="1881079"/>
              <a:ext cx="522113" cy="523598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9" name="Rectangle 75">
              <a:extLst>
                <a:ext uri="{FF2B5EF4-FFF2-40B4-BE49-F238E27FC236}">
                  <a16:creationId xmlns:a16="http://schemas.microsoft.com/office/drawing/2014/main" id="{CBA8E5DC-9472-894F-BB13-73F484F58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33" y="1877906"/>
              <a:ext cx="358655" cy="53629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8170" name="Freeform 76">
              <a:extLst>
                <a:ext uri="{FF2B5EF4-FFF2-40B4-BE49-F238E27FC236}">
                  <a16:creationId xmlns:a16="http://schemas.microsoft.com/office/drawing/2014/main" id="{F9836DCA-9401-2946-896B-BDC31E9C2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533" y="1877906"/>
              <a:ext cx="358655" cy="536290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1" name="Freeform 77">
              <a:extLst>
                <a:ext uri="{FF2B5EF4-FFF2-40B4-BE49-F238E27FC236}">
                  <a16:creationId xmlns:a16="http://schemas.microsoft.com/office/drawing/2014/main" id="{65331CDF-E24B-E048-B000-76FCE74DF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603" y="2101625"/>
              <a:ext cx="88871" cy="88853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2" name="Freeform 78">
              <a:extLst>
                <a:ext uri="{FF2B5EF4-FFF2-40B4-BE49-F238E27FC236}">
                  <a16:creationId xmlns:a16="http://schemas.microsoft.com/office/drawing/2014/main" id="{8C03E891-8A7D-6449-B905-269F56E88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211" y="2098452"/>
              <a:ext cx="101566" cy="101546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3" name="Line 80">
              <a:extLst>
                <a:ext uri="{FF2B5EF4-FFF2-40B4-BE49-F238E27FC236}">
                  <a16:creationId xmlns:a16="http://schemas.microsoft.com/office/drawing/2014/main" id="{0ABCBC5C-339B-214D-8FE7-C36B53FACE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9660" y="2011593"/>
              <a:ext cx="440409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4" name="Line 80">
              <a:extLst>
                <a:ext uri="{FF2B5EF4-FFF2-40B4-BE49-F238E27FC236}">
                  <a16:creationId xmlns:a16="http://schemas.microsoft.com/office/drawing/2014/main" id="{FE0497F8-05E4-E44B-BDFE-B5E483C4D3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7449" y="2151303"/>
              <a:ext cx="1697939" cy="447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5" name="Rectangle 96">
              <a:extLst>
                <a:ext uri="{FF2B5EF4-FFF2-40B4-BE49-F238E27FC236}">
                  <a16:creationId xmlns:a16="http://schemas.microsoft.com/office/drawing/2014/main" id="{42A11A47-2EBB-7844-A61F-E52DD756A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1676400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76" name="Freeform 88">
              <a:extLst>
                <a:ext uri="{FF2B5EF4-FFF2-40B4-BE49-F238E27FC236}">
                  <a16:creationId xmlns:a16="http://schemas.microsoft.com/office/drawing/2014/main" id="{6FC0388C-C0E2-5A43-9EE0-94E9C3CE1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668" y="2125330"/>
              <a:ext cx="64008" cy="64008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Content Placeholder 2">
            <a:extLst>
              <a:ext uri="{FF2B5EF4-FFF2-40B4-BE49-F238E27FC236}">
                <a16:creationId xmlns:a16="http://schemas.microsoft.com/office/drawing/2014/main" id="{A23F2655-531B-C443-AC32-A1CAE5CB394C}"/>
              </a:ext>
            </a:extLst>
          </p:cNvPr>
          <p:cNvSpPr txBox="1">
            <a:spLocks/>
          </p:cNvSpPr>
          <p:nvPr/>
        </p:nvSpPr>
        <p:spPr bwMode="auto">
          <a:xfrm>
            <a:off x="1905000" y="3962400"/>
            <a:ext cx="7315200" cy="1752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just">
              <a:lnSpc>
                <a:spcPct val="150000"/>
              </a:lnSpc>
              <a:buFontTx/>
              <a:buNone/>
            </a:pPr>
            <a:r>
              <a:rPr lang="en-US" altLang="en-US" sz="2200"/>
              <a:t>If a NAND’s </a:t>
            </a:r>
            <a:r>
              <a:rPr lang="en-US" altLang="en-US" sz="2200">
                <a:solidFill>
                  <a:srgbClr val="008000"/>
                </a:solidFill>
              </a:rPr>
              <a:t>control line</a:t>
            </a:r>
            <a:r>
              <a:rPr lang="en-US" altLang="en-US" sz="2200"/>
              <a:t> is 1, then that NAND just </a:t>
            </a:r>
            <a:r>
              <a:rPr lang="en-US" altLang="en-US" sz="2200" i="1"/>
              <a:t>negates</a:t>
            </a:r>
            <a:r>
              <a:rPr lang="en-US" altLang="en-US" sz="2200"/>
              <a:t> its </a:t>
            </a:r>
            <a:r>
              <a:rPr lang="en-US" altLang="en-US" sz="2200">
                <a:solidFill>
                  <a:srgbClr val="3366FF"/>
                </a:solidFill>
              </a:rPr>
              <a:t>data line</a:t>
            </a:r>
            <a:r>
              <a:rPr lang="en-US" altLang="en-US" sz="2200"/>
              <a:t>. If the </a:t>
            </a:r>
            <a:r>
              <a:rPr lang="en-US" altLang="en-US" sz="2200">
                <a:solidFill>
                  <a:srgbClr val="008000"/>
                </a:solidFill>
              </a:rPr>
              <a:t>control line</a:t>
            </a:r>
            <a:r>
              <a:rPr lang="en-US" altLang="en-US" sz="2200"/>
              <a:t> is 0, then the NAND's output is </a:t>
            </a:r>
            <a:r>
              <a:rPr lang="en-US" altLang="en-US" sz="2200" i="1"/>
              <a:t>driven</a:t>
            </a:r>
            <a:r>
              <a:rPr lang="en-US" altLang="en-US" sz="2200"/>
              <a:t> to 1, ignoring its </a:t>
            </a:r>
            <a:r>
              <a:rPr lang="en-US" altLang="en-US" sz="2200">
                <a:solidFill>
                  <a:srgbClr val="3366FF"/>
                </a:solidFill>
              </a:rPr>
              <a:t>data line</a:t>
            </a:r>
            <a:r>
              <a:rPr lang="en-US" altLang="en-US" sz="2200"/>
              <a:t>.</a:t>
            </a:r>
          </a:p>
        </p:txBody>
      </p:sp>
      <p:sp>
        <p:nvSpPr>
          <p:cNvPr id="49154" name="Title 1">
            <a:extLst>
              <a:ext uri="{FF2B5EF4-FFF2-40B4-BE49-F238E27FC236}">
                <a16:creationId xmlns:a16="http://schemas.microsoft.com/office/drawing/2014/main" id="{EF02D637-B0CB-0F45-84F9-E5A1F301D7D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Key Observation</a:t>
            </a:r>
          </a:p>
        </p:txBody>
      </p:sp>
      <p:grpSp>
        <p:nvGrpSpPr>
          <p:cNvPr id="49155" name="Group 19">
            <a:extLst>
              <a:ext uri="{FF2B5EF4-FFF2-40B4-BE49-F238E27FC236}">
                <a16:creationId xmlns:a16="http://schemas.microsoft.com/office/drawing/2014/main" id="{581942D1-887C-9D42-8F4B-4B6A81957605}"/>
              </a:ext>
            </a:extLst>
          </p:cNvPr>
          <p:cNvGrpSpPr>
            <a:grpSpLocks/>
          </p:cNvGrpSpPr>
          <p:nvPr/>
        </p:nvGrpSpPr>
        <p:grpSpPr bwMode="auto">
          <a:xfrm>
            <a:off x="3733800" y="1676401"/>
            <a:ext cx="3455988" cy="1135063"/>
            <a:chOff x="2819400" y="1676400"/>
            <a:chExt cx="3455988" cy="1135362"/>
          </a:xfrm>
        </p:grpSpPr>
        <p:sp>
          <p:nvSpPr>
            <p:cNvPr id="49156" name="Freeform 13">
              <a:extLst>
                <a:ext uri="{FF2B5EF4-FFF2-40B4-BE49-F238E27FC236}">
                  <a16:creationId xmlns:a16="http://schemas.microsoft.com/office/drawing/2014/main" id="{EE826629-94E8-CA4A-A3DF-6B040C79F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285" y="2161306"/>
              <a:ext cx="1749206" cy="650456"/>
            </a:xfrm>
            <a:custGeom>
              <a:avLst/>
              <a:gdLst>
                <a:gd name="T0" fmla="*/ 2147483646 w 10045"/>
                <a:gd name="T1" fmla="*/ 2147483646 h 12198"/>
                <a:gd name="T2" fmla="*/ 0 w 10045"/>
                <a:gd name="T3" fmla="*/ 2147483646 h 12198"/>
                <a:gd name="T4" fmla="*/ 0 w 10045"/>
                <a:gd name="T5" fmla="*/ 2147483646 h 12198"/>
                <a:gd name="T6" fmla="*/ 2147483646 w 10045"/>
                <a:gd name="T7" fmla="*/ 2147483646 h 12198"/>
                <a:gd name="T8" fmla="*/ 2147483646 w 10045"/>
                <a:gd name="T9" fmla="*/ 0 h 12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45" h="12198">
                  <a:moveTo>
                    <a:pt x="2187" y="2198"/>
                  </a:moveTo>
                  <a:lnTo>
                    <a:pt x="0" y="2198"/>
                  </a:lnTo>
                  <a:lnTo>
                    <a:pt x="0" y="12198"/>
                  </a:lnTo>
                  <a:lnTo>
                    <a:pt x="10000" y="12198"/>
                  </a:lnTo>
                  <a:lnTo>
                    <a:pt x="1004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7" name="Freeform 74">
              <a:extLst>
                <a:ext uri="{FF2B5EF4-FFF2-40B4-BE49-F238E27FC236}">
                  <a16:creationId xmlns:a16="http://schemas.microsoft.com/office/drawing/2014/main" id="{80EB0167-7870-6846-915A-A1F3A05BA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165" y="1881079"/>
              <a:ext cx="522113" cy="523598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8" name="Rectangle 75">
              <a:extLst>
                <a:ext uri="{FF2B5EF4-FFF2-40B4-BE49-F238E27FC236}">
                  <a16:creationId xmlns:a16="http://schemas.microsoft.com/office/drawing/2014/main" id="{571EB528-3A2D-F441-BF51-A4BB8F38B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33" y="1877906"/>
              <a:ext cx="358655" cy="53629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9159" name="Freeform 76">
              <a:extLst>
                <a:ext uri="{FF2B5EF4-FFF2-40B4-BE49-F238E27FC236}">
                  <a16:creationId xmlns:a16="http://schemas.microsoft.com/office/drawing/2014/main" id="{E4FF2705-887A-5E43-BF9D-EEE789AE9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533" y="1877906"/>
              <a:ext cx="358655" cy="536290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0" name="Freeform 77">
              <a:extLst>
                <a:ext uri="{FF2B5EF4-FFF2-40B4-BE49-F238E27FC236}">
                  <a16:creationId xmlns:a16="http://schemas.microsoft.com/office/drawing/2014/main" id="{03AC13EC-1EA2-0E4E-B567-E263B529F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603" y="2101625"/>
              <a:ext cx="88871" cy="88853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1" name="Freeform 78">
              <a:extLst>
                <a:ext uri="{FF2B5EF4-FFF2-40B4-BE49-F238E27FC236}">
                  <a16:creationId xmlns:a16="http://schemas.microsoft.com/office/drawing/2014/main" id="{DA323AA3-0A3A-8540-8863-89E2C8759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211" y="2098452"/>
              <a:ext cx="101566" cy="101546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2" name="Line 80">
              <a:extLst>
                <a:ext uri="{FF2B5EF4-FFF2-40B4-BE49-F238E27FC236}">
                  <a16:creationId xmlns:a16="http://schemas.microsoft.com/office/drawing/2014/main" id="{891AA487-CD0E-A846-BB56-543932B0A5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9660" y="2011593"/>
              <a:ext cx="440409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3" name="Line 80">
              <a:extLst>
                <a:ext uri="{FF2B5EF4-FFF2-40B4-BE49-F238E27FC236}">
                  <a16:creationId xmlns:a16="http://schemas.microsoft.com/office/drawing/2014/main" id="{97109A8C-3D81-2C45-9E0E-A4514CA657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7449" y="2151303"/>
              <a:ext cx="1697939" cy="447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4" name="Rectangle 96">
              <a:extLst>
                <a:ext uri="{FF2B5EF4-FFF2-40B4-BE49-F238E27FC236}">
                  <a16:creationId xmlns:a16="http://schemas.microsoft.com/office/drawing/2014/main" id="{40682C26-1643-134E-B86C-7807E1BC6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1676400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65" name="Rectangle 96">
              <a:extLst>
                <a:ext uri="{FF2B5EF4-FFF2-40B4-BE49-F238E27FC236}">
                  <a16:creationId xmlns:a16="http://schemas.microsoft.com/office/drawing/2014/main" id="{B2E76905-96A6-4C4C-A2DF-656842F26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5717" y="1731722"/>
              <a:ext cx="15388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g</a:t>
              </a:r>
              <a:endParaRPr lang="en-US" altLang="en-US">
                <a:solidFill>
                  <a:srgbClr val="3366FF"/>
                </a:solidFill>
                <a:latin typeface="Times" pitchFamily="2" charset="0"/>
              </a:endParaRPr>
            </a:p>
          </p:txBody>
        </p:sp>
        <p:sp>
          <p:nvSpPr>
            <p:cNvPr id="49166" name="Freeform 88">
              <a:extLst>
                <a:ext uri="{FF2B5EF4-FFF2-40B4-BE49-F238E27FC236}">
                  <a16:creationId xmlns:a16="http://schemas.microsoft.com/office/drawing/2014/main" id="{E433CC10-189A-2E4A-BFA0-86DD9DF42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668" y="2125330"/>
              <a:ext cx="64008" cy="64008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>
            <a:extLst>
              <a:ext uri="{FF2B5EF4-FFF2-40B4-BE49-F238E27FC236}">
                <a16:creationId xmlns:a16="http://schemas.microsoft.com/office/drawing/2014/main" id="{9BF3F960-114B-F04D-BC40-43AB43F47C0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Output Oscillations</a:t>
            </a:r>
          </a:p>
        </p:txBody>
      </p:sp>
      <p:sp>
        <p:nvSpPr>
          <p:cNvPr id="50178" name="Freeform 34">
            <a:extLst>
              <a:ext uri="{FF2B5EF4-FFF2-40B4-BE49-F238E27FC236}">
                <a16:creationId xmlns:a16="http://schemas.microsoft.com/office/drawing/2014/main" id="{5D377DC9-86DE-1A43-8B52-DBE9653DB423}"/>
              </a:ext>
            </a:extLst>
          </p:cNvPr>
          <p:cNvSpPr>
            <a:spLocks/>
          </p:cNvSpPr>
          <p:nvPr/>
        </p:nvSpPr>
        <p:spPr bwMode="auto">
          <a:xfrm>
            <a:off x="7942264" y="2776539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79" name="Freeform 60">
            <a:extLst>
              <a:ext uri="{FF2B5EF4-FFF2-40B4-BE49-F238E27FC236}">
                <a16:creationId xmlns:a16="http://schemas.microsoft.com/office/drawing/2014/main" id="{A0F6D659-389E-174F-BABD-A5BE43C0D01F}"/>
              </a:ext>
            </a:extLst>
          </p:cNvPr>
          <p:cNvSpPr>
            <a:spLocks/>
          </p:cNvSpPr>
          <p:nvPr/>
        </p:nvSpPr>
        <p:spPr bwMode="auto">
          <a:xfrm>
            <a:off x="7942264" y="2776539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0" name="Title 1">
            <a:extLst>
              <a:ext uri="{FF2B5EF4-FFF2-40B4-BE49-F238E27FC236}">
                <a16:creationId xmlns:a16="http://schemas.microsoft.com/office/drawing/2014/main" id="{5955B778-FE2F-4B49-9F22-99FD01EEA498}"/>
              </a:ext>
            </a:extLst>
          </p:cNvPr>
          <p:cNvSpPr txBox="1">
            <a:spLocks/>
          </p:cNvSpPr>
          <p:nvPr/>
        </p:nvSpPr>
        <p:spPr bwMode="auto">
          <a:xfrm>
            <a:off x="904875" y="13716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What would happen to </a:t>
            </a:r>
            <a:r>
              <a:rPr lang="en-US" altLang="en-US" i="1">
                <a:solidFill>
                  <a:srgbClr val="0000FF"/>
                </a:solidFill>
              </a:rPr>
              <a:t>g</a:t>
            </a:r>
            <a:r>
              <a:rPr lang="en-US" altLang="en-US"/>
              <a:t> if we keep </a:t>
            </a:r>
            <a:r>
              <a:rPr lang="en-US" altLang="en-US">
                <a:solidFill>
                  <a:srgbClr val="008000"/>
                </a:solidFill>
              </a:rPr>
              <a:t>x</a:t>
            </a:r>
            <a:r>
              <a:rPr lang="en-US" altLang="en-US"/>
              <a:t>=1 for a long time?</a:t>
            </a:r>
          </a:p>
        </p:txBody>
      </p:sp>
      <p:grpSp>
        <p:nvGrpSpPr>
          <p:cNvPr id="50181" name="Group 33">
            <a:extLst>
              <a:ext uri="{FF2B5EF4-FFF2-40B4-BE49-F238E27FC236}">
                <a16:creationId xmlns:a16="http://schemas.microsoft.com/office/drawing/2014/main" id="{E83A4556-96B7-4D4D-899E-F9A77801D799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3276601"/>
            <a:ext cx="3455988" cy="1135063"/>
            <a:chOff x="2819400" y="1676400"/>
            <a:chExt cx="3455988" cy="1135362"/>
          </a:xfrm>
        </p:grpSpPr>
        <p:sp>
          <p:nvSpPr>
            <p:cNvPr id="50182" name="Freeform 13">
              <a:extLst>
                <a:ext uri="{FF2B5EF4-FFF2-40B4-BE49-F238E27FC236}">
                  <a16:creationId xmlns:a16="http://schemas.microsoft.com/office/drawing/2014/main" id="{5E5E0FFD-9976-D449-B636-FEE3C1DD0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285" y="2161306"/>
              <a:ext cx="1749206" cy="650456"/>
            </a:xfrm>
            <a:custGeom>
              <a:avLst/>
              <a:gdLst>
                <a:gd name="T0" fmla="*/ 2147483646 w 10045"/>
                <a:gd name="T1" fmla="*/ 2147483646 h 12198"/>
                <a:gd name="T2" fmla="*/ 0 w 10045"/>
                <a:gd name="T3" fmla="*/ 2147483646 h 12198"/>
                <a:gd name="T4" fmla="*/ 0 w 10045"/>
                <a:gd name="T5" fmla="*/ 2147483646 h 12198"/>
                <a:gd name="T6" fmla="*/ 2147483646 w 10045"/>
                <a:gd name="T7" fmla="*/ 2147483646 h 12198"/>
                <a:gd name="T8" fmla="*/ 2147483646 w 10045"/>
                <a:gd name="T9" fmla="*/ 0 h 12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45" h="12198">
                  <a:moveTo>
                    <a:pt x="2187" y="2198"/>
                  </a:moveTo>
                  <a:lnTo>
                    <a:pt x="0" y="2198"/>
                  </a:lnTo>
                  <a:lnTo>
                    <a:pt x="0" y="12198"/>
                  </a:lnTo>
                  <a:lnTo>
                    <a:pt x="10000" y="12198"/>
                  </a:lnTo>
                  <a:lnTo>
                    <a:pt x="1004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3" name="Freeform 74">
              <a:extLst>
                <a:ext uri="{FF2B5EF4-FFF2-40B4-BE49-F238E27FC236}">
                  <a16:creationId xmlns:a16="http://schemas.microsoft.com/office/drawing/2014/main" id="{1B75B584-ECA4-8E4C-905D-F559113C4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165" y="1881079"/>
              <a:ext cx="522113" cy="523598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4" name="Rectangle 75">
              <a:extLst>
                <a:ext uri="{FF2B5EF4-FFF2-40B4-BE49-F238E27FC236}">
                  <a16:creationId xmlns:a16="http://schemas.microsoft.com/office/drawing/2014/main" id="{A110D37B-1C2A-414F-8E2B-2498A198B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33" y="1877906"/>
              <a:ext cx="358655" cy="53629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50185" name="Freeform 76">
              <a:extLst>
                <a:ext uri="{FF2B5EF4-FFF2-40B4-BE49-F238E27FC236}">
                  <a16:creationId xmlns:a16="http://schemas.microsoft.com/office/drawing/2014/main" id="{A4641A66-0DCF-AE4C-A0AD-A05F0061D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533" y="1877906"/>
              <a:ext cx="358655" cy="536290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6" name="Freeform 77">
              <a:extLst>
                <a:ext uri="{FF2B5EF4-FFF2-40B4-BE49-F238E27FC236}">
                  <a16:creationId xmlns:a16="http://schemas.microsoft.com/office/drawing/2014/main" id="{B8BB8605-B84D-CD46-AA1E-EB7CA9E93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603" y="2101625"/>
              <a:ext cx="88871" cy="88853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7" name="Freeform 78">
              <a:extLst>
                <a:ext uri="{FF2B5EF4-FFF2-40B4-BE49-F238E27FC236}">
                  <a16:creationId xmlns:a16="http://schemas.microsoft.com/office/drawing/2014/main" id="{678B5FFF-9240-1C4B-8F68-1120DBB1C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211" y="2098452"/>
              <a:ext cx="101566" cy="101546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8" name="Line 80">
              <a:extLst>
                <a:ext uri="{FF2B5EF4-FFF2-40B4-BE49-F238E27FC236}">
                  <a16:creationId xmlns:a16="http://schemas.microsoft.com/office/drawing/2014/main" id="{004EF7D0-E714-D342-BC7E-85D1C417B5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9660" y="2011593"/>
              <a:ext cx="440409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9" name="Line 80">
              <a:extLst>
                <a:ext uri="{FF2B5EF4-FFF2-40B4-BE49-F238E27FC236}">
                  <a16:creationId xmlns:a16="http://schemas.microsoft.com/office/drawing/2014/main" id="{1F906FF2-A9C7-B749-BB30-C684A62BE1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7449" y="2151303"/>
              <a:ext cx="1697939" cy="447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0" name="Rectangle 96">
              <a:extLst>
                <a:ext uri="{FF2B5EF4-FFF2-40B4-BE49-F238E27FC236}">
                  <a16:creationId xmlns:a16="http://schemas.microsoft.com/office/drawing/2014/main" id="{2A29B35C-731A-214F-B3D6-85A04DD28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1676400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1" name="Rectangle 96">
              <a:extLst>
                <a:ext uri="{FF2B5EF4-FFF2-40B4-BE49-F238E27FC236}">
                  <a16:creationId xmlns:a16="http://schemas.microsoft.com/office/drawing/2014/main" id="{E60030FC-E83E-5749-9EB9-B4B69632D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5717" y="1731722"/>
              <a:ext cx="15388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g</a:t>
              </a:r>
              <a:endParaRPr lang="en-US" altLang="en-US">
                <a:solidFill>
                  <a:srgbClr val="3366FF"/>
                </a:solidFill>
                <a:latin typeface="Times" pitchFamily="2" charset="0"/>
              </a:endParaRPr>
            </a:p>
          </p:txBody>
        </p:sp>
        <p:sp>
          <p:nvSpPr>
            <p:cNvPr id="50192" name="Freeform 88">
              <a:extLst>
                <a:ext uri="{FF2B5EF4-FFF2-40B4-BE49-F238E27FC236}">
                  <a16:creationId xmlns:a16="http://schemas.microsoft.com/office/drawing/2014/main" id="{A517930C-0FB6-9047-9549-4A1690069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668" y="2125330"/>
              <a:ext cx="64008" cy="64008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>
            <a:extLst>
              <a:ext uri="{FF2B5EF4-FFF2-40B4-BE49-F238E27FC236}">
                <a16:creationId xmlns:a16="http://schemas.microsoft.com/office/drawing/2014/main" id="{96D891C4-560C-4E40-BFFC-29FC713F82C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Output Oscillations</a:t>
            </a:r>
          </a:p>
        </p:txBody>
      </p:sp>
      <p:sp>
        <p:nvSpPr>
          <p:cNvPr id="51202" name="Title 1">
            <a:extLst>
              <a:ext uri="{FF2B5EF4-FFF2-40B4-BE49-F238E27FC236}">
                <a16:creationId xmlns:a16="http://schemas.microsoft.com/office/drawing/2014/main" id="{F7992FE5-D0F7-D744-A800-E8CDE8DED64B}"/>
              </a:ext>
            </a:extLst>
          </p:cNvPr>
          <p:cNvSpPr txBox="1">
            <a:spLocks/>
          </p:cNvSpPr>
          <p:nvPr/>
        </p:nvSpPr>
        <p:spPr bwMode="auto">
          <a:xfrm>
            <a:off x="904875" y="13716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What would happen to </a:t>
            </a:r>
            <a:r>
              <a:rPr lang="en-US" altLang="en-US" i="1">
                <a:solidFill>
                  <a:srgbClr val="0000FF"/>
                </a:solidFill>
              </a:rPr>
              <a:t>g</a:t>
            </a:r>
            <a:r>
              <a:rPr lang="en-US" altLang="en-US"/>
              <a:t> if we keep </a:t>
            </a:r>
            <a:r>
              <a:rPr lang="en-US" altLang="en-US">
                <a:solidFill>
                  <a:srgbClr val="008000"/>
                </a:solidFill>
              </a:rPr>
              <a:t>x</a:t>
            </a:r>
            <a:r>
              <a:rPr lang="en-US" altLang="en-US"/>
              <a:t>=1 for a long time?</a:t>
            </a:r>
          </a:p>
        </p:txBody>
      </p:sp>
      <p:grpSp>
        <p:nvGrpSpPr>
          <p:cNvPr id="51203" name="Group 7">
            <a:extLst>
              <a:ext uri="{FF2B5EF4-FFF2-40B4-BE49-F238E27FC236}">
                <a16:creationId xmlns:a16="http://schemas.microsoft.com/office/drawing/2014/main" id="{608B4068-6BC5-4847-830A-1E43E5D8F264}"/>
              </a:ext>
            </a:extLst>
          </p:cNvPr>
          <p:cNvGrpSpPr>
            <a:grpSpLocks/>
          </p:cNvGrpSpPr>
          <p:nvPr/>
        </p:nvGrpSpPr>
        <p:grpSpPr bwMode="auto">
          <a:xfrm>
            <a:off x="7315200" y="3124200"/>
            <a:ext cx="2057400" cy="1162050"/>
            <a:chOff x="6858000" y="3581400"/>
            <a:chExt cx="2057400" cy="1162110"/>
          </a:xfrm>
        </p:grpSpPr>
        <p:grpSp>
          <p:nvGrpSpPr>
            <p:cNvPr id="51216" name="Group 21">
              <a:extLst>
                <a:ext uri="{FF2B5EF4-FFF2-40B4-BE49-F238E27FC236}">
                  <a16:creationId xmlns:a16="http://schemas.microsoft.com/office/drawing/2014/main" id="{BACF3C29-5300-E944-9C80-8D7EE86D9B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74560" y="3891280"/>
              <a:ext cx="1111250" cy="365125"/>
              <a:chOff x="7652429" y="4338216"/>
              <a:chExt cx="1110571" cy="364536"/>
            </a:xfrm>
          </p:grpSpPr>
          <p:grpSp>
            <p:nvGrpSpPr>
              <p:cNvPr id="51222" name="Group 22">
                <a:extLst>
                  <a:ext uri="{FF2B5EF4-FFF2-40B4-BE49-F238E27FC236}">
                    <a16:creationId xmlns:a16="http://schemas.microsoft.com/office/drawing/2014/main" id="{623DF95E-D5EC-EE47-890F-98784FDD0F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652429" y="4343400"/>
                <a:ext cx="373211" cy="359352"/>
                <a:chOff x="7652429" y="4343400"/>
                <a:chExt cx="373211" cy="359352"/>
              </a:xfrm>
            </p:grpSpPr>
            <p:cxnSp>
              <p:nvCxnSpPr>
                <p:cNvPr id="51232" name="Elbow Connector 48">
                  <a:extLst>
                    <a:ext uri="{FF2B5EF4-FFF2-40B4-BE49-F238E27FC236}">
                      <a16:creationId xmlns:a16="http://schemas.microsoft.com/office/drawing/2014/main" id="{A65F2EA5-FC59-514A-B09E-0BC2285F327D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7651794" y="4342670"/>
                  <a:ext cx="220528" cy="3598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1233" name="Elbow Connector 49">
                  <a:extLst>
                    <a:ext uri="{FF2B5EF4-FFF2-40B4-BE49-F238E27FC236}">
                      <a16:creationId xmlns:a16="http://schemas.microsoft.com/office/drawing/2014/main" id="{3C648C71-54F3-6A4F-BCF7-2E3452E76B1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V="1">
                  <a:off x="7772371" y="4342670"/>
                  <a:ext cx="244326" cy="3598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51223" name="Group 23">
                <a:extLst>
                  <a:ext uri="{FF2B5EF4-FFF2-40B4-BE49-F238E27FC236}">
                    <a16:creationId xmlns:a16="http://schemas.microsoft.com/office/drawing/2014/main" id="{0ACC5102-C8A5-EB4D-B8FE-8C37CACB5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98136" y="4340289"/>
                <a:ext cx="373211" cy="359352"/>
                <a:chOff x="7652429" y="4343400"/>
                <a:chExt cx="373211" cy="359352"/>
              </a:xfrm>
            </p:grpSpPr>
            <p:cxnSp>
              <p:nvCxnSpPr>
                <p:cNvPr id="51230" name="Elbow Connector 46">
                  <a:extLst>
                    <a:ext uri="{FF2B5EF4-FFF2-40B4-BE49-F238E27FC236}">
                      <a16:creationId xmlns:a16="http://schemas.microsoft.com/office/drawing/2014/main" id="{DC71D665-AEBB-4646-AF7D-07C6E6055CDF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7652000" y="4342611"/>
                  <a:ext cx="228460" cy="3598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1231" name="Elbow Connector 47">
                  <a:extLst>
                    <a:ext uri="{FF2B5EF4-FFF2-40B4-BE49-F238E27FC236}">
                      <a16:creationId xmlns:a16="http://schemas.microsoft.com/office/drawing/2014/main" id="{2D75E287-7D87-9249-B4EC-9FEF3BDB0F7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V="1">
                  <a:off x="7772577" y="4342611"/>
                  <a:ext cx="244326" cy="3598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51224" name="Group 24">
                <a:extLst>
                  <a:ext uri="{FF2B5EF4-FFF2-40B4-BE49-F238E27FC236}">
                    <a16:creationId xmlns:a16="http://schemas.microsoft.com/office/drawing/2014/main" id="{90C6FB31-3A61-0C47-A52C-AE30080DFC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4082" y="4341327"/>
                <a:ext cx="373211" cy="359352"/>
                <a:chOff x="7652429" y="4343400"/>
                <a:chExt cx="373211" cy="359352"/>
              </a:xfrm>
            </p:grpSpPr>
            <p:cxnSp>
              <p:nvCxnSpPr>
                <p:cNvPr id="51228" name="Elbow Connector 44">
                  <a:extLst>
                    <a:ext uri="{FF2B5EF4-FFF2-40B4-BE49-F238E27FC236}">
                      <a16:creationId xmlns:a16="http://schemas.microsoft.com/office/drawing/2014/main" id="{AF8422F4-3A39-0F47-B520-F1088697566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7651965" y="4343158"/>
                  <a:ext cx="228460" cy="359799"/>
                </a:xfrm>
                <a:prstGeom prst="bentConnector3">
                  <a:avLst>
                    <a:gd name="adj1" fmla="val 50000"/>
                  </a:avLst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1229" name="Elbow Connector 45">
                  <a:extLst>
                    <a:ext uri="{FF2B5EF4-FFF2-40B4-BE49-F238E27FC236}">
                      <a16:creationId xmlns:a16="http://schemas.microsoft.com/office/drawing/2014/main" id="{FF5C9F77-4D6D-4440-8393-102DF97916AF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V="1">
                  <a:off x="7772542" y="4343158"/>
                  <a:ext cx="244326" cy="359799"/>
                </a:xfrm>
                <a:prstGeom prst="bentConnector3">
                  <a:avLst>
                    <a:gd name="adj1" fmla="val 50000"/>
                  </a:avLst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51225" name="Group 25">
                <a:extLst>
                  <a:ext uri="{FF2B5EF4-FFF2-40B4-BE49-F238E27FC236}">
                    <a16:creationId xmlns:a16="http://schemas.microsoft.com/office/drawing/2014/main" id="{C1D66813-18AD-C84F-9D29-73CBD7F067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89789" y="4338216"/>
                <a:ext cx="373211" cy="359352"/>
                <a:chOff x="7652429" y="4343400"/>
                <a:chExt cx="373211" cy="359352"/>
              </a:xfrm>
            </p:grpSpPr>
            <p:cxnSp>
              <p:nvCxnSpPr>
                <p:cNvPr id="51226" name="Elbow Connector 42">
                  <a:extLst>
                    <a:ext uri="{FF2B5EF4-FFF2-40B4-BE49-F238E27FC236}">
                      <a16:creationId xmlns:a16="http://schemas.microsoft.com/office/drawing/2014/main" id="{2E1F127A-8BC4-2747-82F7-0BCE68EA5FE5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7652171" y="4343099"/>
                  <a:ext cx="228460" cy="359799"/>
                </a:xfrm>
                <a:prstGeom prst="bentConnector3">
                  <a:avLst>
                    <a:gd name="adj1" fmla="val 50000"/>
                  </a:avLst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1227" name="Elbow Connector 43">
                  <a:extLst>
                    <a:ext uri="{FF2B5EF4-FFF2-40B4-BE49-F238E27FC236}">
                      <a16:creationId xmlns:a16="http://schemas.microsoft.com/office/drawing/2014/main" id="{6E8A0CD4-9770-4945-BD02-D04FA6EC85AF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V="1">
                  <a:off x="7772747" y="4343099"/>
                  <a:ext cx="252258" cy="359799"/>
                </a:xfrm>
                <a:prstGeom prst="bentConnector3">
                  <a:avLst>
                    <a:gd name="adj1" fmla="val 50000"/>
                  </a:avLst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sp>
          <p:nvSpPr>
            <p:cNvPr id="51217" name="TextBox 1">
              <a:extLst>
                <a:ext uri="{FF2B5EF4-FFF2-40B4-BE49-F238E27FC236}">
                  <a16:creationId xmlns:a16="http://schemas.microsoft.com/office/drawing/2014/main" id="{851D6CD4-C014-9044-9E12-1B87DC4552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58000" y="3581400"/>
              <a:ext cx="30008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1</a:t>
              </a:r>
            </a:p>
          </p:txBody>
        </p:sp>
        <p:sp>
          <p:nvSpPr>
            <p:cNvPr id="51218" name="TextBox 50">
              <a:extLst>
                <a:ext uri="{FF2B5EF4-FFF2-40B4-BE49-F238E27FC236}">
                  <a16:creationId xmlns:a16="http://schemas.microsoft.com/office/drawing/2014/main" id="{65A69D4E-EC8F-D245-8596-5F53E2F924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8160" y="3989010"/>
              <a:ext cx="30008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0</a:t>
              </a:r>
            </a:p>
          </p:txBody>
        </p:sp>
        <p:cxnSp>
          <p:nvCxnSpPr>
            <p:cNvPr id="51219" name="Straight Arrow Connector 3">
              <a:extLst>
                <a:ext uri="{FF2B5EF4-FFF2-40B4-BE49-F238E27FC236}">
                  <a16:creationId xmlns:a16="http://schemas.microsoft.com/office/drawing/2014/main" id="{FA1756BA-9A89-3D41-AFF5-4B7138BB250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39000" y="4267235"/>
              <a:ext cx="1676400" cy="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220" name="Straight Arrow Connector 51">
              <a:extLst>
                <a:ext uri="{FF2B5EF4-FFF2-40B4-BE49-F238E27FC236}">
                  <a16:creationId xmlns:a16="http://schemas.microsoft.com/office/drawing/2014/main" id="{631EADFA-F8F1-524C-8D8A-B6A8DDB6734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239000" y="3581400"/>
              <a:ext cx="0" cy="685835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1221" name="TextBox 6">
              <a:extLst>
                <a:ext uri="{FF2B5EF4-FFF2-40B4-BE49-F238E27FC236}">
                  <a16:creationId xmlns:a16="http://schemas.microsoft.com/office/drawing/2014/main" id="{95F4D52F-5EE6-7949-93D4-2E0013E227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98362" y="4343400"/>
              <a:ext cx="71703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latin typeface="Times" pitchFamily="2" charset="0"/>
                </a:rPr>
                <a:t>Time</a:t>
              </a:r>
            </a:p>
          </p:txBody>
        </p:sp>
      </p:grpSp>
      <p:grpSp>
        <p:nvGrpSpPr>
          <p:cNvPr id="51204" name="Group 38">
            <a:extLst>
              <a:ext uri="{FF2B5EF4-FFF2-40B4-BE49-F238E27FC236}">
                <a16:creationId xmlns:a16="http://schemas.microsoft.com/office/drawing/2014/main" id="{85F0EED4-27D0-CA41-9869-B79BE2B87D0C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3276601"/>
            <a:ext cx="3455988" cy="1135063"/>
            <a:chOff x="2819400" y="1676400"/>
            <a:chExt cx="3455988" cy="1135362"/>
          </a:xfrm>
        </p:grpSpPr>
        <p:sp>
          <p:nvSpPr>
            <p:cNvPr id="51205" name="Freeform 13">
              <a:extLst>
                <a:ext uri="{FF2B5EF4-FFF2-40B4-BE49-F238E27FC236}">
                  <a16:creationId xmlns:a16="http://schemas.microsoft.com/office/drawing/2014/main" id="{00E4A024-1818-2643-A908-50A6199FB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285" y="2161306"/>
              <a:ext cx="1749206" cy="650456"/>
            </a:xfrm>
            <a:custGeom>
              <a:avLst/>
              <a:gdLst>
                <a:gd name="T0" fmla="*/ 2147483646 w 10045"/>
                <a:gd name="T1" fmla="*/ 2147483646 h 12198"/>
                <a:gd name="T2" fmla="*/ 0 w 10045"/>
                <a:gd name="T3" fmla="*/ 2147483646 h 12198"/>
                <a:gd name="T4" fmla="*/ 0 w 10045"/>
                <a:gd name="T5" fmla="*/ 2147483646 h 12198"/>
                <a:gd name="T6" fmla="*/ 2147483646 w 10045"/>
                <a:gd name="T7" fmla="*/ 2147483646 h 12198"/>
                <a:gd name="T8" fmla="*/ 2147483646 w 10045"/>
                <a:gd name="T9" fmla="*/ 0 h 12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45" h="12198">
                  <a:moveTo>
                    <a:pt x="2187" y="2198"/>
                  </a:moveTo>
                  <a:lnTo>
                    <a:pt x="0" y="2198"/>
                  </a:lnTo>
                  <a:lnTo>
                    <a:pt x="0" y="12198"/>
                  </a:lnTo>
                  <a:lnTo>
                    <a:pt x="10000" y="12198"/>
                  </a:lnTo>
                  <a:lnTo>
                    <a:pt x="1004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6" name="Freeform 74">
              <a:extLst>
                <a:ext uri="{FF2B5EF4-FFF2-40B4-BE49-F238E27FC236}">
                  <a16:creationId xmlns:a16="http://schemas.microsoft.com/office/drawing/2014/main" id="{B9AF805A-5A21-D84B-8254-6B2B9BFED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165" y="1881079"/>
              <a:ext cx="522113" cy="523598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7" name="Rectangle 75">
              <a:extLst>
                <a:ext uri="{FF2B5EF4-FFF2-40B4-BE49-F238E27FC236}">
                  <a16:creationId xmlns:a16="http://schemas.microsoft.com/office/drawing/2014/main" id="{D9F694B5-FC7B-F24E-99DC-C9C5AB89D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33" y="1877906"/>
              <a:ext cx="358655" cy="53629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51208" name="Freeform 76">
              <a:extLst>
                <a:ext uri="{FF2B5EF4-FFF2-40B4-BE49-F238E27FC236}">
                  <a16:creationId xmlns:a16="http://schemas.microsoft.com/office/drawing/2014/main" id="{1A8723BA-C0F8-584E-8F91-0473BC00F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533" y="1877906"/>
              <a:ext cx="358655" cy="536290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9" name="Freeform 77">
              <a:extLst>
                <a:ext uri="{FF2B5EF4-FFF2-40B4-BE49-F238E27FC236}">
                  <a16:creationId xmlns:a16="http://schemas.microsoft.com/office/drawing/2014/main" id="{4626977B-D6CC-8647-907E-8911C3024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603" y="2101625"/>
              <a:ext cx="88871" cy="88853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0" name="Freeform 78">
              <a:extLst>
                <a:ext uri="{FF2B5EF4-FFF2-40B4-BE49-F238E27FC236}">
                  <a16:creationId xmlns:a16="http://schemas.microsoft.com/office/drawing/2014/main" id="{57C2E5B0-3CFC-6A4C-B218-A7824C7FF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211" y="2098452"/>
              <a:ext cx="101566" cy="101546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1" name="Line 80">
              <a:extLst>
                <a:ext uri="{FF2B5EF4-FFF2-40B4-BE49-F238E27FC236}">
                  <a16:creationId xmlns:a16="http://schemas.microsoft.com/office/drawing/2014/main" id="{0BFAC087-50BF-9842-A44C-0F47C023AC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9660" y="2011593"/>
              <a:ext cx="440409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2" name="Line 80">
              <a:extLst>
                <a:ext uri="{FF2B5EF4-FFF2-40B4-BE49-F238E27FC236}">
                  <a16:creationId xmlns:a16="http://schemas.microsoft.com/office/drawing/2014/main" id="{012D1B95-D247-8443-848D-2CDDF408C0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7449" y="2151303"/>
              <a:ext cx="1697939" cy="447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3" name="Rectangle 96">
              <a:extLst>
                <a:ext uri="{FF2B5EF4-FFF2-40B4-BE49-F238E27FC236}">
                  <a16:creationId xmlns:a16="http://schemas.microsoft.com/office/drawing/2014/main" id="{A41287FA-6473-5345-B9A2-3E21BE0DA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1676400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4" name="Rectangle 96">
              <a:extLst>
                <a:ext uri="{FF2B5EF4-FFF2-40B4-BE49-F238E27FC236}">
                  <a16:creationId xmlns:a16="http://schemas.microsoft.com/office/drawing/2014/main" id="{03194117-8D7B-0248-BFF8-FCCE5C6C4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5717" y="1731722"/>
              <a:ext cx="15388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g</a:t>
              </a:r>
              <a:endParaRPr lang="en-US" altLang="en-US">
                <a:solidFill>
                  <a:srgbClr val="3366FF"/>
                </a:solidFill>
                <a:latin typeface="Times" pitchFamily="2" charset="0"/>
              </a:endParaRPr>
            </a:p>
          </p:txBody>
        </p:sp>
        <p:sp>
          <p:nvSpPr>
            <p:cNvPr id="51215" name="Freeform 88">
              <a:extLst>
                <a:ext uri="{FF2B5EF4-FFF2-40B4-BE49-F238E27FC236}">
                  <a16:creationId xmlns:a16="http://schemas.microsoft.com/office/drawing/2014/main" id="{1C26F94E-C2AF-2D49-BE14-70105B0F0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668" y="2125330"/>
              <a:ext cx="64008" cy="64008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itle 1">
            <a:extLst>
              <a:ext uri="{FF2B5EF4-FFF2-40B4-BE49-F238E27FC236}">
                <a16:creationId xmlns:a16="http://schemas.microsoft.com/office/drawing/2014/main" id="{59B5B63B-572F-3B47-8F91-F42C36A535A5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Output Oscillations</a:t>
            </a:r>
          </a:p>
        </p:txBody>
      </p:sp>
      <p:sp>
        <p:nvSpPr>
          <p:cNvPr id="52226" name="Title 1">
            <a:extLst>
              <a:ext uri="{FF2B5EF4-FFF2-40B4-BE49-F238E27FC236}">
                <a16:creationId xmlns:a16="http://schemas.microsoft.com/office/drawing/2014/main" id="{8236789A-B835-B640-BDC7-2BCD57DE1B52}"/>
              </a:ext>
            </a:extLst>
          </p:cNvPr>
          <p:cNvSpPr txBox="1">
            <a:spLocks/>
          </p:cNvSpPr>
          <p:nvPr/>
        </p:nvSpPr>
        <p:spPr bwMode="auto">
          <a:xfrm>
            <a:off x="904875" y="13716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What would happen to </a:t>
            </a:r>
            <a:r>
              <a:rPr lang="en-US" altLang="en-US" i="1">
                <a:solidFill>
                  <a:srgbClr val="0000FF"/>
                </a:solidFill>
              </a:rPr>
              <a:t>g</a:t>
            </a:r>
            <a:r>
              <a:rPr lang="en-US" altLang="en-US"/>
              <a:t> if we keep </a:t>
            </a:r>
            <a:r>
              <a:rPr lang="en-US" altLang="en-US">
                <a:solidFill>
                  <a:srgbClr val="008000"/>
                </a:solidFill>
              </a:rPr>
              <a:t>x</a:t>
            </a:r>
            <a:r>
              <a:rPr lang="en-US" altLang="en-US"/>
              <a:t>=1 for a long time?</a:t>
            </a:r>
          </a:p>
        </p:txBody>
      </p:sp>
      <p:grpSp>
        <p:nvGrpSpPr>
          <p:cNvPr id="52227" name="Group 11">
            <a:extLst>
              <a:ext uri="{FF2B5EF4-FFF2-40B4-BE49-F238E27FC236}">
                <a16:creationId xmlns:a16="http://schemas.microsoft.com/office/drawing/2014/main" id="{34AC70E9-72BE-4C40-932C-0DD801979E99}"/>
              </a:ext>
            </a:extLst>
          </p:cNvPr>
          <p:cNvGrpSpPr>
            <a:grpSpLocks/>
          </p:cNvGrpSpPr>
          <p:nvPr/>
        </p:nvGrpSpPr>
        <p:grpSpPr bwMode="auto">
          <a:xfrm>
            <a:off x="7221538" y="2667001"/>
            <a:ext cx="2151062" cy="1833563"/>
            <a:chOff x="6306440" y="2667000"/>
            <a:chExt cx="2151760" cy="1833265"/>
          </a:xfrm>
        </p:grpSpPr>
        <p:grpSp>
          <p:nvGrpSpPr>
            <p:cNvPr id="52241" name="Group 7">
              <a:extLst>
                <a:ext uri="{FF2B5EF4-FFF2-40B4-BE49-F238E27FC236}">
                  <a16:creationId xmlns:a16="http://schemas.microsoft.com/office/drawing/2014/main" id="{2F54B39E-8785-F54E-B868-D4EC5E5E23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00800" y="3124200"/>
              <a:ext cx="2057400" cy="1162110"/>
              <a:chOff x="6858000" y="3581400"/>
              <a:chExt cx="2057400" cy="1162110"/>
            </a:xfrm>
          </p:grpSpPr>
          <p:grpSp>
            <p:nvGrpSpPr>
              <p:cNvPr id="52252" name="Group 21">
                <a:extLst>
                  <a:ext uri="{FF2B5EF4-FFF2-40B4-BE49-F238E27FC236}">
                    <a16:creationId xmlns:a16="http://schemas.microsoft.com/office/drawing/2014/main" id="{D39E4850-0440-F74A-B302-14B933D5E2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274560" y="3891280"/>
                <a:ext cx="1111250" cy="365125"/>
                <a:chOff x="7652429" y="4338216"/>
                <a:chExt cx="1110571" cy="364536"/>
              </a:xfrm>
            </p:grpSpPr>
            <p:grpSp>
              <p:nvGrpSpPr>
                <p:cNvPr id="52258" name="Group 22">
                  <a:extLst>
                    <a:ext uri="{FF2B5EF4-FFF2-40B4-BE49-F238E27FC236}">
                      <a16:creationId xmlns:a16="http://schemas.microsoft.com/office/drawing/2014/main" id="{573A78CB-DFC1-9E48-B758-7C2005A66F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652429" y="4343400"/>
                  <a:ext cx="373211" cy="359352"/>
                  <a:chOff x="7652429" y="4343400"/>
                  <a:chExt cx="373211" cy="359352"/>
                </a:xfrm>
              </p:grpSpPr>
              <p:cxnSp>
                <p:nvCxnSpPr>
                  <p:cNvPr id="52268" name="Elbow Connector 48">
                    <a:extLst>
                      <a:ext uri="{FF2B5EF4-FFF2-40B4-BE49-F238E27FC236}">
                        <a16:creationId xmlns:a16="http://schemas.microsoft.com/office/drawing/2014/main" id="{644371B5-D312-B948-A54E-EE0E68C67175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>
                    <a:off x="7643328" y="4334607"/>
                    <a:ext cx="228534" cy="367646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381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52269" name="Elbow Connector 49">
                    <a:extLst>
                      <a:ext uri="{FF2B5EF4-FFF2-40B4-BE49-F238E27FC236}">
                        <a16:creationId xmlns:a16="http://schemas.microsoft.com/office/drawing/2014/main" id="{3B496415-F2DB-C348-A44C-33E0CEB2B834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7763943" y="4334607"/>
                    <a:ext cx="252340" cy="367646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381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52259" name="Group 23">
                  <a:extLst>
                    <a:ext uri="{FF2B5EF4-FFF2-40B4-BE49-F238E27FC236}">
                      <a16:creationId xmlns:a16="http://schemas.microsoft.com/office/drawing/2014/main" id="{DBA1D085-BD7F-B147-9812-F4B14675929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898136" y="4340289"/>
                  <a:ext cx="373211" cy="359352"/>
                  <a:chOff x="7652429" y="4343400"/>
                  <a:chExt cx="373211" cy="359352"/>
                </a:xfrm>
              </p:grpSpPr>
              <p:cxnSp>
                <p:nvCxnSpPr>
                  <p:cNvPr id="52266" name="Elbow Connector 46">
                    <a:extLst>
                      <a:ext uri="{FF2B5EF4-FFF2-40B4-BE49-F238E27FC236}">
                        <a16:creationId xmlns:a16="http://schemas.microsoft.com/office/drawing/2014/main" id="{67F7CE42-953C-A140-9A84-0BEF3F142E31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>
                    <a:off x="7643612" y="4334548"/>
                    <a:ext cx="228534" cy="367646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381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52267" name="Elbow Connector 47">
                    <a:extLst>
                      <a:ext uri="{FF2B5EF4-FFF2-40B4-BE49-F238E27FC236}">
                        <a16:creationId xmlns:a16="http://schemas.microsoft.com/office/drawing/2014/main" id="{9F1795C3-4637-7646-80B1-E231831F4BE1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7764227" y="4334548"/>
                    <a:ext cx="252341" cy="367646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381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52260" name="Group 24">
                  <a:extLst>
                    <a:ext uri="{FF2B5EF4-FFF2-40B4-BE49-F238E27FC236}">
                      <a16:creationId xmlns:a16="http://schemas.microsoft.com/office/drawing/2014/main" id="{5578DB03-9A34-4F4C-A048-6AB4A39CEA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44082" y="4341327"/>
                  <a:ext cx="373211" cy="359352"/>
                  <a:chOff x="7652429" y="4343400"/>
                  <a:chExt cx="373211" cy="359352"/>
                </a:xfrm>
              </p:grpSpPr>
              <p:cxnSp>
                <p:nvCxnSpPr>
                  <p:cNvPr id="52264" name="Elbow Connector 44">
                    <a:extLst>
                      <a:ext uri="{FF2B5EF4-FFF2-40B4-BE49-F238E27FC236}">
                        <a16:creationId xmlns:a16="http://schemas.microsoft.com/office/drawing/2014/main" id="{BFF70F44-619F-BE4F-B687-67FB7A483C15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>
                    <a:off x="7643659" y="4343018"/>
                    <a:ext cx="228534" cy="359722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381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52265" name="Elbow Connector 45">
                    <a:extLst>
                      <a:ext uri="{FF2B5EF4-FFF2-40B4-BE49-F238E27FC236}">
                        <a16:creationId xmlns:a16="http://schemas.microsoft.com/office/drawing/2014/main" id="{6E75C258-9E8F-4A44-80D1-E4E4813678EB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7764274" y="4343018"/>
                    <a:ext cx="252340" cy="359722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381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52261" name="Group 25">
                  <a:extLst>
                    <a:ext uri="{FF2B5EF4-FFF2-40B4-BE49-F238E27FC236}">
                      <a16:creationId xmlns:a16="http://schemas.microsoft.com/office/drawing/2014/main" id="{987ED237-075E-7D4E-A7FB-F33B8B37D1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89789" y="4338216"/>
                  <a:ext cx="373211" cy="359352"/>
                  <a:chOff x="7652429" y="4343400"/>
                  <a:chExt cx="373211" cy="359352"/>
                </a:xfrm>
              </p:grpSpPr>
              <p:cxnSp>
                <p:nvCxnSpPr>
                  <p:cNvPr id="52262" name="Elbow Connector 42">
                    <a:extLst>
                      <a:ext uri="{FF2B5EF4-FFF2-40B4-BE49-F238E27FC236}">
                        <a16:creationId xmlns:a16="http://schemas.microsoft.com/office/drawing/2014/main" id="{3F672DFB-D81F-6A40-86CA-BFF2A2BD8F60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>
                    <a:off x="7651878" y="4342960"/>
                    <a:ext cx="228534" cy="359722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381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52263" name="Elbow Connector 43">
                    <a:extLst>
                      <a:ext uri="{FF2B5EF4-FFF2-40B4-BE49-F238E27FC236}">
                        <a16:creationId xmlns:a16="http://schemas.microsoft.com/office/drawing/2014/main" id="{08B21999-25C9-EF4A-B9C7-B5BB2858289A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7772494" y="4342960"/>
                    <a:ext cx="244405" cy="359722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381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sp>
            <p:nvSpPr>
              <p:cNvPr id="52253" name="TextBox 1">
                <a:extLst>
                  <a:ext uri="{FF2B5EF4-FFF2-40B4-BE49-F238E27FC236}">
                    <a16:creationId xmlns:a16="http://schemas.microsoft.com/office/drawing/2014/main" id="{37CE8629-0117-3449-B52B-9AB74BE415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58000" y="3581400"/>
                <a:ext cx="300082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1</a:t>
                </a:r>
              </a:p>
            </p:txBody>
          </p:sp>
          <p:sp>
            <p:nvSpPr>
              <p:cNvPr id="52254" name="TextBox 50">
                <a:extLst>
                  <a:ext uri="{FF2B5EF4-FFF2-40B4-BE49-F238E27FC236}">
                    <a16:creationId xmlns:a16="http://schemas.microsoft.com/office/drawing/2014/main" id="{162F04BD-162B-1C4D-99AE-B40520D842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68160" y="3989010"/>
                <a:ext cx="300082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0</a:t>
                </a:r>
              </a:p>
            </p:txBody>
          </p:sp>
          <p:cxnSp>
            <p:nvCxnSpPr>
              <p:cNvPr id="52255" name="Straight Arrow Connector 3">
                <a:extLst>
                  <a:ext uri="{FF2B5EF4-FFF2-40B4-BE49-F238E27FC236}">
                    <a16:creationId xmlns:a16="http://schemas.microsoft.com/office/drawing/2014/main" id="{235EA9D0-6017-B44E-9A17-6EA4173FC7C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238456" y="4267014"/>
                <a:ext cx="1676944" cy="0"/>
              </a:xfrm>
              <a:prstGeom prst="straightConnector1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2256" name="Straight Arrow Connector 51">
                <a:extLst>
                  <a:ext uri="{FF2B5EF4-FFF2-40B4-BE49-F238E27FC236}">
                    <a16:creationId xmlns:a16="http://schemas.microsoft.com/office/drawing/2014/main" id="{B002C445-6BC4-5C42-9FA3-7B16A8074F1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7238456" y="3581326"/>
                <a:ext cx="0" cy="685688"/>
              </a:xfrm>
              <a:prstGeom prst="straightConnector1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52257" name="TextBox 6">
                <a:extLst>
                  <a:ext uri="{FF2B5EF4-FFF2-40B4-BE49-F238E27FC236}">
                    <a16:creationId xmlns:a16="http://schemas.microsoft.com/office/drawing/2014/main" id="{2C9756D1-FC3E-8546-8B46-9A13CAEE25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98362" y="4343400"/>
                <a:ext cx="717038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latin typeface="Times" pitchFamily="2" charset="0"/>
                  </a:rPr>
                  <a:t>Time</a:t>
                </a:r>
              </a:p>
            </p:txBody>
          </p:sp>
        </p:grpSp>
        <p:cxnSp>
          <p:nvCxnSpPr>
            <p:cNvPr id="52242" name="Straight Connector 4">
              <a:extLst>
                <a:ext uri="{FF2B5EF4-FFF2-40B4-BE49-F238E27FC236}">
                  <a16:creationId xmlns:a16="http://schemas.microsoft.com/office/drawing/2014/main" id="{A1C4F30E-6A87-CB43-8A10-894C49A7C54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543503" y="2819375"/>
              <a:ext cx="0" cy="60950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243" name="Straight Connector 52">
              <a:extLst>
                <a:ext uri="{FF2B5EF4-FFF2-40B4-BE49-F238E27FC236}">
                  <a16:creationId xmlns:a16="http://schemas.microsoft.com/office/drawing/2014/main" id="{2CCE4EFB-2CCD-E644-A081-6C48A775DA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75309" y="2828899"/>
              <a:ext cx="0" cy="60950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244" name="Straight Arrow Connector 8">
              <a:extLst>
                <a:ext uri="{FF2B5EF4-FFF2-40B4-BE49-F238E27FC236}">
                  <a16:creationId xmlns:a16="http://schemas.microsoft.com/office/drawing/2014/main" id="{5CAB622E-D553-924F-848B-46FF283F5F8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7275129" y="2955878"/>
              <a:ext cx="273139" cy="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245" name="Straight Arrow Connector 53">
              <a:extLst>
                <a:ext uri="{FF2B5EF4-FFF2-40B4-BE49-F238E27FC236}">
                  <a16:creationId xmlns:a16="http://schemas.microsoft.com/office/drawing/2014/main" id="{45C94CE6-EAB8-0B46-BBD0-BA288792217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V="1">
              <a:off x="7670544" y="2955878"/>
              <a:ext cx="274727" cy="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2246" name="TextBox 9">
              <a:extLst>
                <a:ext uri="{FF2B5EF4-FFF2-40B4-BE49-F238E27FC236}">
                  <a16:creationId xmlns:a16="http://schemas.microsoft.com/office/drawing/2014/main" id="{4A24D43D-7AB2-9E47-9009-F7FD19F106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24800" y="2667000"/>
              <a:ext cx="4753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t</a:t>
              </a:r>
              <a:r>
                <a:rPr lang="en-US" altLang="en-US" b="0" baseline="-25000">
                  <a:latin typeface="Times" pitchFamily="2" charset="0"/>
                </a:rPr>
                <a:t>pd</a:t>
              </a:r>
            </a:p>
          </p:txBody>
        </p:sp>
        <p:cxnSp>
          <p:nvCxnSpPr>
            <p:cNvPr id="52247" name="Straight Connector 54">
              <a:extLst>
                <a:ext uri="{FF2B5EF4-FFF2-40B4-BE49-F238E27FC236}">
                  <a16:creationId xmlns:a16="http://schemas.microsoft.com/office/drawing/2014/main" id="{48F8A196-DA4C-294D-9312-C5086EBB18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33705" y="3744738"/>
              <a:ext cx="0" cy="60950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248" name="Straight Connector 55">
              <a:extLst>
                <a:ext uri="{FF2B5EF4-FFF2-40B4-BE49-F238E27FC236}">
                  <a16:creationId xmlns:a16="http://schemas.microsoft.com/office/drawing/2014/main" id="{904E501C-9167-914E-8CF4-D57CD70184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065511" y="3754261"/>
              <a:ext cx="0" cy="60950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249" name="Straight Arrow Connector 56">
              <a:extLst>
                <a:ext uri="{FF2B5EF4-FFF2-40B4-BE49-F238E27FC236}">
                  <a16:creationId xmlns:a16="http://schemas.microsoft.com/office/drawing/2014/main" id="{B65B8455-98DC-8849-8FAF-A9C745C6ECF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6665331" y="4257416"/>
              <a:ext cx="274726" cy="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250" name="Straight Arrow Connector 57">
              <a:extLst>
                <a:ext uri="{FF2B5EF4-FFF2-40B4-BE49-F238E27FC236}">
                  <a16:creationId xmlns:a16="http://schemas.microsoft.com/office/drawing/2014/main" id="{8279B48A-A278-0746-98FC-F6ED5ACFC2A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V="1">
              <a:off x="7060747" y="4266940"/>
              <a:ext cx="274727" cy="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2251" name="TextBox 58">
              <a:extLst>
                <a:ext uri="{FF2B5EF4-FFF2-40B4-BE49-F238E27FC236}">
                  <a16:creationId xmlns:a16="http://schemas.microsoft.com/office/drawing/2014/main" id="{35631C77-1269-924D-9910-B0AF11F016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06440" y="4038600"/>
              <a:ext cx="4753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t</a:t>
              </a:r>
              <a:r>
                <a:rPr lang="en-US" altLang="en-US" b="0" baseline="-25000">
                  <a:latin typeface="Times" pitchFamily="2" charset="0"/>
                </a:rPr>
                <a:t>pd</a:t>
              </a:r>
            </a:p>
          </p:txBody>
        </p:sp>
      </p:grpSp>
      <p:sp>
        <p:nvSpPr>
          <p:cNvPr id="52228" name="TextBox 10">
            <a:extLst>
              <a:ext uri="{FF2B5EF4-FFF2-40B4-BE49-F238E27FC236}">
                <a16:creationId xmlns:a16="http://schemas.microsoft.com/office/drawing/2014/main" id="{5946B34D-D020-034B-B389-0CA3ED937E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715001"/>
            <a:ext cx="669285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t</a:t>
            </a:r>
            <a:r>
              <a:rPr lang="en-US" altLang="en-US" b="0" baseline="-25000">
                <a:latin typeface="Times" pitchFamily="2" charset="0"/>
              </a:rPr>
              <a:t>pd</a:t>
            </a:r>
            <a:r>
              <a:rPr lang="en-US" altLang="en-US" b="0">
                <a:latin typeface="Times" pitchFamily="2" charset="0"/>
              </a:rPr>
              <a:t> is the propagation delay through the NAND gate,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which is small, but not zero.</a:t>
            </a:r>
          </a:p>
        </p:txBody>
      </p:sp>
      <p:grpSp>
        <p:nvGrpSpPr>
          <p:cNvPr id="52229" name="Group 50">
            <a:extLst>
              <a:ext uri="{FF2B5EF4-FFF2-40B4-BE49-F238E27FC236}">
                <a16:creationId xmlns:a16="http://schemas.microsoft.com/office/drawing/2014/main" id="{7799CD8F-1024-4E40-AE84-87A07BEA7F9A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3276601"/>
            <a:ext cx="3455988" cy="1135063"/>
            <a:chOff x="2819400" y="1676400"/>
            <a:chExt cx="3455988" cy="1135362"/>
          </a:xfrm>
        </p:grpSpPr>
        <p:sp>
          <p:nvSpPr>
            <p:cNvPr id="52230" name="Freeform 13">
              <a:extLst>
                <a:ext uri="{FF2B5EF4-FFF2-40B4-BE49-F238E27FC236}">
                  <a16:creationId xmlns:a16="http://schemas.microsoft.com/office/drawing/2014/main" id="{9EBFD6DA-3B4A-EB46-9F72-E94F8C4B8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285" y="2161306"/>
              <a:ext cx="1749206" cy="650456"/>
            </a:xfrm>
            <a:custGeom>
              <a:avLst/>
              <a:gdLst>
                <a:gd name="T0" fmla="*/ 2147483646 w 10045"/>
                <a:gd name="T1" fmla="*/ 2147483646 h 12198"/>
                <a:gd name="T2" fmla="*/ 0 w 10045"/>
                <a:gd name="T3" fmla="*/ 2147483646 h 12198"/>
                <a:gd name="T4" fmla="*/ 0 w 10045"/>
                <a:gd name="T5" fmla="*/ 2147483646 h 12198"/>
                <a:gd name="T6" fmla="*/ 2147483646 w 10045"/>
                <a:gd name="T7" fmla="*/ 2147483646 h 12198"/>
                <a:gd name="T8" fmla="*/ 2147483646 w 10045"/>
                <a:gd name="T9" fmla="*/ 0 h 12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45" h="12198">
                  <a:moveTo>
                    <a:pt x="2187" y="2198"/>
                  </a:moveTo>
                  <a:lnTo>
                    <a:pt x="0" y="2198"/>
                  </a:lnTo>
                  <a:lnTo>
                    <a:pt x="0" y="12198"/>
                  </a:lnTo>
                  <a:lnTo>
                    <a:pt x="10000" y="12198"/>
                  </a:lnTo>
                  <a:lnTo>
                    <a:pt x="1004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1" name="Freeform 74">
              <a:extLst>
                <a:ext uri="{FF2B5EF4-FFF2-40B4-BE49-F238E27FC236}">
                  <a16:creationId xmlns:a16="http://schemas.microsoft.com/office/drawing/2014/main" id="{99B2B9E4-5928-5540-81C4-D7C1CB874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165" y="1881079"/>
              <a:ext cx="522113" cy="523598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2" name="Rectangle 75">
              <a:extLst>
                <a:ext uri="{FF2B5EF4-FFF2-40B4-BE49-F238E27FC236}">
                  <a16:creationId xmlns:a16="http://schemas.microsoft.com/office/drawing/2014/main" id="{15C291EC-019C-6C40-9CF2-850FAC0BD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33" y="1877906"/>
              <a:ext cx="358655" cy="53629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52233" name="Freeform 76">
              <a:extLst>
                <a:ext uri="{FF2B5EF4-FFF2-40B4-BE49-F238E27FC236}">
                  <a16:creationId xmlns:a16="http://schemas.microsoft.com/office/drawing/2014/main" id="{DDB660A0-5107-F949-A271-0AF459B86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533" y="1877906"/>
              <a:ext cx="358655" cy="536290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4" name="Freeform 77">
              <a:extLst>
                <a:ext uri="{FF2B5EF4-FFF2-40B4-BE49-F238E27FC236}">
                  <a16:creationId xmlns:a16="http://schemas.microsoft.com/office/drawing/2014/main" id="{8A9F7855-A0F9-344B-8190-AF432051A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603" y="2101625"/>
              <a:ext cx="88871" cy="88853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5" name="Freeform 78">
              <a:extLst>
                <a:ext uri="{FF2B5EF4-FFF2-40B4-BE49-F238E27FC236}">
                  <a16:creationId xmlns:a16="http://schemas.microsoft.com/office/drawing/2014/main" id="{5DC021E3-E4AF-2F4A-8EC0-27AE13CAD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211" y="2098452"/>
              <a:ext cx="101566" cy="101546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6" name="Line 80">
              <a:extLst>
                <a:ext uri="{FF2B5EF4-FFF2-40B4-BE49-F238E27FC236}">
                  <a16:creationId xmlns:a16="http://schemas.microsoft.com/office/drawing/2014/main" id="{A7D72F1B-6B6C-5C45-9B94-0FC0885D95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9660" y="2011593"/>
              <a:ext cx="440409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7" name="Line 80">
              <a:extLst>
                <a:ext uri="{FF2B5EF4-FFF2-40B4-BE49-F238E27FC236}">
                  <a16:creationId xmlns:a16="http://schemas.microsoft.com/office/drawing/2014/main" id="{7C929353-7823-614A-97A4-F23C770DB2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7449" y="2151303"/>
              <a:ext cx="1697939" cy="447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8" name="Rectangle 96">
              <a:extLst>
                <a:ext uri="{FF2B5EF4-FFF2-40B4-BE49-F238E27FC236}">
                  <a16:creationId xmlns:a16="http://schemas.microsoft.com/office/drawing/2014/main" id="{68A02F74-2552-3E4A-8ABE-BBC0534F0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1676400"/>
              <a:ext cx="20197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008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39" name="Rectangle 96">
              <a:extLst>
                <a:ext uri="{FF2B5EF4-FFF2-40B4-BE49-F238E27FC236}">
                  <a16:creationId xmlns:a16="http://schemas.microsoft.com/office/drawing/2014/main" id="{E6A16115-A7F3-874F-973A-1197F174B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5717" y="1731722"/>
              <a:ext cx="153888" cy="36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3366FF"/>
                  </a:solidFill>
                  <a:latin typeface="Times-Roman" pitchFamily="2" charset="0"/>
                </a:rPr>
                <a:t>g</a:t>
              </a:r>
              <a:endParaRPr lang="en-US" altLang="en-US">
                <a:solidFill>
                  <a:srgbClr val="3366FF"/>
                </a:solidFill>
                <a:latin typeface="Times" pitchFamily="2" charset="0"/>
              </a:endParaRPr>
            </a:p>
          </p:txBody>
        </p:sp>
        <p:sp>
          <p:nvSpPr>
            <p:cNvPr id="52240" name="Freeform 88">
              <a:extLst>
                <a:ext uri="{FF2B5EF4-FFF2-40B4-BE49-F238E27FC236}">
                  <a16:creationId xmlns:a16="http://schemas.microsoft.com/office/drawing/2014/main" id="{89574F98-69EC-D14C-B471-90A7CF751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668" y="2125330"/>
              <a:ext cx="64008" cy="64008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3">
            <a:extLst>
              <a:ext uri="{FF2B5EF4-FFF2-40B4-BE49-F238E27FC236}">
                <a16:creationId xmlns:a16="http://schemas.microsoft.com/office/drawing/2014/main" id="{E06DE500-24F5-4843-91F2-869A3ADC1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Back to the Basic Latch</a:t>
            </a: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EEDECC6A-80F0-3345-84AC-FF2B11E6F01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8194" name="Rectangle 3">
            <a:extLst>
              <a:ext uri="{FF2B5EF4-FFF2-40B4-BE49-F238E27FC236}">
                <a16:creationId xmlns:a16="http://schemas.microsoft.com/office/drawing/2014/main" id="{5F91DD54-96D0-664C-89A9-5D528F89CD7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5486400"/>
          </a:xfrm>
        </p:spPr>
        <p:txBody>
          <a:bodyPr/>
          <a:lstStyle/>
          <a:p>
            <a:pPr eaLnBrk="1" hangingPunct="1"/>
            <a:r>
              <a:rPr lang="en-US" altLang="en-US" dirty="0"/>
              <a:t>Midterm Exam #2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When: Friday October 31 @ 4:20pm.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Where: This room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What: Chapters 1, 2, 3, 4 and  5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The exam will be closed book but open notes   	  (you can bring up to 3 sheets of handwritten notes).</a:t>
            </a:r>
          </a:p>
          <a:p>
            <a:pPr eaLnBrk="1" hangingPunct="1">
              <a:buFontTx/>
              <a:buNone/>
            </a:pPr>
            <a:endParaRPr lang="en-US" altLang="en-US" dirty="0"/>
          </a:p>
          <a:p>
            <a:pPr lvl="1" eaLnBrk="1" hangingPunct="1"/>
            <a:endParaRPr lang="en-US" altLang="en-US" dirty="0"/>
          </a:p>
          <a:p>
            <a:pPr lvl="1" eaLnBrk="1" hangingPunct="1">
              <a:buFont typeface="Wingdings" pitchFamily="2" charset="2"/>
              <a:buNone/>
            </a:pPr>
            <a:endParaRPr lang="en-US" altLang="en-US" dirty="0"/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73" name="Group 31">
            <a:extLst>
              <a:ext uri="{FF2B5EF4-FFF2-40B4-BE49-F238E27FC236}">
                <a16:creationId xmlns:a16="http://schemas.microsoft.com/office/drawing/2014/main" id="{AAA88A1E-AEAB-404F-8586-A82CAACC7433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2433638"/>
            <a:ext cx="3830638" cy="1300162"/>
            <a:chOff x="1869" y="1628"/>
            <a:chExt cx="2413" cy="819"/>
          </a:xfrm>
        </p:grpSpPr>
        <p:sp>
          <p:nvSpPr>
            <p:cNvPr id="54276" name="Freeform 4">
              <a:extLst>
                <a:ext uri="{FF2B5EF4-FFF2-40B4-BE49-F238E27FC236}">
                  <a16:creationId xmlns:a16="http://schemas.microsoft.com/office/drawing/2014/main" id="{4F811A97-4ED5-DE46-92EE-15B6011FD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874"/>
              <a:ext cx="430" cy="171"/>
            </a:xfrm>
            <a:custGeom>
              <a:avLst/>
              <a:gdLst>
                <a:gd name="T0" fmla="*/ 1 w 860"/>
                <a:gd name="T1" fmla="*/ 0 h 342"/>
                <a:gd name="T2" fmla="*/ 1 w 860"/>
                <a:gd name="T3" fmla="*/ 0 h 342"/>
                <a:gd name="T4" fmla="*/ 1 w 860"/>
                <a:gd name="T5" fmla="*/ 0 h 342"/>
                <a:gd name="T6" fmla="*/ 1 w 860"/>
                <a:gd name="T7" fmla="*/ 1 h 342"/>
                <a:gd name="T8" fmla="*/ 1 w 860"/>
                <a:gd name="T9" fmla="*/ 1 h 342"/>
                <a:gd name="T10" fmla="*/ 1 w 860"/>
                <a:gd name="T11" fmla="*/ 1 h 342"/>
                <a:gd name="T12" fmla="*/ 1 w 860"/>
                <a:gd name="T13" fmla="*/ 1 h 342"/>
                <a:gd name="T14" fmla="*/ 1 w 860"/>
                <a:gd name="T15" fmla="*/ 1 h 342"/>
                <a:gd name="T16" fmla="*/ 1 w 860"/>
                <a:gd name="T17" fmla="*/ 1 h 342"/>
                <a:gd name="T18" fmla="*/ 1 w 860"/>
                <a:gd name="T19" fmla="*/ 1 h 342"/>
                <a:gd name="T20" fmla="*/ 1 w 860"/>
                <a:gd name="T21" fmla="*/ 1 h 342"/>
                <a:gd name="T22" fmla="*/ 1 w 860"/>
                <a:gd name="T23" fmla="*/ 1 h 342"/>
                <a:gd name="T24" fmla="*/ 1 w 860"/>
                <a:gd name="T25" fmla="*/ 1 h 342"/>
                <a:gd name="T26" fmla="*/ 1 w 860"/>
                <a:gd name="T27" fmla="*/ 1 h 342"/>
                <a:gd name="T28" fmla="*/ 1 w 860"/>
                <a:gd name="T29" fmla="*/ 1 h 342"/>
                <a:gd name="T30" fmla="*/ 1 w 860"/>
                <a:gd name="T31" fmla="*/ 1 h 342"/>
                <a:gd name="T32" fmla="*/ 1 w 860"/>
                <a:gd name="T33" fmla="*/ 1 h 342"/>
                <a:gd name="T34" fmla="*/ 1 w 860"/>
                <a:gd name="T35" fmla="*/ 1 h 342"/>
                <a:gd name="T36" fmla="*/ 1 w 860"/>
                <a:gd name="T37" fmla="*/ 1 h 342"/>
                <a:gd name="T38" fmla="*/ 1 w 860"/>
                <a:gd name="T39" fmla="*/ 1 h 342"/>
                <a:gd name="T40" fmla="*/ 1 w 860"/>
                <a:gd name="T41" fmla="*/ 1 h 342"/>
                <a:gd name="T42" fmla="*/ 1 w 860"/>
                <a:gd name="T43" fmla="*/ 1 h 342"/>
                <a:gd name="T44" fmla="*/ 1 w 860"/>
                <a:gd name="T45" fmla="*/ 1 h 342"/>
                <a:gd name="T46" fmla="*/ 1 w 860"/>
                <a:gd name="T47" fmla="*/ 1 h 342"/>
                <a:gd name="T48" fmla="*/ 1 w 860"/>
                <a:gd name="T49" fmla="*/ 1 h 342"/>
                <a:gd name="T50" fmla="*/ 1 w 860"/>
                <a:gd name="T51" fmla="*/ 1 h 342"/>
                <a:gd name="T52" fmla="*/ 1 w 860"/>
                <a:gd name="T53" fmla="*/ 1 h 342"/>
                <a:gd name="T54" fmla="*/ 1 w 860"/>
                <a:gd name="T55" fmla="*/ 1 h 342"/>
                <a:gd name="T56" fmla="*/ 1 w 860"/>
                <a:gd name="T57" fmla="*/ 1 h 342"/>
                <a:gd name="T58" fmla="*/ 1 w 860"/>
                <a:gd name="T59" fmla="*/ 1 h 342"/>
                <a:gd name="T60" fmla="*/ 1 w 860"/>
                <a:gd name="T61" fmla="*/ 1 h 342"/>
                <a:gd name="T62" fmla="*/ 1 w 860"/>
                <a:gd name="T63" fmla="*/ 1 h 342"/>
                <a:gd name="T64" fmla="*/ 1 w 860"/>
                <a:gd name="T65" fmla="*/ 1 h 342"/>
                <a:gd name="T66" fmla="*/ 1 w 860"/>
                <a:gd name="T67" fmla="*/ 1 h 342"/>
                <a:gd name="T68" fmla="*/ 1 w 860"/>
                <a:gd name="T69" fmla="*/ 1 h 342"/>
                <a:gd name="T70" fmla="*/ 1 w 860"/>
                <a:gd name="T71" fmla="*/ 1 h 342"/>
                <a:gd name="T72" fmla="*/ 1 w 860"/>
                <a:gd name="T73" fmla="*/ 1 h 342"/>
                <a:gd name="T74" fmla="*/ 1 w 860"/>
                <a:gd name="T75" fmla="*/ 1 h 342"/>
                <a:gd name="T76" fmla="*/ 1 w 860"/>
                <a:gd name="T77" fmla="*/ 1 h 342"/>
                <a:gd name="T78" fmla="*/ 1 w 860"/>
                <a:gd name="T79" fmla="*/ 1 h 342"/>
                <a:gd name="T80" fmla="*/ 1 w 860"/>
                <a:gd name="T81" fmla="*/ 1 h 342"/>
                <a:gd name="T82" fmla="*/ 1 w 860"/>
                <a:gd name="T83" fmla="*/ 1 h 342"/>
                <a:gd name="T84" fmla="*/ 1 w 860"/>
                <a:gd name="T85" fmla="*/ 1 h 342"/>
                <a:gd name="T86" fmla="*/ 1 w 860"/>
                <a:gd name="T87" fmla="*/ 1 h 342"/>
                <a:gd name="T88" fmla="*/ 1 w 860"/>
                <a:gd name="T89" fmla="*/ 1 h 342"/>
                <a:gd name="T90" fmla="*/ 1 w 860"/>
                <a:gd name="T91" fmla="*/ 1 h 342"/>
                <a:gd name="T92" fmla="*/ 1 w 860"/>
                <a:gd name="T93" fmla="*/ 1 h 342"/>
                <a:gd name="T94" fmla="*/ 1 w 860"/>
                <a:gd name="T95" fmla="*/ 1 h 342"/>
                <a:gd name="T96" fmla="*/ 1 w 860"/>
                <a:gd name="T97" fmla="*/ 1 h 342"/>
                <a:gd name="T98" fmla="*/ 1 w 860"/>
                <a:gd name="T99" fmla="*/ 1 h 342"/>
                <a:gd name="T100" fmla="*/ 1 w 860"/>
                <a:gd name="T101" fmla="*/ 1 h 342"/>
                <a:gd name="T102" fmla="*/ 1 w 860"/>
                <a:gd name="T103" fmla="*/ 1 h 342"/>
                <a:gd name="T104" fmla="*/ 1 w 860"/>
                <a:gd name="T105" fmla="*/ 1 h 342"/>
                <a:gd name="T106" fmla="*/ 1 w 860"/>
                <a:gd name="T107" fmla="*/ 1 h 342"/>
                <a:gd name="T108" fmla="*/ 1 w 860"/>
                <a:gd name="T109" fmla="*/ 1 h 342"/>
                <a:gd name="T110" fmla="*/ 1 w 860"/>
                <a:gd name="T111" fmla="*/ 1 h 342"/>
                <a:gd name="T112" fmla="*/ 1 w 860"/>
                <a:gd name="T113" fmla="*/ 1 h 342"/>
                <a:gd name="T114" fmla="*/ 1 w 860"/>
                <a:gd name="T115" fmla="*/ 1 h 342"/>
                <a:gd name="T116" fmla="*/ 1 w 860"/>
                <a:gd name="T117" fmla="*/ 1 h 342"/>
                <a:gd name="T118" fmla="*/ 1 w 860"/>
                <a:gd name="T119" fmla="*/ 1 h 342"/>
                <a:gd name="T120" fmla="*/ 1 w 860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2"/>
                <a:gd name="T185" fmla="*/ 860 w 860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2">
                  <a:moveTo>
                    <a:pt x="0" y="0"/>
                  </a:moveTo>
                  <a:lnTo>
                    <a:pt x="34" y="0"/>
                  </a:lnTo>
                  <a:lnTo>
                    <a:pt x="64" y="0"/>
                  </a:lnTo>
                  <a:lnTo>
                    <a:pt x="92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5" y="0"/>
                  </a:lnTo>
                  <a:lnTo>
                    <a:pt x="260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299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8" y="0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50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8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7" y="1"/>
                  </a:lnTo>
                  <a:lnTo>
                    <a:pt x="390" y="3"/>
                  </a:lnTo>
                  <a:lnTo>
                    <a:pt x="393" y="3"/>
                  </a:lnTo>
                  <a:lnTo>
                    <a:pt x="394" y="3"/>
                  </a:lnTo>
                  <a:lnTo>
                    <a:pt x="397" y="3"/>
                  </a:lnTo>
                  <a:lnTo>
                    <a:pt x="398" y="3"/>
                  </a:lnTo>
                  <a:lnTo>
                    <a:pt x="400" y="3"/>
                  </a:lnTo>
                  <a:lnTo>
                    <a:pt x="401" y="3"/>
                  </a:lnTo>
                  <a:lnTo>
                    <a:pt x="403" y="3"/>
                  </a:lnTo>
                  <a:lnTo>
                    <a:pt x="404" y="3"/>
                  </a:lnTo>
                  <a:lnTo>
                    <a:pt x="406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10" y="4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4" y="4"/>
                  </a:lnTo>
                  <a:lnTo>
                    <a:pt x="416" y="4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3" y="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30" y="6"/>
                  </a:lnTo>
                  <a:lnTo>
                    <a:pt x="433" y="6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9" y="7"/>
                  </a:lnTo>
                  <a:lnTo>
                    <a:pt x="441" y="7"/>
                  </a:lnTo>
                  <a:lnTo>
                    <a:pt x="443" y="7"/>
                  </a:lnTo>
                  <a:lnTo>
                    <a:pt x="446" y="9"/>
                  </a:lnTo>
                  <a:lnTo>
                    <a:pt x="447" y="9"/>
                  </a:lnTo>
                  <a:lnTo>
                    <a:pt x="449" y="9"/>
                  </a:lnTo>
                  <a:lnTo>
                    <a:pt x="450" y="9"/>
                  </a:lnTo>
                  <a:lnTo>
                    <a:pt x="453" y="9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9" y="10"/>
                  </a:lnTo>
                  <a:lnTo>
                    <a:pt x="460" y="10"/>
                  </a:lnTo>
                  <a:lnTo>
                    <a:pt x="462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6" y="12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2" y="13"/>
                  </a:lnTo>
                  <a:lnTo>
                    <a:pt x="473" y="14"/>
                  </a:lnTo>
                  <a:lnTo>
                    <a:pt x="475" y="14"/>
                  </a:lnTo>
                  <a:lnTo>
                    <a:pt x="476" y="14"/>
                  </a:lnTo>
                  <a:lnTo>
                    <a:pt x="477" y="16"/>
                  </a:lnTo>
                  <a:lnTo>
                    <a:pt x="479" y="16"/>
                  </a:lnTo>
                  <a:lnTo>
                    <a:pt x="482" y="16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7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8" y="22"/>
                  </a:lnTo>
                  <a:lnTo>
                    <a:pt x="500" y="22"/>
                  </a:lnTo>
                  <a:lnTo>
                    <a:pt x="502" y="23"/>
                  </a:lnTo>
                  <a:lnTo>
                    <a:pt x="505" y="23"/>
                  </a:lnTo>
                  <a:lnTo>
                    <a:pt x="506" y="24"/>
                  </a:lnTo>
                  <a:lnTo>
                    <a:pt x="508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9"/>
                  </a:lnTo>
                  <a:lnTo>
                    <a:pt x="521" y="29"/>
                  </a:lnTo>
                  <a:lnTo>
                    <a:pt x="522" y="30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2"/>
                  </a:lnTo>
                  <a:lnTo>
                    <a:pt x="528" y="32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5" y="36"/>
                  </a:lnTo>
                  <a:lnTo>
                    <a:pt x="536" y="36"/>
                  </a:lnTo>
                  <a:lnTo>
                    <a:pt x="538" y="37"/>
                  </a:lnTo>
                  <a:lnTo>
                    <a:pt x="541" y="39"/>
                  </a:lnTo>
                  <a:lnTo>
                    <a:pt x="542" y="39"/>
                  </a:lnTo>
                  <a:lnTo>
                    <a:pt x="545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1" y="43"/>
                  </a:lnTo>
                  <a:lnTo>
                    <a:pt x="554" y="45"/>
                  </a:lnTo>
                  <a:lnTo>
                    <a:pt x="555" y="46"/>
                  </a:lnTo>
                  <a:lnTo>
                    <a:pt x="556" y="46"/>
                  </a:lnTo>
                  <a:lnTo>
                    <a:pt x="558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8" y="52"/>
                  </a:lnTo>
                  <a:lnTo>
                    <a:pt x="569" y="53"/>
                  </a:lnTo>
                  <a:lnTo>
                    <a:pt x="571" y="53"/>
                  </a:lnTo>
                  <a:lnTo>
                    <a:pt x="571" y="55"/>
                  </a:lnTo>
                  <a:lnTo>
                    <a:pt x="572" y="55"/>
                  </a:lnTo>
                  <a:lnTo>
                    <a:pt x="574" y="55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79" y="59"/>
                  </a:lnTo>
                  <a:lnTo>
                    <a:pt x="581" y="59"/>
                  </a:lnTo>
                  <a:lnTo>
                    <a:pt x="582" y="60"/>
                  </a:lnTo>
                  <a:lnTo>
                    <a:pt x="584" y="60"/>
                  </a:lnTo>
                  <a:lnTo>
                    <a:pt x="585" y="62"/>
                  </a:lnTo>
                  <a:lnTo>
                    <a:pt x="587" y="62"/>
                  </a:lnTo>
                  <a:lnTo>
                    <a:pt x="588" y="63"/>
                  </a:lnTo>
                  <a:lnTo>
                    <a:pt x="591" y="65"/>
                  </a:lnTo>
                  <a:lnTo>
                    <a:pt x="592" y="66"/>
                  </a:lnTo>
                  <a:lnTo>
                    <a:pt x="594" y="66"/>
                  </a:lnTo>
                  <a:lnTo>
                    <a:pt x="597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1" y="70"/>
                  </a:lnTo>
                  <a:lnTo>
                    <a:pt x="604" y="72"/>
                  </a:lnTo>
                  <a:lnTo>
                    <a:pt x="605" y="72"/>
                  </a:lnTo>
                  <a:lnTo>
                    <a:pt x="607" y="73"/>
                  </a:lnTo>
                  <a:lnTo>
                    <a:pt x="608" y="75"/>
                  </a:lnTo>
                  <a:lnTo>
                    <a:pt x="610" y="75"/>
                  </a:lnTo>
                  <a:lnTo>
                    <a:pt x="611" y="76"/>
                  </a:lnTo>
                  <a:lnTo>
                    <a:pt x="612" y="76"/>
                  </a:lnTo>
                  <a:lnTo>
                    <a:pt x="612" y="78"/>
                  </a:lnTo>
                  <a:lnTo>
                    <a:pt x="614" y="78"/>
                  </a:lnTo>
                  <a:lnTo>
                    <a:pt x="615" y="79"/>
                  </a:lnTo>
                  <a:lnTo>
                    <a:pt x="617" y="79"/>
                  </a:lnTo>
                  <a:lnTo>
                    <a:pt x="618" y="80"/>
                  </a:lnTo>
                  <a:lnTo>
                    <a:pt x="620" y="82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2" y="83"/>
                  </a:lnTo>
                  <a:lnTo>
                    <a:pt x="624" y="83"/>
                  </a:lnTo>
                  <a:lnTo>
                    <a:pt x="625" y="85"/>
                  </a:lnTo>
                  <a:lnTo>
                    <a:pt x="627" y="85"/>
                  </a:lnTo>
                  <a:lnTo>
                    <a:pt x="627" y="86"/>
                  </a:lnTo>
                  <a:lnTo>
                    <a:pt x="628" y="86"/>
                  </a:lnTo>
                  <a:lnTo>
                    <a:pt x="630" y="88"/>
                  </a:lnTo>
                  <a:lnTo>
                    <a:pt x="631" y="89"/>
                  </a:lnTo>
                  <a:lnTo>
                    <a:pt x="633" y="89"/>
                  </a:lnTo>
                  <a:lnTo>
                    <a:pt x="634" y="91"/>
                  </a:lnTo>
                  <a:lnTo>
                    <a:pt x="637" y="92"/>
                  </a:lnTo>
                  <a:lnTo>
                    <a:pt x="638" y="93"/>
                  </a:lnTo>
                  <a:lnTo>
                    <a:pt x="640" y="93"/>
                  </a:lnTo>
                  <a:lnTo>
                    <a:pt x="641" y="95"/>
                  </a:lnTo>
                  <a:lnTo>
                    <a:pt x="641" y="96"/>
                  </a:lnTo>
                  <a:lnTo>
                    <a:pt x="643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5" y="99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50" y="101"/>
                  </a:lnTo>
                  <a:lnTo>
                    <a:pt x="650" y="102"/>
                  </a:lnTo>
                  <a:lnTo>
                    <a:pt x="651" y="102"/>
                  </a:lnTo>
                  <a:lnTo>
                    <a:pt x="653" y="103"/>
                  </a:lnTo>
                  <a:lnTo>
                    <a:pt x="654" y="103"/>
                  </a:lnTo>
                  <a:lnTo>
                    <a:pt x="654" y="105"/>
                  </a:lnTo>
                  <a:lnTo>
                    <a:pt x="656" y="105"/>
                  </a:lnTo>
                  <a:lnTo>
                    <a:pt x="657" y="106"/>
                  </a:lnTo>
                  <a:lnTo>
                    <a:pt x="658" y="108"/>
                  </a:lnTo>
                  <a:lnTo>
                    <a:pt x="660" y="108"/>
                  </a:lnTo>
                  <a:lnTo>
                    <a:pt x="661" y="109"/>
                  </a:lnTo>
                  <a:lnTo>
                    <a:pt x="663" y="111"/>
                  </a:lnTo>
                  <a:lnTo>
                    <a:pt x="664" y="112"/>
                  </a:lnTo>
                  <a:lnTo>
                    <a:pt x="666" y="112"/>
                  </a:lnTo>
                  <a:lnTo>
                    <a:pt x="666" y="114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0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3" y="118"/>
                  </a:lnTo>
                  <a:lnTo>
                    <a:pt x="673" y="119"/>
                  </a:lnTo>
                  <a:lnTo>
                    <a:pt x="674" y="119"/>
                  </a:lnTo>
                  <a:lnTo>
                    <a:pt x="676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3" y="125"/>
                  </a:lnTo>
                  <a:lnTo>
                    <a:pt x="684" y="126"/>
                  </a:lnTo>
                  <a:lnTo>
                    <a:pt x="686" y="128"/>
                  </a:lnTo>
                  <a:lnTo>
                    <a:pt x="687" y="129"/>
                  </a:lnTo>
                  <a:lnTo>
                    <a:pt x="689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1" y="132"/>
                  </a:lnTo>
                  <a:lnTo>
                    <a:pt x="693" y="134"/>
                  </a:lnTo>
                  <a:lnTo>
                    <a:pt x="694" y="134"/>
                  </a:lnTo>
                  <a:lnTo>
                    <a:pt x="696" y="135"/>
                  </a:lnTo>
                  <a:lnTo>
                    <a:pt x="697" y="135"/>
                  </a:lnTo>
                  <a:lnTo>
                    <a:pt x="699" y="136"/>
                  </a:lnTo>
                  <a:lnTo>
                    <a:pt x="700" y="138"/>
                  </a:lnTo>
                  <a:lnTo>
                    <a:pt x="702" y="139"/>
                  </a:lnTo>
                  <a:lnTo>
                    <a:pt x="703" y="139"/>
                  </a:lnTo>
                  <a:lnTo>
                    <a:pt x="704" y="141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7" y="144"/>
                  </a:lnTo>
                  <a:lnTo>
                    <a:pt x="709" y="144"/>
                  </a:lnTo>
                  <a:lnTo>
                    <a:pt x="709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2" y="147"/>
                  </a:lnTo>
                  <a:lnTo>
                    <a:pt x="712" y="148"/>
                  </a:lnTo>
                  <a:lnTo>
                    <a:pt x="713" y="148"/>
                  </a:lnTo>
                  <a:lnTo>
                    <a:pt x="713" y="149"/>
                  </a:lnTo>
                  <a:lnTo>
                    <a:pt x="714" y="151"/>
                  </a:lnTo>
                  <a:lnTo>
                    <a:pt x="716" y="152"/>
                  </a:lnTo>
                  <a:lnTo>
                    <a:pt x="717" y="152"/>
                  </a:lnTo>
                  <a:lnTo>
                    <a:pt x="717" y="154"/>
                  </a:lnTo>
                  <a:lnTo>
                    <a:pt x="719" y="155"/>
                  </a:lnTo>
                  <a:lnTo>
                    <a:pt x="720" y="157"/>
                  </a:lnTo>
                  <a:lnTo>
                    <a:pt x="722" y="158"/>
                  </a:lnTo>
                  <a:lnTo>
                    <a:pt x="723" y="159"/>
                  </a:lnTo>
                  <a:lnTo>
                    <a:pt x="724" y="161"/>
                  </a:lnTo>
                  <a:lnTo>
                    <a:pt x="726" y="162"/>
                  </a:lnTo>
                  <a:lnTo>
                    <a:pt x="727" y="164"/>
                  </a:lnTo>
                  <a:lnTo>
                    <a:pt x="727" y="165"/>
                  </a:lnTo>
                  <a:lnTo>
                    <a:pt x="729" y="165"/>
                  </a:lnTo>
                  <a:lnTo>
                    <a:pt x="730" y="167"/>
                  </a:lnTo>
                  <a:lnTo>
                    <a:pt x="730" y="168"/>
                  </a:lnTo>
                  <a:lnTo>
                    <a:pt x="732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6" y="174"/>
                  </a:lnTo>
                  <a:lnTo>
                    <a:pt x="737" y="175"/>
                  </a:lnTo>
                  <a:lnTo>
                    <a:pt x="739" y="177"/>
                  </a:lnTo>
                  <a:lnTo>
                    <a:pt x="740" y="178"/>
                  </a:lnTo>
                  <a:lnTo>
                    <a:pt x="742" y="180"/>
                  </a:lnTo>
                  <a:lnTo>
                    <a:pt x="742" y="181"/>
                  </a:lnTo>
                  <a:lnTo>
                    <a:pt x="743" y="182"/>
                  </a:lnTo>
                  <a:lnTo>
                    <a:pt x="745" y="184"/>
                  </a:lnTo>
                  <a:lnTo>
                    <a:pt x="746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9" y="188"/>
                  </a:lnTo>
                  <a:lnTo>
                    <a:pt x="750" y="191"/>
                  </a:lnTo>
                  <a:lnTo>
                    <a:pt x="752" y="192"/>
                  </a:lnTo>
                  <a:lnTo>
                    <a:pt x="753" y="194"/>
                  </a:lnTo>
                  <a:lnTo>
                    <a:pt x="755" y="195"/>
                  </a:lnTo>
                  <a:lnTo>
                    <a:pt x="756" y="198"/>
                  </a:lnTo>
                  <a:lnTo>
                    <a:pt x="758" y="200"/>
                  </a:lnTo>
                  <a:lnTo>
                    <a:pt x="759" y="201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5"/>
                  </a:lnTo>
                  <a:lnTo>
                    <a:pt x="765" y="207"/>
                  </a:lnTo>
                  <a:lnTo>
                    <a:pt x="766" y="208"/>
                  </a:lnTo>
                  <a:lnTo>
                    <a:pt x="766" y="210"/>
                  </a:lnTo>
                  <a:lnTo>
                    <a:pt x="768" y="211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4"/>
                  </a:lnTo>
                  <a:lnTo>
                    <a:pt x="772" y="215"/>
                  </a:lnTo>
                  <a:lnTo>
                    <a:pt x="772" y="217"/>
                  </a:lnTo>
                  <a:lnTo>
                    <a:pt x="773" y="218"/>
                  </a:lnTo>
                  <a:lnTo>
                    <a:pt x="775" y="220"/>
                  </a:lnTo>
                  <a:lnTo>
                    <a:pt x="775" y="221"/>
                  </a:lnTo>
                  <a:lnTo>
                    <a:pt x="776" y="223"/>
                  </a:lnTo>
                  <a:lnTo>
                    <a:pt x="778" y="224"/>
                  </a:lnTo>
                  <a:lnTo>
                    <a:pt x="778" y="226"/>
                  </a:lnTo>
                  <a:lnTo>
                    <a:pt x="779" y="227"/>
                  </a:lnTo>
                  <a:lnTo>
                    <a:pt x="781" y="228"/>
                  </a:lnTo>
                  <a:lnTo>
                    <a:pt x="782" y="230"/>
                  </a:lnTo>
                  <a:lnTo>
                    <a:pt x="782" y="231"/>
                  </a:lnTo>
                  <a:lnTo>
                    <a:pt x="783" y="233"/>
                  </a:lnTo>
                  <a:lnTo>
                    <a:pt x="785" y="234"/>
                  </a:lnTo>
                  <a:lnTo>
                    <a:pt x="786" y="236"/>
                  </a:lnTo>
                  <a:lnTo>
                    <a:pt x="788" y="238"/>
                  </a:lnTo>
                  <a:lnTo>
                    <a:pt x="789" y="240"/>
                  </a:lnTo>
                  <a:lnTo>
                    <a:pt x="791" y="243"/>
                  </a:lnTo>
                  <a:lnTo>
                    <a:pt x="792" y="244"/>
                  </a:lnTo>
                  <a:lnTo>
                    <a:pt x="793" y="247"/>
                  </a:lnTo>
                  <a:lnTo>
                    <a:pt x="795" y="249"/>
                  </a:lnTo>
                  <a:lnTo>
                    <a:pt x="796" y="251"/>
                  </a:lnTo>
                  <a:lnTo>
                    <a:pt x="798" y="253"/>
                  </a:lnTo>
                  <a:lnTo>
                    <a:pt x="799" y="254"/>
                  </a:lnTo>
                  <a:lnTo>
                    <a:pt x="801" y="256"/>
                  </a:lnTo>
                  <a:lnTo>
                    <a:pt x="802" y="257"/>
                  </a:lnTo>
                  <a:lnTo>
                    <a:pt x="802" y="259"/>
                  </a:lnTo>
                  <a:lnTo>
                    <a:pt x="803" y="260"/>
                  </a:lnTo>
                  <a:lnTo>
                    <a:pt x="805" y="261"/>
                  </a:lnTo>
                  <a:lnTo>
                    <a:pt x="805" y="263"/>
                  </a:lnTo>
                  <a:lnTo>
                    <a:pt x="806" y="264"/>
                  </a:lnTo>
                  <a:lnTo>
                    <a:pt x="808" y="266"/>
                  </a:lnTo>
                  <a:lnTo>
                    <a:pt x="808" y="267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1" y="270"/>
                  </a:lnTo>
                  <a:lnTo>
                    <a:pt x="812" y="271"/>
                  </a:lnTo>
                  <a:lnTo>
                    <a:pt x="812" y="273"/>
                  </a:lnTo>
                  <a:lnTo>
                    <a:pt x="814" y="274"/>
                  </a:lnTo>
                  <a:lnTo>
                    <a:pt x="815" y="276"/>
                  </a:lnTo>
                  <a:lnTo>
                    <a:pt x="815" y="277"/>
                  </a:lnTo>
                  <a:lnTo>
                    <a:pt x="816" y="279"/>
                  </a:lnTo>
                  <a:lnTo>
                    <a:pt x="818" y="280"/>
                  </a:lnTo>
                  <a:lnTo>
                    <a:pt x="819" y="282"/>
                  </a:lnTo>
                  <a:lnTo>
                    <a:pt x="821" y="283"/>
                  </a:lnTo>
                  <a:lnTo>
                    <a:pt x="822" y="284"/>
                  </a:lnTo>
                  <a:lnTo>
                    <a:pt x="824" y="287"/>
                  </a:lnTo>
                  <a:lnTo>
                    <a:pt x="825" y="289"/>
                  </a:lnTo>
                  <a:lnTo>
                    <a:pt x="826" y="292"/>
                  </a:lnTo>
                  <a:lnTo>
                    <a:pt x="828" y="293"/>
                  </a:lnTo>
                  <a:lnTo>
                    <a:pt x="829" y="296"/>
                  </a:lnTo>
                  <a:lnTo>
                    <a:pt x="831" y="299"/>
                  </a:lnTo>
                  <a:lnTo>
                    <a:pt x="832" y="300"/>
                  </a:lnTo>
                  <a:lnTo>
                    <a:pt x="834" y="302"/>
                  </a:lnTo>
                  <a:lnTo>
                    <a:pt x="835" y="305"/>
                  </a:lnTo>
                  <a:lnTo>
                    <a:pt x="837" y="306"/>
                  </a:lnTo>
                  <a:lnTo>
                    <a:pt x="838" y="307"/>
                  </a:lnTo>
                  <a:lnTo>
                    <a:pt x="839" y="309"/>
                  </a:lnTo>
                  <a:lnTo>
                    <a:pt x="839" y="310"/>
                  </a:lnTo>
                  <a:lnTo>
                    <a:pt x="841" y="312"/>
                  </a:lnTo>
                  <a:lnTo>
                    <a:pt x="842" y="313"/>
                  </a:lnTo>
                  <a:lnTo>
                    <a:pt x="842" y="315"/>
                  </a:lnTo>
                  <a:lnTo>
                    <a:pt x="844" y="316"/>
                  </a:lnTo>
                  <a:lnTo>
                    <a:pt x="844" y="317"/>
                  </a:lnTo>
                  <a:lnTo>
                    <a:pt x="845" y="317"/>
                  </a:lnTo>
                  <a:lnTo>
                    <a:pt x="845" y="319"/>
                  </a:lnTo>
                  <a:lnTo>
                    <a:pt x="847" y="320"/>
                  </a:lnTo>
                  <a:lnTo>
                    <a:pt x="847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49" y="326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0"/>
                  </a:lnTo>
                  <a:lnTo>
                    <a:pt x="854" y="332"/>
                  </a:lnTo>
                  <a:lnTo>
                    <a:pt x="854" y="333"/>
                  </a:lnTo>
                  <a:lnTo>
                    <a:pt x="855" y="335"/>
                  </a:lnTo>
                  <a:lnTo>
                    <a:pt x="855" y="336"/>
                  </a:lnTo>
                  <a:lnTo>
                    <a:pt x="857" y="338"/>
                  </a:lnTo>
                  <a:lnTo>
                    <a:pt x="858" y="339"/>
                  </a:lnTo>
                  <a:lnTo>
                    <a:pt x="860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7" name="Freeform 5">
              <a:extLst>
                <a:ext uri="{FF2B5EF4-FFF2-40B4-BE49-F238E27FC236}">
                  <a16:creationId xmlns:a16="http://schemas.microsoft.com/office/drawing/2014/main" id="{DA9B4099-A107-684A-B854-6C96DCA43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046"/>
              <a:ext cx="430" cy="170"/>
            </a:xfrm>
            <a:custGeom>
              <a:avLst/>
              <a:gdLst>
                <a:gd name="T0" fmla="*/ 1 w 860"/>
                <a:gd name="T1" fmla="*/ 0 h 341"/>
                <a:gd name="T2" fmla="*/ 1 w 860"/>
                <a:gd name="T3" fmla="*/ 0 h 341"/>
                <a:gd name="T4" fmla="*/ 1 w 860"/>
                <a:gd name="T5" fmla="*/ 0 h 341"/>
                <a:gd name="T6" fmla="*/ 1 w 860"/>
                <a:gd name="T7" fmla="*/ 0 h 341"/>
                <a:gd name="T8" fmla="*/ 1 w 860"/>
                <a:gd name="T9" fmla="*/ 0 h 341"/>
                <a:gd name="T10" fmla="*/ 1 w 860"/>
                <a:gd name="T11" fmla="*/ 0 h 341"/>
                <a:gd name="T12" fmla="*/ 1 w 860"/>
                <a:gd name="T13" fmla="*/ 0 h 341"/>
                <a:gd name="T14" fmla="*/ 1 w 860"/>
                <a:gd name="T15" fmla="*/ 0 h 341"/>
                <a:gd name="T16" fmla="*/ 1 w 860"/>
                <a:gd name="T17" fmla="*/ 0 h 341"/>
                <a:gd name="T18" fmla="*/ 1 w 860"/>
                <a:gd name="T19" fmla="*/ 0 h 341"/>
                <a:gd name="T20" fmla="*/ 1 w 860"/>
                <a:gd name="T21" fmla="*/ 0 h 341"/>
                <a:gd name="T22" fmla="*/ 1 w 860"/>
                <a:gd name="T23" fmla="*/ 0 h 341"/>
                <a:gd name="T24" fmla="*/ 1 w 860"/>
                <a:gd name="T25" fmla="*/ 0 h 341"/>
                <a:gd name="T26" fmla="*/ 1 w 860"/>
                <a:gd name="T27" fmla="*/ 0 h 341"/>
                <a:gd name="T28" fmla="*/ 1 w 860"/>
                <a:gd name="T29" fmla="*/ 0 h 341"/>
                <a:gd name="T30" fmla="*/ 1 w 860"/>
                <a:gd name="T31" fmla="*/ 0 h 341"/>
                <a:gd name="T32" fmla="*/ 1 w 860"/>
                <a:gd name="T33" fmla="*/ 0 h 341"/>
                <a:gd name="T34" fmla="*/ 1 w 860"/>
                <a:gd name="T35" fmla="*/ 0 h 341"/>
                <a:gd name="T36" fmla="*/ 1 w 860"/>
                <a:gd name="T37" fmla="*/ 0 h 341"/>
                <a:gd name="T38" fmla="*/ 1 w 860"/>
                <a:gd name="T39" fmla="*/ 0 h 341"/>
                <a:gd name="T40" fmla="*/ 1 w 860"/>
                <a:gd name="T41" fmla="*/ 0 h 341"/>
                <a:gd name="T42" fmla="*/ 1 w 860"/>
                <a:gd name="T43" fmla="*/ 0 h 341"/>
                <a:gd name="T44" fmla="*/ 1 w 860"/>
                <a:gd name="T45" fmla="*/ 0 h 341"/>
                <a:gd name="T46" fmla="*/ 1 w 860"/>
                <a:gd name="T47" fmla="*/ 0 h 341"/>
                <a:gd name="T48" fmla="*/ 1 w 860"/>
                <a:gd name="T49" fmla="*/ 0 h 341"/>
                <a:gd name="T50" fmla="*/ 1 w 860"/>
                <a:gd name="T51" fmla="*/ 0 h 341"/>
                <a:gd name="T52" fmla="*/ 1 w 860"/>
                <a:gd name="T53" fmla="*/ 0 h 341"/>
                <a:gd name="T54" fmla="*/ 1 w 860"/>
                <a:gd name="T55" fmla="*/ 0 h 341"/>
                <a:gd name="T56" fmla="*/ 1 w 860"/>
                <a:gd name="T57" fmla="*/ 0 h 341"/>
                <a:gd name="T58" fmla="*/ 1 w 860"/>
                <a:gd name="T59" fmla="*/ 0 h 341"/>
                <a:gd name="T60" fmla="*/ 1 w 860"/>
                <a:gd name="T61" fmla="*/ 0 h 341"/>
                <a:gd name="T62" fmla="*/ 1 w 860"/>
                <a:gd name="T63" fmla="*/ 0 h 341"/>
                <a:gd name="T64" fmla="*/ 1 w 860"/>
                <a:gd name="T65" fmla="*/ 0 h 341"/>
                <a:gd name="T66" fmla="*/ 1 w 860"/>
                <a:gd name="T67" fmla="*/ 0 h 341"/>
                <a:gd name="T68" fmla="*/ 1 w 860"/>
                <a:gd name="T69" fmla="*/ 0 h 341"/>
                <a:gd name="T70" fmla="*/ 1 w 860"/>
                <a:gd name="T71" fmla="*/ 0 h 341"/>
                <a:gd name="T72" fmla="*/ 1 w 860"/>
                <a:gd name="T73" fmla="*/ 0 h 341"/>
                <a:gd name="T74" fmla="*/ 1 w 860"/>
                <a:gd name="T75" fmla="*/ 0 h 341"/>
                <a:gd name="T76" fmla="*/ 1 w 860"/>
                <a:gd name="T77" fmla="*/ 0 h 341"/>
                <a:gd name="T78" fmla="*/ 1 w 860"/>
                <a:gd name="T79" fmla="*/ 0 h 341"/>
                <a:gd name="T80" fmla="*/ 1 w 860"/>
                <a:gd name="T81" fmla="*/ 0 h 341"/>
                <a:gd name="T82" fmla="*/ 1 w 860"/>
                <a:gd name="T83" fmla="*/ 0 h 341"/>
                <a:gd name="T84" fmla="*/ 1 w 860"/>
                <a:gd name="T85" fmla="*/ 0 h 341"/>
                <a:gd name="T86" fmla="*/ 1 w 860"/>
                <a:gd name="T87" fmla="*/ 0 h 341"/>
                <a:gd name="T88" fmla="*/ 1 w 860"/>
                <a:gd name="T89" fmla="*/ 0 h 341"/>
                <a:gd name="T90" fmla="*/ 1 w 860"/>
                <a:gd name="T91" fmla="*/ 0 h 341"/>
                <a:gd name="T92" fmla="*/ 1 w 860"/>
                <a:gd name="T93" fmla="*/ 0 h 341"/>
                <a:gd name="T94" fmla="*/ 1 w 860"/>
                <a:gd name="T95" fmla="*/ 0 h 341"/>
                <a:gd name="T96" fmla="*/ 1 w 860"/>
                <a:gd name="T97" fmla="*/ 0 h 341"/>
                <a:gd name="T98" fmla="*/ 1 w 860"/>
                <a:gd name="T99" fmla="*/ 0 h 341"/>
                <a:gd name="T100" fmla="*/ 1 w 860"/>
                <a:gd name="T101" fmla="*/ 0 h 341"/>
                <a:gd name="T102" fmla="*/ 1 w 860"/>
                <a:gd name="T103" fmla="*/ 0 h 341"/>
                <a:gd name="T104" fmla="*/ 1 w 860"/>
                <a:gd name="T105" fmla="*/ 0 h 341"/>
                <a:gd name="T106" fmla="*/ 1 w 860"/>
                <a:gd name="T107" fmla="*/ 0 h 341"/>
                <a:gd name="T108" fmla="*/ 1 w 860"/>
                <a:gd name="T109" fmla="*/ 0 h 341"/>
                <a:gd name="T110" fmla="*/ 1 w 860"/>
                <a:gd name="T111" fmla="*/ 0 h 341"/>
                <a:gd name="T112" fmla="*/ 1 w 860"/>
                <a:gd name="T113" fmla="*/ 0 h 341"/>
                <a:gd name="T114" fmla="*/ 1 w 860"/>
                <a:gd name="T115" fmla="*/ 0 h 341"/>
                <a:gd name="T116" fmla="*/ 1 w 860"/>
                <a:gd name="T117" fmla="*/ 0 h 341"/>
                <a:gd name="T118" fmla="*/ 1 w 860"/>
                <a:gd name="T119" fmla="*/ 0 h 341"/>
                <a:gd name="T120" fmla="*/ 1 w 860"/>
                <a:gd name="T121" fmla="*/ 0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1"/>
                <a:gd name="T185" fmla="*/ 860 w 860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1">
                  <a:moveTo>
                    <a:pt x="0" y="341"/>
                  </a:moveTo>
                  <a:lnTo>
                    <a:pt x="34" y="341"/>
                  </a:lnTo>
                  <a:lnTo>
                    <a:pt x="64" y="341"/>
                  </a:lnTo>
                  <a:lnTo>
                    <a:pt x="92" y="341"/>
                  </a:lnTo>
                  <a:lnTo>
                    <a:pt x="120" y="341"/>
                  </a:lnTo>
                  <a:lnTo>
                    <a:pt x="146" y="341"/>
                  </a:lnTo>
                  <a:lnTo>
                    <a:pt x="169" y="341"/>
                  </a:lnTo>
                  <a:lnTo>
                    <a:pt x="190" y="341"/>
                  </a:lnTo>
                  <a:lnTo>
                    <a:pt x="210" y="341"/>
                  </a:lnTo>
                  <a:lnTo>
                    <a:pt x="229" y="341"/>
                  </a:lnTo>
                  <a:lnTo>
                    <a:pt x="245" y="341"/>
                  </a:lnTo>
                  <a:lnTo>
                    <a:pt x="260" y="341"/>
                  </a:lnTo>
                  <a:lnTo>
                    <a:pt x="275" y="341"/>
                  </a:lnTo>
                  <a:lnTo>
                    <a:pt x="288" y="341"/>
                  </a:lnTo>
                  <a:lnTo>
                    <a:pt x="299" y="341"/>
                  </a:lnTo>
                  <a:lnTo>
                    <a:pt x="311" y="341"/>
                  </a:lnTo>
                  <a:lnTo>
                    <a:pt x="319" y="341"/>
                  </a:lnTo>
                  <a:lnTo>
                    <a:pt x="328" y="341"/>
                  </a:lnTo>
                  <a:lnTo>
                    <a:pt x="337" y="341"/>
                  </a:lnTo>
                  <a:lnTo>
                    <a:pt x="342" y="341"/>
                  </a:lnTo>
                  <a:lnTo>
                    <a:pt x="350" y="341"/>
                  </a:lnTo>
                  <a:lnTo>
                    <a:pt x="354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0" y="341"/>
                  </a:lnTo>
                  <a:lnTo>
                    <a:pt x="373" y="341"/>
                  </a:lnTo>
                  <a:lnTo>
                    <a:pt x="375" y="341"/>
                  </a:lnTo>
                  <a:lnTo>
                    <a:pt x="378" y="339"/>
                  </a:lnTo>
                  <a:lnTo>
                    <a:pt x="381" y="339"/>
                  </a:lnTo>
                  <a:lnTo>
                    <a:pt x="383" y="339"/>
                  </a:lnTo>
                  <a:lnTo>
                    <a:pt x="385" y="339"/>
                  </a:lnTo>
                  <a:lnTo>
                    <a:pt x="387" y="339"/>
                  </a:lnTo>
                  <a:lnTo>
                    <a:pt x="390" y="339"/>
                  </a:lnTo>
                  <a:lnTo>
                    <a:pt x="393" y="339"/>
                  </a:lnTo>
                  <a:lnTo>
                    <a:pt x="394" y="339"/>
                  </a:lnTo>
                  <a:lnTo>
                    <a:pt x="397" y="339"/>
                  </a:lnTo>
                  <a:lnTo>
                    <a:pt x="398" y="339"/>
                  </a:lnTo>
                  <a:lnTo>
                    <a:pt x="400" y="338"/>
                  </a:lnTo>
                  <a:lnTo>
                    <a:pt x="401" y="338"/>
                  </a:lnTo>
                  <a:lnTo>
                    <a:pt x="403" y="338"/>
                  </a:lnTo>
                  <a:lnTo>
                    <a:pt x="404" y="338"/>
                  </a:lnTo>
                  <a:lnTo>
                    <a:pt x="406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10" y="338"/>
                  </a:lnTo>
                  <a:lnTo>
                    <a:pt x="411" y="338"/>
                  </a:lnTo>
                  <a:lnTo>
                    <a:pt x="413" y="338"/>
                  </a:lnTo>
                  <a:lnTo>
                    <a:pt x="414" y="338"/>
                  </a:lnTo>
                  <a:lnTo>
                    <a:pt x="416" y="336"/>
                  </a:lnTo>
                  <a:lnTo>
                    <a:pt x="417" y="336"/>
                  </a:lnTo>
                  <a:lnTo>
                    <a:pt x="419" y="336"/>
                  </a:lnTo>
                  <a:lnTo>
                    <a:pt x="420" y="336"/>
                  </a:lnTo>
                  <a:lnTo>
                    <a:pt x="421" y="336"/>
                  </a:lnTo>
                  <a:lnTo>
                    <a:pt x="423" y="336"/>
                  </a:lnTo>
                  <a:lnTo>
                    <a:pt x="424" y="336"/>
                  </a:lnTo>
                  <a:lnTo>
                    <a:pt x="426" y="336"/>
                  </a:lnTo>
                  <a:lnTo>
                    <a:pt x="427" y="336"/>
                  </a:lnTo>
                  <a:lnTo>
                    <a:pt x="429" y="335"/>
                  </a:lnTo>
                  <a:lnTo>
                    <a:pt x="430" y="335"/>
                  </a:lnTo>
                  <a:lnTo>
                    <a:pt x="433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9" y="334"/>
                  </a:lnTo>
                  <a:lnTo>
                    <a:pt x="441" y="334"/>
                  </a:lnTo>
                  <a:lnTo>
                    <a:pt x="443" y="334"/>
                  </a:lnTo>
                  <a:lnTo>
                    <a:pt x="446" y="334"/>
                  </a:lnTo>
                  <a:lnTo>
                    <a:pt x="447" y="334"/>
                  </a:lnTo>
                  <a:lnTo>
                    <a:pt x="449" y="332"/>
                  </a:lnTo>
                  <a:lnTo>
                    <a:pt x="450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6" y="332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60" y="331"/>
                  </a:lnTo>
                  <a:lnTo>
                    <a:pt x="462" y="331"/>
                  </a:lnTo>
                  <a:lnTo>
                    <a:pt x="463" y="331"/>
                  </a:lnTo>
                  <a:lnTo>
                    <a:pt x="464" y="329"/>
                  </a:lnTo>
                  <a:lnTo>
                    <a:pt x="466" y="329"/>
                  </a:lnTo>
                  <a:lnTo>
                    <a:pt x="467" y="329"/>
                  </a:lnTo>
                  <a:lnTo>
                    <a:pt x="469" y="329"/>
                  </a:lnTo>
                  <a:lnTo>
                    <a:pt x="470" y="328"/>
                  </a:lnTo>
                  <a:lnTo>
                    <a:pt x="472" y="328"/>
                  </a:lnTo>
                  <a:lnTo>
                    <a:pt x="473" y="328"/>
                  </a:lnTo>
                  <a:lnTo>
                    <a:pt x="475" y="328"/>
                  </a:lnTo>
                  <a:lnTo>
                    <a:pt x="476" y="326"/>
                  </a:lnTo>
                  <a:lnTo>
                    <a:pt x="477" y="326"/>
                  </a:lnTo>
                  <a:lnTo>
                    <a:pt x="479" y="326"/>
                  </a:lnTo>
                  <a:lnTo>
                    <a:pt x="482" y="325"/>
                  </a:lnTo>
                  <a:lnTo>
                    <a:pt x="483" y="325"/>
                  </a:lnTo>
                  <a:lnTo>
                    <a:pt x="486" y="323"/>
                  </a:lnTo>
                  <a:lnTo>
                    <a:pt x="487" y="323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2" y="319"/>
                  </a:lnTo>
                  <a:lnTo>
                    <a:pt x="505" y="318"/>
                  </a:lnTo>
                  <a:lnTo>
                    <a:pt x="506" y="318"/>
                  </a:lnTo>
                  <a:lnTo>
                    <a:pt x="508" y="316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3" y="315"/>
                  </a:lnTo>
                  <a:lnTo>
                    <a:pt x="515" y="315"/>
                  </a:lnTo>
                  <a:lnTo>
                    <a:pt x="516" y="313"/>
                  </a:lnTo>
                  <a:lnTo>
                    <a:pt x="518" y="313"/>
                  </a:lnTo>
                  <a:lnTo>
                    <a:pt x="519" y="313"/>
                  </a:lnTo>
                  <a:lnTo>
                    <a:pt x="521" y="312"/>
                  </a:lnTo>
                  <a:lnTo>
                    <a:pt x="522" y="312"/>
                  </a:lnTo>
                  <a:lnTo>
                    <a:pt x="523" y="311"/>
                  </a:lnTo>
                  <a:lnTo>
                    <a:pt x="525" y="311"/>
                  </a:lnTo>
                  <a:lnTo>
                    <a:pt x="526" y="311"/>
                  </a:lnTo>
                  <a:lnTo>
                    <a:pt x="528" y="309"/>
                  </a:lnTo>
                  <a:lnTo>
                    <a:pt x="529" y="309"/>
                  </a:lnTo>
                  <a:lnTo>
                    <a:pt x="531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5" y="306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41" y="303"/>
                  </a:lnTo>
                  <a:lnTo>
                    <a:pt x="542" y="302"/>
                  </a:lnTo>
                  <a:lnTo>
                    <a:pt x="545" y="300"/>
                  </a:lnTo>
                  <a:lnTo>
                    <a:pt x="546" y="300"/>
                  </a:lnTo>
                  <a:lnTo>
                    <a:pt x="549" y="299"/>
                  </a:lnTo>
                  <a:lnTo>
                    <a:pt x="551" y="298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6" y="295"/>
                  </a:lnTo>
                  <a:lnTo>
                    <a:pt x="558" y="293"/>
                  </a:lnTo>
                  <a:lnTo>
                    <a:pt x="561" y="293"/>
                  </a:lnTo>
                  <a:lnTo>
                    <a:pt x="562" y="292"/>
                  </a:lnTo>
                  <a:lnTo>
                    <a:pt x="564" y="292"/>
                  </a:lnTo>
                  <a:lnTo>
                    <a:pt x="565" y="290"/>
                  </a:lnTo>
                  <a:lnTo>
                    <a:pt x="566" y="290"/>
                  </a:lnTo>
                  <a:lnTo>
                    <a:pt x="568" y="289"/>
                  </a:lnTo>
                  <a:lnTo>
                    <a:pt x="569" y="289"/>
                  </a:lnTo>
                  <a:lnTo>
                    <a:pt x="571" y="288"/>
                  </a:lnTo>
                  <a:lnTo>
                    <a:pt x="572" y="286"/>
                  </a:lnTo>
                  <a:lnTo>
                    <a:pt x="574" y="286"/>
                  </a:lnTo>
                  <a:lnTo>
                    <a:pt x="575" y="286"/>
                  </a:lnTo>
                  <a:lnTo>
                    <a:pt x="577" y="285"/>
                  </a:lnTo>
                  <a:lnTo>
                    <a:pt x="578" y="283"/>
                  </a:lnTo>
                  <a:lnTo>
                    <a:pt x="579" y="283"/>
                  </a:lnTo>
                  <a:lnTo>
                    <a:pt x="581" y="282"/>
                  </a:lnTo>
                  <a:lnTo>
                    <a:pt x="582" y="282"/>
                  </a:lnTo>
                  <a:lnTo>
                    <a:pt x="584" y="280"/>
                  </a:lnTo>
                  <a:lnTo>
                    <a:pt x="585" y="280"/>
                  </a:lnTo>
                  <a:lnTo>
                    <a:pt x="587" y="279"/>
                  </a:lnTo>
                  <a:lnTo>
                    <a:pt x="588" y="277"/>
                  </a:lnTo>
                  <a:lnTo>
                    <a:pt x="591" y="277"/>
                  </a:lnTo>
                  <a:lnTo>
                    <a:pt x="592" y="276"/>
                  </a:lnTo>
                  <a:lnTo>
                    <a:pt x="594" y="275"/>
                  </a:lnTo>
                  <a:lnTo>
                    <a:pt x="597" y="273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1" y="270"/>
                  </a:lnTo>
                  <a:lnTo>
                    <a:pt x="604" y="270"/>
                  </a:lnTo>
                  <a:lnTo>
                    <a:pt x="605" y="269"/>
                  </a:lnTo>
                  <a:lnTo>
                    <a:pt x="607" y="267"/>
                  </a:lnTo>
                  <a:lnTo>
                    <a:pt x="608" y="267"/>
                  </a:lnTo>
                  <a:lnTo>
                    <a:pt x="608" y="266"/>
                  </a:lnTo>
                  <a:lnTo>
                    <a:pt x="610" y="266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4" y="263"/>
                  </a:lnTo>
                  <a:lnTo>
                    <a:pt x="615" y="263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0"/>
                  </a:lnTo>
                  <a:lnTo>
                    <a:pt x="620" y="260"/>
                  </a:lnTo>
                  <a:lnTo>
                    <a:pt x="621" y="259"/>
                  </a:lnTo>
                  <a:lnTo>
                    <a:pt x="622" y="259"/>
                  </a:lnTo>
                  <a:lnTo>
                    <a:pt x="624" y="257"/>
                  </a:lnTo>
                  <a:lnTo>
                    <a:pt x="625" y="257"/>
                  </a:lnTo>
                  <a:lnTo>
                    <a:pt x="627" y="256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1" y="253"/>
                  </a:lnTo>
                  <a:lnTo>
                    <a:pt x="633" y="252"/>
                  </a:lnTo>
                  <a:lnTo>
                    <a:pt x="634" y="250"/>
                  </a:lnTo>
                  <a:lnTo>
                    <a:pt x="637" y="249"/>
                  </a:lnTo>
                  <a:lnTo>
                    <a:pt x="638" y="249"/>
                  </a:lnTo>
                  <a:lnTo>
                    <a:pt x="640" y="247"/>
                  </a:lnTo>
                  <a:lnTo>
                    <a:pt x="641" y="246"/>
                  </a:lnTo>
                  <a:lnTo>
                    <a:pt x="643" y="244"/>
                  </a:lnTo>
                  <a:lnTo>
                    <a:pt x="644" y="244"/>
                  </a:lnTo>
                  <a:lnTo>
                    <a:pt x="645" y="243"/>
                  </a:lnTo>
                  <a:lnTo>
                    <a:pt x="647" y="242"/>
                  </a:lnTo>
                  <a:lnTo>
                    <a:pt x="648" y="242"/>
                  </a:lnTo>
                  <a:lnTo>
                    <a:pt x="650" y="240"/>
                  </a:lnTo>
                  <a:lnTo>
                    <a:pt x="651" y="240"/>
                  </a:lnTo>
                  <a:lnTo>
                    <a:pt x="651" y="239"/>
                  </a:lnTo>
                  <a:lnTo>
                    <a:pt x="653" y="239"/>
                  </a:lnTo>
                  <a:lnTo>
                    <a:pt x="653" y="237"/>
                  </a:lnTo>
                  <a:lnTo>
                    <a:pt x="654" y="237"/>
                  </a:lnTo>
                  <a:lnTo>
                    <a:pt x="656" y="236"/>
                  </a:lnTo>
                  <a:lnTo>
                    <a:pt x="657" y="236"/>
                  </a:lnTo>
                  <a:lnTo>
                    <a:pt x="657" y="234"/>
                  </a:lnTo>
                  <a:lnTo>
                    <a:pt x="658" y="234"/>
                  </a:lnTo>
                  <a:lnTo>
                    <a:pt x="660" y="233"/>
                  </a:lnTo>
                  <a:lnTo>
                    <a:pt x="661" y="232"/>
                  </a:lnTo>
                  <a:lnTo>
                    <a:pt x="663" y="230"/>
                  </a:lnTo>
                  <a:lnTo>
                    <a:pt x="664" y="230"/>
                  </a:lnTo>
                  <a:lnTo>
                    <a:pt x="666" y="229"/>
                  </a:lnTo>
                  <a:lnTo>
                    <a:pt x="667" y="227"/>
                  </a:lnTo>
                  <a:lnTo>
                    <a:pt x="668" y="226"/>
                  </a:lnTo>
                  <a:lnTo>
                    <a:pt x="670" y="226"/>
                  </a:lnTo>
                  <a:lnTo>
                    <a:pt x="670" y="224"/>
                  </a:lnTo>
                  <a:lnTo>
                    <a:pt x="671" y="224"/>
                  </a:lnTo>
                  <a:lnTo>
                    <a:pt x="673" y="223"/>
                  </a:lnTo>
                  <a:lnTo>
                    <a:pt x="674" y="221"/>
                  </a:lnTo>
                  <a:lnTo>
                    <a:pt x="676" y="221"/>
                  </a:lnTo>
                  <a:lnTo>
                    <a:pt x="676" y="220"/>
                  </a:lnTo>
                  <a:lnTo>
                    <a:pt x="677" y="220"/>
                  </a:lnTo>
                  <a:lnTo>
                    <a:pt x="679" y="219"/>
                  </a:lnTo>
                  <a:lnTo>
                    <a:pt x="680" y="219"/>
                  </a:lnTo>
                  <a:lnTo>
                    <a:pt x="680" y="217"/>
                  </a:lnTo>
                  <a:lnTo>
                    <a:pt x="681" y="217"/>
                  </a:lnTo>
                  <a:lnTo>
                    <a:pt x="681" y="216"/>
                  </a:lnTo>
                  <a:lnTo>
                    <a:pt x="683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6" y="214"/>
                  </a:lnTo>
                  <a:lnTo>
                    <a:pt x="686" y="213"/>
                  </a:lnTo>
                  <a:lnTo>
                    <a:pt x="687" y="213"/>
                  </a:lnTo>
                  <a:lnTo>
                    <a:pt x="689" y="211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1" y="209"/>
                  </a:lnTo>
                  <a:lnTo>
                    <a:pt x="693" y="209"/>
                  </a:lnTo>
                  <a:lnTo>
                    <a:pt x="694" y="207"/>
                  </a:lnTo>
                  <a:lnTo>
                    <a:pt x="696" y="207"/>
                  </a:lnTo>
                  <a:lnTo>
                    <a:pt x="697" y="206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0" y="204"/>
                  </a:lnTo>
                  <a:lnTo>
                    <a:pt x="700" y="203"/>
                  </a:lnTo>
                  <a:lnTo>
                    <a:pt x="702" y="203"/>
                  </a:lnTo>
                  <a:lnTo>
                    <a:pt x="703" y="201"/>
                  </a:lnTo>
                  <a:lnTo>
                    <a:pt x="704" y="201"/>
                  </a:lnTo>
                  <a:lnTo>
                    <a:pt x="704" y="200"/>
                  </a:lnTo>
                  <a:lnTo>
                    <a:pt x="706" y="200"/>
                  </a:lnTo>
                  <a:lnTo>
                    <a:pt x="706" y="198"/>
                  </a:lnTo>
                  <a:lnTo>
                    <a:pt x="707" y="198"/>
                  </a:lnTo>
                  <a:lnTo>
                    <a:pt x="709" y="197"/>
                  </a:lnTo>
                  <a:lnTo>
                    <a:pt x="710" y="196"/>
                  </a:lnTo>
                  <a:lnTo>
                    <a:pt x="712" y="194"/>
                  </a:lnTo>
                  <a:lnTo>
                    <a:pt x="713" y="193"/>
                  </a:lnTo>
                  <a:lnTo>
                    <a:pt x="713" y="191"/>
                  </a:lnTo>
                  <a:lnTo>
                    <a:pt x="714" y="191"/>
                  </a:lnTo>
                  <a:lnTo>
                    <a:pt x="716" y="190"/>
                  </a:lnTo>
                  <a:lnTo>
                    <a:pt x="717" y="188"/>
                  </a:lnTo>
                  <a:lnTo>
                    <a:pt x="717" y="187"/>
                  </a:lnTo>
                  <a:lnTo>
                    <a:pt x="719" y="186"/>
                  </a:lnTo>
                  <a:lnTo>
                    <a:pt x="720" y="184"/>
                  </a:lnTo>
                  <a:lnTo>
                    <a:pt x="722" y="183"/>
                  </a:lnTo>
                  <a:lnTo>
                    <a:pt x="723" y="181"/>
                  </a:lnTo>
                  <a:lnTo>
                    <a:pt x="724" y="180"/>
                  </a:lnTo>
                  <a:lnTo>
                    <a:pt x="726" y="178"/>
                  </a:lnTo>
                  <a:lnTo>
                    <a:pt x="727" y="178"/>
                  </a:lnTo>
                  <a:lnTo>
                    <a:pt x="727" y="177"/>
                  </a:lnTo>
                  <a:lnTo>
                    <a:pt x="729" y="176"/>
                  </a:lnTo>
                  <a:lnTo>
                    <a:pt x="730" y="174"/>
                  </a:lnTo>
                  <a:lnTo>
                    <a:pt x="732" y="173"/>
                  </a:lnTo>
                  <a:lnTo>
                    <a:pt x="733" y="171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6" y="168"/>
                  </a:lnTo>
                  <a:lnTo>
                    <a:pt x="736" y="167"/>
                  </a:lnTo>
                  <a:lnTo>
                    <a:pt x="737" y="167"/>
                  </a:lnTo>
                  <a:lnTo>
                    <a:pt x="737" y="165"/>
                  </a:lnTo>
                  <a:lnTo>
                    <a:pt x="739" y="164"/>
                  </a:lnTo>
                  <a:lnTo>
                    <a:pt x="740" y="164"/>
                  </a:lnTo>
                  <a:lnTo>
                    <a:pt x="740" y="163"/>
                  </a:lnTo>
                  <a:lnTo>
                    <a:pt x="742" y="161"/>
                  </a:lnTo>
                  <a:lnTo>
                    <a:pt x="742" y="160"/>
                  </a:lnTo>
                  <a:lnTo>
                    <a:pt x="743" y="160"/>
                  </a:lnTo>
                  <a:lnTo>
                    <a:pt x="745" y="158"/>
                  </a:lnTo>
                  <a:lnTo>
                    <a:pt x="746" y="157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3"/>
                  </a:lnTo>
                  <a:lnTo>
                    <a:pt x="750" y="151"/>
                  </a:lnTo>
                  <a:lnTo>
                    <a:pt x="752" y="150"/>
                  </a:lnTo>
                  <a:lnTo>
                    <a:pt x="753" y="147"/>
                  </a:lnTo>
                  <a:lnTo>
                    <a:pt x="755" y="145"/>
                  </a:lnTo>
                  <a:lnTo>
                    <a:pt x="756" y="144"/>
                  </a:lnTo>
                  <a:lnTo>
                    <a:pt x="758" y="141"/>
                  </a:lnTo>
                  <a:lnTo>
                    <a:pt x="759" y="140"/>
                  </a:lnTo>
                  <a:lnTo>
                    <a:pt x="760" y="138"/>
                  </a:lnTo>
                  <a:lnTo>
                    <a:pt x="762" y="137"/>
                  </a:lnTo>
                  <a:lnTo>
                    <a:pt x="763" y="135"/>
                  </a:lnTo>
                  <a:lnTo>
                    <a:pt x="765" y="134"/>
                  </a:lnTo>
                  <a:lnTo>
                    <a:pt x="766" y="132"/>
                  </a:lnTo>
                  <a:lnTo>
                    <a:pt x="766" y="131"/>
                  </a:lnTo>
                  <a:lnTo>
                    <a:pt x="768" y="130"/>
                  </a:lnTo>
                  <a:lnTo>
                    <a:pt x="769" y="130"/>
                  </a:lnTo>
                  <a:lnTo>
                    <a:pt x="769" y="128"/>
                  </a:lnTo>
                  <a:lnTo>
                    <a:pt x="770" y="127"/>
                  </a:lnTo>
                  <a:lnTo>
                    <a:pt x="772" y="125"/>
                  </a:lnTo>
                  <a:lnTo>
                    <a:pt x="772" y="124"/>
                  </a:lnTo>
                  <a:lnTo>
                    <a:pt x="773" y="124"/>
                  </a:lnTo>
                  <a:lnTo>
                    <a:pt x="773" y="122"/>
                  </a:lnTo>
                  <a:lnTo>
                    <a:pt x="775" y="121"/>
                  </a:lnTo>
                  <a:lnTo>
                    <a:pt x="775" y="120"/>
                  </a:lnTo>
                  <a:lnTo>
                    <a:pt x="776" y="120"/>
                  </a:lnTo>
                  <a:lnTo>
                    <a:pt x="778" y="118"/>
                  </a:lnTo>
                  <a:lnTo>
                    <a:pt x="778" y="117"/>
                  </a:lnTo>
                  <a:lnTo>
                    <a:pt x="779" y="115"/>
                  </a:lnTo>
                  <a:lnTo>
                    <a:pt x="781" y="114"/>
                  </a:lnTo>
                  <a:lnTo>
                    <a:pt x="782" y="112"/>
                  </a:lnTo>
                  <a:lnTo>
                    <a:pt x="782" y="111"/>
                  </a:lnTo>
                  <a:lnTo>
                    <a:pt x="783" y="109"/>
                  </a:lnTo>
                  <a:lnTo>
                    <a:pt x="785" y="107"/>
                  </a:lnTo>
                  <a:lnTo>
                    <a:pt x="786" y="105"/>
                  </a:lnTo>
                  <a:lnTo>
                    <a:pt x="788" y="104"/>
                  </a:lnTo>
                  <a:lnTo>
                    <a:pt x="789" y="101"/>
                  </a:lnTo>
                  <a:lnTo>
                    <a:pt x="791" y="99"/>
                  </a:lnTo>
                  <a:lnTo>
                    <a:pt x="792" y="97"/>
                  </a:lnTo>
                  <a:lnTo>
                    <a:pt x="793" y="95"/>
                  </a:lnTo>
                  <a:lnTo>
                    <a:pt x="795" y="92"/>
                  </a:lnTo>
                  <a:lnTo>
                    <a:pt x="796" y="91"/>
                  </a:lnTo>
                  <a:lnTo>
                    <a:pt x="798" y="89"/>
                  </a:lnTo>
                  <a:lnTo>
                    <a:pt x="799" y="86"/>
                  </a:lnTo>
                  <a:lnTo>
                    <a:pt x="801" y="85"/>
                  </a:lnTo>
                  <a:lnTo>
                    <a:pt x="802" y="84"/>
                  </a:lnTo>
                  <a:lnTo>
                    <a:pt x="802" y="82"/>
                  </a:lnTo>
                  <a:lnTo>
                    <a:pt x="803" y="81"/>
                  </a:lnTo>
                  <a:lnTo>
                    <a:pt x="805" y="79"/>
                  </a:lnTo>
                  <a:lnTo>
                    <a:pt x="805" y="78"/>
                  </a:lnTo>
                  <a:lnTo>
                    <a:pt x="806" y="76"/>
                  </a:lnTo>
                  <a:lnTo>
                    <a:pt x="808" y="76"/>
                  </a:lnTo>
                  <a:lnTo>
                    <a:pt x="808" y="75"/>
                  </a:lnTo>
                  <a:lnTo>
                    <a:pt x="809" y="74"/>
                  </a:lnTo>
                  <a:lnTo>
                    <a:pt x="809" y="72"/>
                  </a:lnTo>
                  <a:lnTo>
                    <a:pt x="811" y="71"/>
                  </a:lnTo>
                  <a:lnTo>
                    <a:pt x="812" y="69"/>
                  </a:lnTo>
                  <a:lnTo>
                    <a:pt x="814" y="68"/>
                  </a:lnTo>
                  <a:lnTo>
                    <a:pt x="815" y="66"/>
                  </a:lnTo>
                  <a:lnTo>
                    <a:pt x="815" y="65"/>
                  </a:lnTo>
                  <a:lnTo>
                    <a:pt x="816" y="63"/>
                  </a:lnTo>
                  <a:lnTo>
                    <a:pt x="818" y="62"/>
                  </a:lnTo>
                  <a:lnTo>
                    <a:pt x="819" y="59"/>
                  </a:lnTo>
                  <a:lnTo>
                    <a:pt x="821" y="58"/>
                  </a:lnTo>
                  <a:lnTo>
                    <a:pt x="822" y="56"/>
                  </a:lnTo>
                  <a:lnTo>
                    <a:pt x="824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8" y="48"/>
                  </a:lnTo>
                  <a:lnTo>
                    <a:pt x="829" y="45"/>
                  </a:lnTo>
                  <a:lnTo>
                    <a:pt x="831" y="43"/>
                  </a:lnTo>
                  <a:lnTo>
                    <a:pt x="832" y="41"/>
                  </a:lnTo>
                  <a:lnTo>
                    <a:pt x="834" y="39"/>
                  </a:lnTo>
                  <a:lnTo>
                    <a:pt x="835" y="38"/>
                  </a:lnTo>
                  <a:lnTo>
                    <a:pt x="837" y="35"/>
                  </a:lnTo>
                  <a:lnTo>
                    <a:pt x="838" y="33"/>
                  </a:lnTo>
                  <a:lnTo>
                    <a:pt x="839" y="32"/>
                  </a:lnTo>
                  <a:lnTo>
                    <a:pt x="839" y="30"/>
                  </a:lnTo>
                  <a:lnTo>
                    <a:pt x="841" y="29"/>
                  </a:lnTo>
                  <a:lnTo>
                    <a:pt x="842" y="28"/>
                  </a:lnTo>
                  <a:lnTo>
                    <a:pt x="842" y="26"/>
                  </a:lnTo>
                  <a:lnTo>
                    <a:pt x="844" y="26"/>
                  </a:lnTo>
                  <a:lnTo>
                    <a:pt x="844" y="25"/>
                  </a:lnTo>
                  <a:lnTo>
                    <a:pt x="845" y="23"/>
                  </a:lnTo>
                  <a:lnTo>
                    <a:pt x="845" y="22"/>
                  </a:lnTo>
                  <a:lnTo>
                    <a:pt x="847" y="20"/>
                  </a:lnTo>
                  <a:lnTo>
                    <a:pt x="848" y="19"/>
                  </a:lnTo>
                  <a:lnTo>
                    <a:pt x="848" y="18"/>
                  </a:lnTo>
                  <a:lnTo>
                    <a:pt x="849" y="16"/>
                  </a:lnTo>
                  <a:lnTo>
                    <a:pt x="849" y="15"/>
                  </a:lnTo>
                  <a:lnTo>
                    <a:pt x="851" y="15"/>
                  </a:lnTo>
                  <a:lnTo>
                    <a:pt x="851" y="13"/>
                  </a:lnTo>
                  <a:lnTo>
                    <a:pt x="852" y="12"/>
                  </a:lnTo>
                  <a:lnTo>
                    <a:pt x="854" y="10"/>
                  </a:lnTo>
                  <a:lnTo>
                    <a:pt x="854" y="9"/>
                  </a:lnTo>
                  <a:lnTo>
                    <a:pt x="855" y="7"/>
                  </a:lnTo>
                  <a:lnTo>
                    <a:pt x="855" y="6"/>
                  </a:lnTo>
                  <a:lnTo>
                    <a:pt x="857" y="3"/>
                  </a:lnTo>
                  <a:lnTo>
                    <a:pt x="858" y="2"/>
                  </a:lnTo>
                  <a:lnTo>
                    <a:pt x="86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8" name="Freeform 6">
              <a:extLst>
                <a:ext uri="{FF2B5EF4-FFF2-40B4-BE49-F238E27FC236}">
                  <a16:creationId xmlns:a16="http://schemas.microsoft.com/office/drawing/2014/main" id="{3C9938B9-CFA7-A64D-BFEC-EB33EDF85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874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6" y="10"/>
                  </a:lnTo>
                  <a:lnTo>
                    <a:pt x="7" y="14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4" y="26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31" y="60"/>
                  </a:lnTo>
                  <a:lnTo>
                    <a:pt x="31" y="63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2" y="114"/>
                  </a:lnTo>
                  <a:lnTo>
                    <a:pt x="53" y="115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2" y="142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5" y="147"/>
                  </a:lnTo>
                  <a:lnTo>
                    <a:pt x="65" y="149"/>
                  </a:lnTo>
                  <a:lnTo>
                    <a:pt x="65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0" y="165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2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2" y="205"/>
                  </a:lnTo>
                  <a:lnTo>
                    <a:pt x="83" y="208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4"/>
                  </a:lnTo>
                  <a:lnTo>
                    <a:pt x="86" y="217"/>
                  </a:lnTo>
                  <a:lnTo>
                    <a:pt x="86" y="220"/>
                  </a:lnTo>
                  <a:lnTo>
                    <a:pt x="87" y="221"/>
                  </a:lnTo>
                  <a:lnTo>
                    <a:pt x="87" y="223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89" y="228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3" y="250"/>
                  </a:lnTo>
                  <a:lnTo>
                    <a:pt x="93" y="251"/>
                  </a:lnTo>
                  <a:lnTo>
                    <a:pt x="93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6" y="270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6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98" y="292"/>
                  </a:lnTo>
                  <a:lnTo>
                    <a:pt x="98" y="293"/>
                  </a:lnTo>
                  <a:lnTo>
                    <a:pt x="99" y="293"/>
                  </a:lnTo>
                  <a:lnTo>
                    <a:pt x="99" y="294"/>
                  </a:lnTo>
                  <a:lnTo>
                    <a:pt x="99" y="296"/>
                  </a:lnTo>
                  <a:lnTo>
                    <a:pt x="99" y="297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100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0" y="328"/>
                  </a:lnTo>
                  <a:lnTo>
                    <a:pt x="100" y="329"/>
                  </a:lnTo>
                  <a:lnTo>
                    <a:pt x="100" y="330"/>
                  </a:lnTo>
                  <a:lnTo>
                    <a:pt x="100" y="333"/>
                  </a:lnTo>
                  <a:lnTo>
                    <a:pt x="100" y="335"/>
                  </a:lnTo>
                  <a:lnTo>
                    <a:pt x="100" y="338"/>
                  </a:lnTo>
                  <a:lnTo>
                    <a:pt x="100" y="340"/>
                  </a:lnTo>
                  <a:lnTo>
                    <a:pt x="100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9" name="Freeform 7">
              <a:extLst>
                <a:ext uri="{FF2B5EF4-FFF2-40B4-BE49-F238E27FC236}">
                  <a16:creationId xmlns:a16="http://schemas.microsoft.com/office/drawing/2014/main" id="{66FD6AD2-56CB-7145-973F-EA84C1976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045"/>
              <a:ext cx="51" cy="171"/>
            </a:xfrm>
            <a:custGeom>
              <a:avLst/>
              <a:gdLst>
                <a:gd name="T0" fmla="*/ 1 w 102"/>
                <a:gd name="T1" fmla="*/ 1 h 342"/>
                <a:gd name="T2" fmla="*/ 1 w 102"/>
                <a:gd name="T3" fmla="*/ 1 h 342"/>
                <a:gd name="T4" fmla="*/ 1 w 102"/>
                <a:gd name="T5" fmla="*/ 1 h 342"/>
                <a:gd name="T6" fmla="*/ 1 w 102"/>
                <a:gd name="T7" fmla="*/ 1 h 342"/>
                <a:gd name="T8" fmla="*/ 1 w 102"/>
                <a:gd name="T9" fmla="*/ 1 h 342"/>
                <a:gd name="T10" fmla="*/ 1 w 102"/>
                <a:gd name="T11" fmla="*/ 1 h 342"/>
                <a:gd name="T12" fmla="*/ 1 w 102"/>
                <a:gd name="T13" fmla="*/ 1 h 342"/>
                <a:gd name="T14" fmla="*/ 1 w 102"/>
                <a:gd name="T15" fmla="*/ 1 h 342"/>
                <a:gd name="T16" fmla="*/ 1 w 102"/>
                <a:gd name="T17" fmla="*/ 1 h 342"/>
                <a:gd name="T18" fmla="*/ 1 w 102"/>
                <a:gd name="T19" fmla="*/ 1 h 342"/>
                <a:gd name="T20" fmla="*/ 1 w 102"/>
                <a:gd name="T21" fmla="*/ 1 h 342"/>
                <a:gd name="T22" fmla="*/ 1 w 102"/>
                <a:gd name="T23" fmla="*/ 1 h 342"/>
                <a:gd name="T24" fmla="*/ 1 w 102"/>
                <a:gd name="T25" fmla="*/ 1 h 342"/>
                <a:gd name="T26" fmla="*/ 1 w 102"/>
                <a:gd name="T27" fmla="*/ 1 h 342"/>
                <a:gd name="T28" fmla="*/ 1 w 102"/>
                <a:gd name="T29" fmla="*/ 1 h 342"/>
                <a:gd name="T30" fmla="*/ 1 w 102"/>
                <a:gd name="T31" fmla="*/ 1 h 342"/>
                <a:gd name="T32" fmla="*/ 1 w 102"/>
                <a:gd name="T33" fmla="*/ 1 h 342"/>
                <a:gd name="T34" fmla="*/ 1 w 102"/>
                <a:gd name="T35" fmla="*/ 1 h 342"/>
                <a:gd name="T36" fmla="*/ 1 w 102"/>
                <a:gd name="T37" fmla="*/ 1 h 342"/>
                <a:gd name="T38" fmla="*/ 1 w 102"/>
                <a:gd name="T39" fmla="*/ 1 h 342"/>
                <a:gd name="T40" fmla="*/ 1 w 102"/>
                <a:gd name="T41" fmla="*/ 1 h 342"/>
                <a:gd name="T42" fmla="*/ 1 w 102"/>
                <a:gd name="T43" fmla="*/ 1 h 342"/>
                <a:gd name="T44" fmla="*/ 1 w 102"/>
                <a:gd name="T45" fmla="*/ 1 h 342"/>
                <a:gd name="T46" fmla="*/ 1 w 102"/>
                <a:gd name="T47" fmla="*/ 1 h 342"/>
                <a:gd name="T48" fmla="*/ 1 w 102"/>
                <a:gd name="T49" fmla="*/ 1 h 342"/>
                <a:gd name="T50" fmla="*/ 1 w 102"/>
                <a:gd name="T51" fmla="*/ 1 h 342"/>
                <a:gd name="T52" fmla="*/ 1 w 102"/>
                <a:gd name="T53" fmla="*/ 1 h 342"/>
                <a:gd name="T54" fmla="*/ 1 w 102"/>
                <a:gd name="T55" fmla="*/ 1 h 342"/>
                <a:gd name="T56" fmla="*/ 1 w 102"/>
                <a:gd name="T57" fmla="*/ 1 h 342"/>
                <a:gd name="T58" fmla="*/ 1 w 102"/>
                <a:gd name="T59" fmla="*/ 1 h 342"/>
                <a:gd name="T60" fmla="*/ 1 w 102"/>
                <a:gd name="T61" fmla="*/ 1 h 342"/>
                <a:gd name="T62" fmla="*/ 1 w 102"/>
                <a:gd name="T63" fmla="*/ 1 h 342"/>
                <a:gd name="T64" fmla="*/ 1 w 102"/>
                <a:gd name="T65" fmla="*/ 1 h 342"/>
                <a:gd name="T66" fmla="*/ 1 w 102"/>
                <a:gd name="T67" fmla="*/ 1 h 342"/>
                <a:gd name="T68" fmla="*/ 1 w 102"/>
                <a:gd name="T69" fmla="*/ 1 h 342"/>
                <a:gd name="T70" fmla="*/ 1 w 102"/>
                <a:gd name="T71" fmla="*/ 1 h 342"/>
                <a:gd name="T72" fmla="*/ 1 w 102"/>
                <a:gd name="T73" fmla="*/ 1 h 342"/>
                <a:gd name="T74" fmla="*/ 1 w 102"/>
                <a:gd name="T75" fmla="*/ 1 h 342"/>
                <a:gd name="T76" fmla="*/ 1 w 102"/>
                <a:gd name="T77" fmla="*/ 1 h 342"/>
                <a:gd name="T78" fmla="*/ 1 w 102"/>
                <a:gd name="T79" fmla="*/ 1 h 342"/>
                <a:gd name="T80" fmla="*/ 1 w 102"/>
                <a:gd name="T81" fmla="*/ 1 h 342"/>
                <a:gd name="T82" fmla="*/ 1 w 102"/>
                <a:gd name="T83" fmla="*/ 1 h 342"/>
                <a:gd name="T84" fmla="*/ 1 w 102"/>
                <a:gd name="T85" fmla="*/ 1 h 342"/>
                <a:gd name="T86" fmla="*/ 1 w 102"/>
                <a:gd name="T87" fmla="*/ 1 h 342"/>
                <a:gd name="T88" fmla="*/ 1 w 102"/>
                <a:gd name="T89" fmla="*/ 1 h 342"/>
                <a:gd name="T90" fmla="*/ 1 w 102"/>
                <a:gd name="T91" fmla="*/ 1 h 342"/>
                <a:gd name="T92" fmla="*/ 1 w 102"/>
                <a:gd name="T93" fmla="*/ 1 h 342"/>
                <a:gd name="T94" fmla="*/ 1 w 102"/>
                <a:gd name="T95" fmla="*/ 1 h 342"/>
                <a:gd name="T96" fmla="*/ 1 w 102"/>
                <a:gd name="T97" fmla="*/ 1 h 342"/>
                <a:gd name="T98" fmla="*/ 1 w 102"/>
                <a:gd name="T99" fmla="*/ 1 h 342"/>
                <a:gd name="T100" fmla="*/ 1 w 102"/>
                <a:gd name="T101" fmla="*/ 1 h 342"/>
                <a:gd name="T102" fmla="*/ 1 w 102"/>
                <a:gd name="T103" fmla="*/ 1 h 342"/>
                <a:gd name="T104" fmla="*/ 1 w 102"/>
                <a:gd name="T105" fmla="*/ 1 h 342"/>
                <a:gd name="T106" fmla="*/ 1 w 102"/>
                <a:gd name="T107" fmla="*/ 1 h 342"/>
                <a:gd name="T108" fmla="*/ 1 w 102"/>
                <a:gd name="T109" fmla="*/ 1 h 342"/>
                <a:gd name="T110" fmla="*/ 1 w 102"/>
                <a:gd name="T111" fmla="*/ 1 h 342"/>
                <a:gd name="T112" fmla="*/ 1 w 102"/>
                <a:gd name="T113" fmla="*/ 1 h 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2"/>
                <a:gd name="T173" fmla="*/ 102 w 102"/>
                <a:gd name="T174" fmla="*/ 342 h 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2">
                  <a:moveTo>
                    <a:pt x="0" y="342"/>
                  </a:moveTo>
                  <a:lnTo>
                    <a:pt x="1" y="339"/>
                  </a:lnTo>
                  <a:lnTo>
                    <a:pt x="4" y="335"/>
                  </a:lnTo>
                  <a:lnTo>
                    <a:pt x="6" y="332"/>
                  </a:lnTo>
                  <a:lnTo>
                    <a:pt x="7" y="329"/>
                  </a:lnTo>
                  <a:lnTo>
                    <a:pt x="8" y="326"/>
                  </a:lnTo>
                  <a:lnTo>
                    <a:pt x="10" y="323"/>
                  </a:lnTo>
                  <a:lnTo>
                    <a:pt x="11" y="320"/>
                  </a:lnTo>
                  <a:lnTo>
                    <a:pt x="13" y="319"/>
                  </a:lnTo>
                  <a:lnTo>
                    <a:pt x="14" y="316"/>
                  </a:lnTo>
                  <a:lnTo>
                    <a:pt x="16" y="314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9" y="309"/>
                  </a:lnTo>
                  <a:lnTo>
                    <a:pt x="20" y="306"/>
                  </a:lnTo>
                  <a:lnTo>
                    <a:pt x="20" y="304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3" y="300"/>
                  </a:lnTo>
                  <a:lnTo>
                    <a:pt x="23" y="299"/>
                  </a:lnTo>
                  <a:lnTo>
                    <a:pt x="24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7" y="293"/>
                  </a:lnTo>
                  <a:lnTo>
                    <a:pt x="27" y="291"/>
                  </a:lnTo>
                  <a:lnTo>
                    <a:pt x="27" y="290"/>
                  </a:lnTo>
                  <a:lnTo>
                    <a:pt x="29" y="289"/>
                  </a:lnTo>
                  <a:lnTo>
                    <a:pt x="29" y="287"/>
                  </a:lnTo>
                  <a:lnTo>
                    <a:pt x="30" y="284"/>
                  </a:lnTo>
                  <a:lnTo>
                    <a:pt x="30" y="283"/>
                  </a:lnTo>
                  <a:lnTo>
                    <a:pt x="31" y="281"/>
                  </a:lnTo>
                  <a:lnTo>
                    <a:pt x="31" y="280"/>
                  </a:lnTo>
                  <a:lnTo>
                    <a:pt x="33" y="277"/>
                  </a:lnTo>
                  <a:lnTo>
                    <a:pt x="34" y="276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70"/>
                  </a:lnTo>
                  <a:lnTo>
                    <a:pt x="37" y="268"/>
                  </a:lnTo>
                  <a:lnTo>
                    <a:pt x="37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39" y="263"/>
                  </a:lnTo>
                  <a:lnTo>
                    <a:pt x="40" y="261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2" y="257"/>
                  </a:lnTo>
                  <a:lnTo>
                    <a:pt x="42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3" y="251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47"/>
                  </a:lnTo>
                  <a:lnTo>
                    <a:pt x="46" y="245"/>
                  </a:lnTo>
                  <a:lnTo>
                    <a:pt x="46" y="244"/>
                  </a:lnTo>
                  <a:lnTo>
                    <a:pt x="47" y="243"/>
                  </a:lnTo>
                  <a:lnTo>
                    <a:pt x="47" y="240"/>
                  </a:lnTo>
                  <a:lnTo>
                    <a:pt x="49" y="238"/>
                  </a:lnTo>
                  <a:lnTo>
                    <a:pt x="49" y="237"/>
                  </a:lnTo>
                  <a:lnTo>
                    <a:pt x="50" y="234"/>
                  </a:lnTo>
                  <a:lnTo>
                    <a:pt x="50" y="231"/>
                  </a:lnTo>
                  <a:lnTo>
                    <a:pt x="52" y="230"/>
                  </a:lnTo>
                  <a:lnTo>
                    <a:pt x="53" y="227"/>
                  </a:lnTo>
                  <a:lnTo>
                    <a:pt x="53" y="225"/>
                  </a:lnTo>
                  <a:lnTo>
                    <a:pt x="54" y="222"/>
                  </a:lnTo>
                  <a:lnTo>
                    <a:pt x="54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59" y="210"/>
                  </a:lnTo>
                  <a:lnTo>
                    <a:pt x="60" y="208"/>
                  </a:lnTo>
                  <a:lnTo>
                    <a:pt x="60" y="207"/>
                  </a:lnTo>
                  <a:lnTo>
                    <a:pt x="60" y="205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3" y="199"/>
                  </a:lnTo>
                  <a:lnTo>
                    <a:pt x="63" y="198"/>
                  </a:lnTo>
                  <a:lnTo>
                    <a:pt x="63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5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7" y="187"/>
                  </a:lnTo>
                  <a:lnTo>
                    <a:pt x="67" y="184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0" y="178"/>
                  </a:lnTo>
                  <a:lnTo>
                    <a:pt x="70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2" y="169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4"/>
                  </a:lnTo>
                  <a:lnTo>
                    <a:pt x="75" y="162"/>
                  </a:lnTo>
                  <a:lnTo>
                    <a:pt x="75" y="161"/>
                  </a:lnTo>
                  <a:lnTo>
                    <a:pt x="75" y="159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5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1"/>
                  </a:lnTo>
                  <a:lnTo>
                    <a:pt x="77" y="149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9" y="146"/>
                  </a:lnTo>
                  <a:lnTo>
                    <a:pt x="80" y="145"/>
                  </a:lnTo>
                  <a:lnTo>
                    <a:pt x="80" y="143"/>
                  </a:lnTo>
                  <a:lnTo>
                    <a:pt x="80" y="142"/>
                  </a:lnTo>
                  <a:lnTo>
                    <a:pt x="82" y="139"/>
                  </a:lnTo>
                  <a:lnTo>
                    <a:pt x="82" y="138"/>
                  </a:lnTo>
                  <a:lnTo>
                    <a:pt x="82" y="136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5"/>
                  </a:lnTo>
                  <a:lnTo>
                    <a:pt x="86" y="123"/>
                  </a:lnTo>
                  <a:lnTo>
                    <a:pt x="87" y="121"/>
                  </a:lnTo>
                  <a:lnTo>
                    <a:pt x="87" y="119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90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2" y="100"/>
                  </a:lnTo>
                  <a:lnTo>
                    <a:pt x="93" y="100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6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3" y="90"/>
                  </a:lnTo>
                  <a:lnTo>
                    <a:pt x="95" y="89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5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6" y="64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6" y="60"/>
                  </a:lnTo>
                  <a:lnTo>
                    <a:pt x="96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8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9" y="43"/>
                  </a:lnTo>
                  <a:lnTo>
                    <a:pt x="99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100" y="11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0" name="Freeform 8">
              <a:extLst>
                <a:ext uri="{FF2B5EF4-FFF2-40B4-BE49-F238E27FC236}">
                  <a16:creationId xmlns:a16="http://schemas.microsoft.com/office/drawing/2014/main" id="{2A6CF8B5-98B6-7340-9BB6-2BD8D4E7E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923"/>
              <a:ext cx="43" cy="44"/>
            </a:xfrm>
            <a:custGeom>
              <a:avLst/>
              <a:gdLst>
                <a:gd name="T0" fmla="*/ 0 w 86"/>
                <a:gd name="T1" fmla="*/ 1 h 86"/>
                <a:gd name="T2" fmla="*/ 1 w 86"/>
                <a:gd name="T3" fmla="*/ 1 h 86"/>
                <a:gd name="T4" fmla="*/ 1 w 86"/>
                <a:gd name="T5" fmla="*/ 1 h 86"/>
                <a:gd name="T6" fmla="*/ 1 w 86"/>
                <a:gd name="T7" fmla="*/ 1 h 86"/>
                <a:gd name="T8" fmla="*/ 1 w 86"/>
                <a:gd name="T9" fmla="*/ 1 h 86"/>
                <a:gd name="T10" fmla="*/ 1 w 86"/>
                <a:gd name="T11" fmla="*/ 1 h 86"/>
                <a:gd name="T12" fmla="*/ 1 w 86"/>
                <a:gd name="T13" fmla="*/ 1 h 86"/>
                <a:gd name="T14" fmla="*/ 1 w 86"/>
                <a:gd name="T15" fmla="*/ 1 h 86"/>
                <a:gd name="T16" fmla="*/ 1 w 86"/>
                <a:gd name="T17" fmla="*/ 1 h 86"/>
                <a:gd name="T18" fmla="*/ 1 w 86"/>
                <a:gd name="T19" fmla="*/ 0 h 86"/>
                <a:gd name="T20" fmla="*/ 1 w 86"/>
                <a:gd name="T21" fmla="*/ 0 h 86"/>
                <a:gd name="T22" fmla="*/ 1 w 86"/>
                <a:gd name="T23" fmla="*/ 0 h 86"/>
                <a:gd name="T24" fmla="*/ 1 w 86"/>
                <a:gd name="T25" fmla="*/ 0 h 86"/>
                <a:gd name="T26" fmla="*/ 1 w 86"/>
                <a:gd name="T27" fmla="*/ 1 h 86"/>
                <a:gd name="T28" fmla="*/ 1 w 86"/>
                <a:gd name="T29" fmla="*/ 1 h 86"/>
                <a:gd name="T30" fmla="*/ 1 w 86"/>
                <a:gd name="T31" fmla="*/ 1 h 86"/>
                <a:gd name="T32" fmla="*/ 1 w 86"/>
                <a:gd name="T33" fmla="*/ 1 h 86"/>
                <a:gd name="T34" fmla="*/ 1 w 86"/>
                <a:gd name="T35" fmla="*/ 1 h 86"/>
                <a:gd name="T36" fmla="*/ 1 w 86"/>
                <a:gd name="T37" fmla="*/ 1 h 86"/>
                <a:gd name="T38" fmla="*/ 1 w 86"/>
                <a:gd name="T39" fmla="*/ 1 h 86"/>
                <a:gd name="T40" fmla="*/ 1 w 86"/>
                <a:gd name="T41" fmla="*/ 1 h 86"/>
                <a:gd name="T42" fmla="*/ 1 w 86"/>
                <a:gd name="T43" fmla="*/ 1 h 86"/>
                <a:gd name="T44" fmla="*/ 1 w 86"/>
                <a:gd name="T45" fmla="*/ 1 h 86"/>
                <a:gd name="T46" fmla="*/ 1 w 86"/>
                <a:gd name="T47" fmla="*/ 1 h 86"/>
                <a:gd name="T48" fmla="*/ 1 w 86"/>
                <a:gd name="T49" fmla="*/ 1 h 86"/>
                <a:gd name="T50" fmla="*/ 1 w 86"/>
                <a:gd name="T51" fmla="*/ 1 h 86"/>
                <a:gd name="T52" fmla="*/ 1 w 86"/>
                <a:gd name="T53" fmla="*/ 1 h 86"/>
                <a:gd name="T54" fmla="*/ 1 w 86"/>
                <a:gd name="T55" fmla="*/ 1 h 86"/>
                <a:gd name="T56" fmla="*/ 1 w 86"/>
                <a:gd name="T57" fmla="*/ 1 h 86"/>
                <a:gd name="T58" fmla="*/ 1 w 86"/>
                <a:gd name="T59" fmla="*/ 1 h 86"/>
                <a:gd name="T60" fmla="*/ 1 w 86"/>
                <a:gd name="T61" fmla="*/ 1 h 86"/>
                <a:gd name="T62" fmla="*/ 1 w 86"/>
                <a:gd name="T63" fmla="*/ 1 h 86"/>
                <a:gd name="T64" fmla="*/ 1 w 86"/>
                <a:gd name="T65" fmla="*/ 1 h 86"/>
                <a:gd name="T66" fmla="*/ 1 w 86"/>
                <a:gd name="T67" fmla="*/ 1 h 86"/>
                <a:gd name="T68" fmla="*/ 1 w 86"/>
                <a:gd name="T69" fmla="*/ 1 h 86"/>
                <a:gd name="T70" fmla="*/ 1 w 86"/>
                <a:gd name="T71" fmla="*/ 1 h 86"/>
                <a:gd name="T72" fmla="*/ 1 w 86"/>
                <a:gd name="T73" fmla="*/ 1 h 86"/>
                <a:gd name="T74" fmla="*/ 1 w 86"/>
                <a:gd name="T75" fmla="*/ 1 h 86"/>
                <a:gd name="T76" fmla="*/ 1 w 86"/>
                <a:gd name="T77" fmla="*/ 1 h 86"/>
                <a:gd name="T78" fmla="*/ 1 w 86"/>
                <a:gd name="T79" fmla="*/ 1 h 86"/>
                <a:gd name="T80" fmla="*/ 1 w 86"/>
                <a:gd name="T81" fmla="*/ 1 h 86"/>
                <a:gd name="T82" fmla="*/ 1 w 86"/>
                <a:gd name="T83" fmla="*/ 1 h 86"/>
                <a:gd name="T84" fmla="*/ 1 w 86"/>
                <a:gd name="T85" fmla="*/ 1 h 86"/>
                <a:gd name="T86" fmla="*/ 1 w 86"/>
                <a:gd name="T87" fmla="*/ 1 h 86"/>
                <a:gd name="T88" fmla="*/ 1 w 86"/>
                <a:gd name="T89" fmla="*/ 1 h 86"/>
                <a:gd name="T90" fmla="*/ 1 w 86"/>
                <a:gd name="T91" fmla="*/ 1 h 86"/>
                <a:gd name="T92" fmla="*/ 1 w 86"/>
                <a:gd name="T93" fmla="*/ 1 h 86"/>
                <a:gd name="T94" fmla="*/ 1 w 86"/>
                <a:gd name="T95" fmla="*/ 1 h 86"/>
                <a:gd name="T96" fmla="*/ 1 w 86"/>
                <a:gd name="T97" fmla="*/ 1 h 86"/>
                <a:gd name="T98" fmla="*/ 1 w 86"/>
                <a:gd name="T99" fmla="*/ 1 h 86"/>
                <a:gd name="T100" fmla="*/ 1 w 86"/>
                <a:gd name="T101" fmla="*/ 1 h 86"/>
                <a:gd name="T102" fmla="*/ 1 w 86"/>
                <a:gd name="T103" fmla="*/ 1 h 86"/>
                <a:gd name="T104" fmla="*/ 1 w 86"/>
                <a:gd name="T105" fmla="*/ 1 h 86"/>
                <a:gd name="T106" fmla="*/ 1 w 86"/>
                <a:gd name="T107" fmla="*/ 1 h 86"/>
                <a:gd name="T108" fmla="*/ 1 w 86"/>
                <a:gd name="T109" fmla="*/ 1 h 86"/>
                <a:gd name="T110" fmla="*/ 0 w 86"/>
                <a:gd name="T111" fmla="*/ 1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"/>
                <a:gd name="T169" fmla="*/ 0 h 86"/>
                <a:gd name="T170" fmla="*/ 86 w 86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" h="86">
                  <a:moveTo>
                    <a:pt x="0" y="50"/>
                  </a:moveTo>
                  <a:lnTo>
                    <a:pt x="0" y="34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5" y="8"/>
                  </a:lnTo>
                  <a:lnTo>
                    <a:pt x="76" y="10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81" y="14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20"/>
                  </a:lnTo>
                  <a:lnTo>
                    <a:pt x="85" y="21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6" y="27"/>
                  </a:lnTo>
                  <a:lnTo>
                    <a:pt x="86" y="29"/>
                  </a:lnTo>
                  <a:lnTo>
                    <a:pt x="86" y="30"/>
                  </a:lnTo>
                  <a:lnTo>
                    <a:pt x="86" y="33"/>
                  </a:lnTo>
                  <a:lnTo>
                    <a:pt x="86" y="34"/>
                  </a:lnTo>
                  <a:lnTo>
                    <a:pt x="86" y="50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4" y="64"/>
                  </a:lnTo>
                  <a:lnTo>
                    <a:pt x="84" y="66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1" y="70"/>
                  </a:lnTo>
                  <a:lnTo>
                    <a:pt x="79" y="72"/>
                  </a:lnTo>
                  <a:lnTo>
                    <a:pt x="79" y="73"/>
                  </a:lnTo>
                  <a:lnTo>
                    <a:pt x="78" y="75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3" y="77"/>
                  </a:lnTo>
                  <a:lnTo>
                    <a:pt x="72" y="79"/>
                  </a:lnTo>
                  <a:lnTo>
                    <a:pt x="71" y="79"/>
                  </a:lnTo>
                  <a:lnTo>
                    <a:pt x="69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9" y="82"/>
                  </a:lnTo>
                  <a:lnTo>
                    <a:pt x="17" y="80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3" y="77"/>
                  </a:lnTo>
                  <a:lnTo>
                    <a:pt x="12" y="76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7" y="72"/>
                  </a:lnTo>
                  <a:lnTo>
                    <a:pt x="6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81" name="Line 10">
              <a:extLst>
                <a:ext uri="{FF2B5EF4-FFF2-40B4-BE49-F238E27FC236}">
                  <a16:creationId xmlns:a16="http://schemas.microsoft.com/office/drawing/2014/main" id="{A9E1DCC3-88F9-6546-A359-F8F17E6B58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7" y="2145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2" name="Freeform 13">
              <a:extLst>
                <a:ext uri="{FF2B5EF4-FFF2-40B4-BE49-F238E27FC236}">
                  <a16:creationId xmlns:a16="http://schemas.microsoft.com/office/drawing/2014/main" id="{9E17D17E-C105-8C4B-A25B-F05EF303D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1628"/>
              <a:ext cx="1381" cy="239"/>
            </a:xfrm>
            <a:custGeom>
              <a:avLst/>
              <a:gdLst>
                <a:gd name="T0" fmla="*/ 0 w 1413"/>
                <a:gd name="T1" fmla="*/ 0 h 242"/>
                <a:gd name="T2" fmla="*/ 567 w 1413"/>
                <a:gd name="T3" fmla="*/ 0 h 242"/>
                <a:gd name="T4" fmla="*/ 567 w 1413"/>
                <a:gd name="T5" fmla="*/ 170 h 242"/>
                <a:gd name="T6" fmla="*/ 587 w 1413"/>
                <a:gd name="T7" fmla="*/ 170 h 242"/>
                <a:gd name="T8" fmla="*/ 744 w 1413"/>
                <a:gd name="T9" fmla="*/ 172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3" name="Line 14">
              <a:extLst>
                <a:ext uri="{FF2B5EF4-FFF2-40B4-BE49-F238E27FC236}">
                  <a16:creationId xmlns:a16="http://schemas.microsoft.com/office/drawing/2014/main" id="{0CF63CCF-EDBD-F746-B448-D1D9384314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2" y="2045"/>
              <a:ext cx="531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4" name="Line 15">
              <a:extLst>
                <a:ext uri="{FF2B5EF4-FFF2-40B4-BE49-F238E27FC236}">
                  <a16:creationId xmlns:a16="http://schemas.microsoft.com/office/drawing/2014/main" id="{ADE326D0-7EB7-6845-8951-C6EF7BC607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9" y="1944"/>
              <a:ext cx="387" cy="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5" name="Line 16">
              <a:extLst>
                <a:ext uri="{FF2B5EF4-FFF2-40B4-BE49-F238E27FC236}">
                  <a16:creationId xmlns:a16="http://schemas.microsoft.com/office/drawing/2014/main" id="{71373C45-019A-034E-B820-DE811B331A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2" y="1944"/>
              <a:ext cx="344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6" name="Freeform 19">
              <a:extLst>
                <a:ext uri="{FF2B5EF4-FFF2-40B4-BE49-F238E27FC236}">
                  <a16:creationId xmlns:a16="http://schemas.microsoft.com/office/drawing/2014/main" id="{EDFEBAA2-4D17-1543-9885-199DECAE7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944"/>
              <a:ext cx="1824" cy="503"/>
            </a:xfrm>
            <a:custGeom>
              <a:avLst/>
              <a:gdLst>
                <a:gd name="T0" fmla="*/ 0 w 3649"/>
                <a:gd name="T1" fmla="*/ 0 h 1006"/>
                <a:gd name="T2" fmla="*/ 0 w 3649"/>
                <a:gd name="T3" fmla="*/ 1 h 1006"/>
                <a:gd name="T4" fmla="*/ 0 w 3649"/>
                <a:gd name="T5" fmla="*/ 1 h 1006"/>
                <a:gd name="T6" fmla="*/ 0 w 3649"/>
                <a:gd name="T7" fmla="*/ 1 h 10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49"/>
                <a:gd name="T13" fmla="*/ 0 h 1006"/>
                <a:gd name="T14" fmla="*/ 3649 w 3649"/>
                <a:gd name="T15" fmla="*/ 1006 h 10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49" h="1006">
                  <a:moveTo>
                    <a:pt x="3649" y="0"/>
                  </a:moveTo>
                  <a:lnTo>
                    <a:pt x="3649" y="1006"/>
                  </a:lnTo>
                  <a:lnTo>
                    <a:pt x="0" y="1006"/>
                  </a:lnTo>
                  <a:lnTo>
                    <a:pt x="0" y="40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7" name="Freeform 21">
              <a:extLst>
                <a:ext uri="{FF2B5EF4-FFF2-40B4-BE49-F238E27FC236}">
                  <a16:creationId xmlns:a16="http://schemas.microsoft.com/office/drawing/2014/main" id="{63510B84-CE5E-6B4A-8844-06254E68B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005"/>
              <a:ext cx="77" cy="77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4" y="3"/>
                  </a:lnTo>
                  <a:lnTo>
                    <a:pt x="52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6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6" y="124"/>
                  </a:lnTo>
                  <a:lnTo>
                    <a:pt x="17" y="127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9" y="137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2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2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8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8" y="148"/>
                  </a:lnTo>
                  <a:lnTo>
                    <a:pt x="112" y="147"/>
                  </a:lnTo>
                  <a:lnTo>
                    <a:pt x="115" y="145"/>
                  </a:lnTo>
                  <a:lnTo>
                    <a:pt x="118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7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7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1" y="104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5" y="85"/>
                  </a:lnTo>
                  <a:lnTo>
                    <a:pt x="155" y="81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4" y="65"/>
                  </a:lnTo>
                  <a:lnTo>
                    <a:pt x="154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1" y="50"/>
                  </a:lnTo>
                  <a:lnTo>
                    <a:pt x="149" y="48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5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8" y="10"/>
                  </a:lnTo>
                  <a:lnTo>
                    <a:pt x="115" y="9"/>
                  </a:lnTo>
                  <a:lnTo>
                    <a:pt x="112" y="7"/>
                  </a:lnTo>
                  <a:lnTo>
                    <a:pt x="108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8" y="2"/>
                  </a:lnTo>
                  <a:lnTo>
                    <a:pt x="93" y="2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8" name="Freeform 24">
              <a:extLst>
                <a:ext uri="{FF2B5EF4-FFF2-40B4-BE49-F238E27FC236}">
                  <a16:creationId xmlns:a16="http://schemas.microsoft.com/office/drawing/2014/main" id="{054FAFCF-0660-7A46-A01D-36C8B800C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776"/>
              <a:ext cx="430" cy="171"/>
            </a:xfrm>
            <a:custGeom>
              <a:avLst/>
              <a:gdLst>
                <a:gd name="T0" fmla="*/ 1 w 859"/>
                <a:gd name="T1" fmla="*/ 0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3" y="0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68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8" y="0"/>
                  </a:lnTo>
                  <a:lnTo>
                    <a:pt x="246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2"/>
                  </a:lnTo>
                  <a:lnTo>
                    <a:pt x="300" y="2"/>
                  </a:lnTo>
                  <a:lnTo>
                    <a:pt x="310" y="2"/>
                  </a:lnTo>
                  <a:lnTo>
                    <a:pt x="320" y="2"/>
                  </a:lnTo>
                  <a:lnTo>
                    <a:pt x="329" y="2"/>
                  </a:lnTo>
                  <a:lnTo>
                    <a:pt x="336" y="2"/>
                  </a:lnTo>
                  <a:lnTo>
                    <a:pt x="343" y="2"/>
                  </a:lnTo>
                  <a:lnTo>
                    <a:pt x="349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6" y="2"/>
                  </a:lnTo>
                  <a:lnTo>
                    <a:pt x="371" y="2"/>
                  </a:lnTo>
                  <a:lnTo>
                    <a:pt x="373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81" y="2"/>
                  </a:lnTo>
                  <a:lnTo>
                    <a:pt x="384" y="2"/>
                  </a:lnTo>
                  <a:lnTo>
                    <a:pt x="385" y="3"/>
                  </a:lnTo>
                  <a:lnTo>
                    <a:pt x="388" y="3"/>
                  </a:lnTo>
                  <a:lnTo>
                    <a:pt x="391" y="3"/>
                  </a:lnTo>
                  <a:lnTo>
                    <a:pt x="392" y="3"/>
                  </a:lnTo>
                  <a:lnTo>
                    <a:pt x="395" y="3"/>
                  </a:lnTo>
                  <a:lnTo>
                    <a:pt x="396" y="3"/>
                  </a:lnTo>
                  <a:lnTo>
                    <a:pt x="398" y="3"/>
                  </a:lnTo>
                  <a:lnTo>
                    <a:pt x="399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6"/>
                  </a:lnTo>
                  <a:lnTo>
                    <a:pt x="421" y="6"/>
                  </a:lnTo>
                  <a:lnTo>
                    <a:pt x="422" y="6"/>
                  </a:lnTo>
                  <a:lnTo>
                    <a:pt x="424" y="6"/>
                  </a:lnTo>
                  <a:lnTo>
                    <a:pt x="425" y="6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31" y="7"/>
                  </a:lnTo>
                  <a:lnTo>
                    <a:pt x="432" y="7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8" y="7"/>
                  </a:lnTo>
                  <a:lnTo>
                    <a:pt x="441" y="9"/>
                  </a:lnTo>
                  <a:lnTo>
                    <a:pt x="444" y="9"/>
                  </a:lnTo>
                  <a:lnTo>
                    <a:pt x="445" y="9"/>
                  </a:lnTo>
                  <a:lnTo>
                    <a:pt x="447" y="9"/>
                  </a:lnTo>
                  <a:lnTo>
                    <a:pt x="450" y="9"/>
                  </a:lnTo>
                  <a:lnTo>
                    <a:pt x="451" y="10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2"/>
                  </a:lnTo>
                  <a:lnTo>
                    <a:pt x="461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3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80" y="16"/>
                  </a:lnTo>
                  <a:lnTo>
                    <a:pt x="481" y="17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2"/>
                  </a:lnTo>
                  <a:lnTo>
                    <a:pt x="498" y="22"/>
                  </a:lnTo>
                  <a:lnTo>
                    <a:pt x="500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6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7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9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4" y="36"/>
                  </a:lnTo>
                  <a:lnTo>
                    <a:pt x="536" y="37"/>
                  </a:lnTo>
                  <a:lnTo>
                    <a:pt x="539" y="37"/>
                  </a:lnTo>
                  <a:lnTo>
                    <a:pt x="540" y="39"/>
                  </a:lnTo>
                  <a:lnTo>
                    <a:pt x="542" y="40"/>
                  </a:lnTo>
                  <a:lnTo>
                    <a:pt x="544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4" y="46"/>
                  </a:lnTo>
                  <a:lnTo>
                    <a:pt x="557" y="47"/>
                  </a:lnTo>
                  <a:lnTo>
                    <a:pt x="559" y="47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7" y="53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3" y="56"/>
                  </a:lnTo>
                  <a:lnTo>
                    <a:pt x="575" y="56"/>
                  </a:lnTo>
                  <a:lnTo>
                    <a:pt x="576" y="58"/>
                  </a:lnTo>
                  <a:lnTo>
                    <a:pt x="577" y="58"/>
                  </a:lnTo>
                  <a:lnTo>
                    <a:pt x="579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8" y="63"/>
                  </a:lnTo>
                  <a:lnTo>
                    <a:pt x="589" y="63"/>
                  </a:lnTo>
                  <a:lnTo>
                    <a:pt x="590" y="65"/>
                  </a:lnTo>
                  <a:lnTo>
                    <a:pt x="592" y="66"/>
                  </a:lnTo>
                  <a:lnTo>
                    <a:pt x="595" y="68"/>
                  </a:lnTo>
                  <a:lnTo>
                    <a:pt x="596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3"/>
                  </a:lnTo>
                  <a:lnTo>
                    <a:pt x="606" y="73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8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3"/>
                  </a:lnTo>
                  <a:lnTo>
                    <a:pt x="623" y="83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6" y="86"/>
                  </a:lnTo>
                  <a:lnTo>
                    <a:pt x="628" y="86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1"/>
                  </a:lnTo>
                  <a:lnTo>
                    <a:pt x="636" y="92"/>
                  </a:lnTo>
                  <a:lnTo>
                    <a:pt x="638" y="93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6"/>
                  </a:lnTo>
                  <a:lnTo>
                    <a:pt x="644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51" y="102"/>
                  </a:lnTo>
                  <a:lnTo>
                    <a:pt x="652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5" y="105"/>
                  </a:lnTo>
                  <a:lnTo>
                    <a:pt x="656" y="106"/>
                  </a:lnTo>
                  <a:lnTo>
                    <a:pt x="658" y="106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61" y="109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19"/>
                  </a:lnTo>
                  <a:lnTo>
                    <a:pt x="674" y="119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79" y="124"/>
                  </a:lnTo>
                  <a:lnTo>
                    <a:pt x="681" y="125"/>
                  </a:lnTo>
                  <a:lnTo>
                    <a:pt x="682" y="125"/>
                  </a:lnTo>
                  <a:lnTo>
                    <a:pt x="682" y="126"/>
                  </a:lnTo>
                  <a:lnTo>
                    <a:pt x="684" y="126"/>
                  </a:lnTo>
                  <a:lnTo>
                    <a:pt x="684" y="128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29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2"/>
                  </a:lnTo>
                  <a:lnTo>
                    <a:pt x="692" y="132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2" y="141"/>
                  </a:lnTo>
                  <a:lnTo>
                    <a:pt x="704" y="141"/>
                  </a:lnTo>
                  <a:lnTo>
                    <a:pt x="705" y="142"/>
                  </a:lnTo>
                  <a:lnTo>
                    <a:pt x="707" y="144"/>
                  </a:lnTo>
                  <a:lnTo>
                    <a:pt x="708" y="144"/>
                  </a:lnTo>
                  <a:lnTo>
                    <a:pt x="708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49"/>
                  </a:lnTo>
                  <a:lnTo>
                    <a:pt x="714" y="149"/>
                  </a:lnTo>
                  <a:lnTo>
                    <a:pt x="714" y="151"/>
                  </a:lnTo>
                  <a:lnTo>
                    <a:pt x="715" y="152"/>
                  </a:lnTo>
                  <a:lnTo>
                    <a:pt x="717" y="154"/>
                  </a:lnTo>
                  <a:lnTo>
                    <a:pt x="718" y="154"/>
                  </a:lnTo>
                  <a:lnTo>
                    <a:pt x="718" y="155"/>
                  </a:lnTo>
                  <a:lnTo>
                    <a:pt x="720" y="157"/>
                  </a:lnTo>
                  <a:lnTo>
                    <a:pt x="721" y="158"/>
                  </a:lnTo>
                  <a:lnTo>
                    <a:pt x="723" y="160"/>
                  </a:lnTo>
                  <a:lnTo>
                    <a:pt x="724" y="161"/>
                  </a:lnTo>
                  <a:lnTo>
                    <a:pt x="725" y="162"/>
                  </a:lnTo>
                  <a:lnTo>
                    <a:pt x="727" y="164"/>
                  </a:lnTo>
                  <a:lnTo>
                    <a:pt x="728" y="165"/>
                  </a:lnTo>
                  <a:lnTo>
                    <a:pt x="728" y="167"/>
                  </a:lnTo>
                  <a:lnTo>
                    <a:pt x="730" y="167"/>
                  </a:lnTo>
                  <a:lnTo>
                    <a:pt x="731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4" y="171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7" y="175"/>
                  </a:lnTo>
                  <a:lnTo>
                    <a:pt x="738" y="177"/>
                  </a:lnTo>
                  <a:lnTo>
                    <a:pt x="740" y="178"/>
                  </a:lnTo>
                  <a:lnTo>
                    <a:pt x="741" y="180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7" y="188"/>
                  </a:lnTo>
                  <a:lnTo>
                    <a:pt x="748" y="190"/>
                  </a:lnTo>
                  <a:lnTo>
                    <a:pt x="750" y="191"/>
                  </a:lnTo>
                  <a:lnTo>
                    <a:pt x="751" y="193"/>
                  </a:lnTo>
                  <a:lnTo>
                    <a:pt x="753" y="194"/>
                  </a:lnTo>
                  <a:lnTo>
                    <a:pt x="754" y="197"/>
                  </a:lnTo>
                  <a:lnTo>
                    <a:pt x="757" y="198"/>
                  </a:lnTo>
                  <a:lnTo>
                    <a:pt x="758" y="200"/>
                  </a:lnTo>
                  <a:lnTo>
                    <a:pt x="760" y="201"/>
                  </a:lnTo>
                  <a:lnTo>
                    <a:pt x="761" y="204"/>
                  </a:lnTo>
                  <a:lnTo>
                    <a:pt x="763" y="205"/>
                  </a:lnTo>
                  <a:lnTo>
                    <a:pt x="763" y="207"/>
                  </a:lnTo>
                  <a:lnTo>
                    <a:pt x="764" y="208"/>
                  </a:lnTo>
                  <a:lnTo>
                    <a:pt x="766" y="210"/>
                  </a:lnTo>
                  <a:lnTo>
                    <a:pt x="767" y="210"/>
                  </a:lnTo>
                  <a:lnTo>
                    <a:pt x="767" y="211"/>
                  </a:lnTo>
                  <a:lnTo>
                    <a:pt x="769" y="213"/>
                  </a:lnTo>
                  <a:lnTo>
                    <a:pt x="770" y="214"/>
                  </a:lnTo>
                  <a:lnTo>
                    <a:pt x="770" y="216"/>
                  </a:lnTo>
                  <a:lnTo>
                    <a:pt x="771" y="216"/>
                  </a:lnTo>
                  <a:lnTo>
                    <a:pt x="771" y="217"/>
                  </a:lnTo>
                  <a:lnTo>
                    <a:pt x="773" y="218"/>
                  </a:lnTo>
                  <a:lnTo>
                    <a:pt x="774" y="220"/>
                  </a:lnTo>
                  <a:lnTo>
                    <a:pt x="776" y="221"/>
                  </a:lnTo>
                  <a:lnTo>
                    <a:pt x="776" y="223"/>
                  </a:lnTo>
                  <a:lnTo>
                    <a:pt x="777" y="224"/>
                  </a:lnTo>
                  <a:lnTo>
                    <a:pt x="779" y="226"/>
                  </a:lnTo>
                  <a:lnTo>
                    <a:pt x="779" y="227"/>
                  </a:lnTo>
                  <a:lnTo>
                    <a:pt x="780" y="228"/>
                  </a:lnTo>
                  <a:lnTo>
                    <a:pt x="781" y="230"/>
                  </a:lnTo>
                  <a:lnTo>
                    <a:pt x="783" y="231"/>
                  </a:lnTo>
                  <a:lnTo>
                    <a:pt x="783" y="233"/>
                  </a:lnTo>
                  <a:lnTo>
                    <a:pt x="784" y="234"/>
                  </a:lnTo>
                  <a:lnTo>
                    <a:pt x="786" y="237"/>
                  </a:lnTo>
                  <a:lnTo>
                    <a:pt x="787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3" y="246"/>
                  </a:lnTo>
                  <a:lnTo>
                    <a:pt x="794" y="247"/>
                  </a:lnTo>
                  <a:lnTo>
                    <a:pt x="796" y="250"/>
                  </a:lnTo>
                  <a:lnTo>
                    <a:pt x="797" y="251"/>
                  </a:lnTo>
                  <a:lnTo>
                    <a:pt x="799" y="253"/>
                  </a:lnTo>
                  <a:lnTo>
                    <a:pt x="799" y="254"/>
                  </a:lnTo>
                  <a:lnTo>
                    <a:pt x="800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3" y="260"/>
                  </a:lnTo>
                  <a:lnTo>
                    <a:pt x="804" y="261"/>
                  </a:lnTo>
                  <a:lnTo>
                    <a:pt x="806" y="263"/>
                  </a:lnTo>
                  <a:lnTo>
                    <a:pt x="806" y="264"/>
                  </a:lnTo>
                  <a:lnTo>
                    <a:pt x="807" y="266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0" y="270"/>
                  </a:lnTo>
                  <a:lnTo>
                    <a:pt x="812" y="272"/>
                  </a:lnTo>
                  <a:lnTo>
                    <a:pt x="813" y="273"/>
                  </a:lnTo>
                  <a:lnTo>
                    <a:pt x="813" y="274"/>
                  </a:lnTo>
                  <a:lnTo>
                    <a:pt x="815" y="276"/>
                  </a:lnTo>
                  <a:lnTo>
                    <a:pt x="816" y="277"/>
                  </a:lnTo>
                  <a:lnTo>
                    <a:pt x="816" y="279"/>
                  </a:lnTo>
                  <a:lnTo>
                    <a:pt x="817" y="280"/>
                  </a:lnTo>
                  <a:lnTo>
                    <a:pt x="819" y="282"/>
                  </a:lnTo>
                  <a:lnTo>
                    <a:pt x="820" y="283"/>
                  </a:lnTo>
                  <a:lnTo>
                    <a:pt x="822" y="286"/>
                  </a:lnTo>
                  <a:lnTo>
                    <a:pt x="823" y="287"/>
                  </a:lnTo>
                  <a:lnTo>
                    <a:pt x="825" y="290"/>
                  </a:lnTo>
                  <a:lnTo>
                    <a:pt x="826" y="292"/>
                  </a:lnTo>
                  <a:lnTo>
                    <a:pt x="827" y="295"/>
                  </a:lnTo>
                  <a:lnTo>
                    <a:pt x="829" y="296"/>
                  </a:lnTo>
                  <a:lnTo>
                    <a:pt x="830" y="299"/>
                  </a:lnTo>
                  <a:lnTo>
                    <a:pt x="832" y="300"/>
                  </a:lnTo>
                  <a:lnTo>
                    <a:pt x="833" y="303"/>
                  </a:lnTo>
                  <a:lnTo>
                    <a:pt x="835" y="305"/>
                  </a:lnTo>
                  <a:lnTo>
                    <a:pt x="836" y="306"/>
                  </a:lnTo>
                  <a:lnTo>
                    <a:pt x="837" y="307"/>
                  </a:lnTo>
                  <a:lnTo>
                    <a:pt x="839" y="309"/>
                  </a:lnTo>
                  <a:lnTo>
                    <a:pt x="840" y="310"/>
                  </a:lnTo>
                  <a:lnTo>
                    <a:pt x="840" y="312"/>
                  </a:lnTo>
                  <a:lnTo>
                    <a:pt x="842" y="313"/>
                  </a:lnTo>
                  <a:lnTo>
                    <a:pt x="843" y="315"/>
                  </a:lnTo>
                  <a:lnTo>
                    <a:pt x="843" y="316"/>
                  </a:lnTo>
                  <a:lnTo>
                    <a:pt x="845" y="318"/>
                  </a:lnTo>
                  <a:lnTo>
                    <a:pt x="845" y="319"/>
                  </a:lnTo>
                  <a:lnTo>
                    <a:pt x="846" y="319"/>
                  </a:lnTo>
                  <a:lnTo>
                    <a:pt x="846" y="320"/>
                  </a:lnTo>
                  <a:lnTo>
                    <a:pt x="848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50" y="326"/>
                  </a:lnTo>
                  <a:lnTo>
                    <a:pt x="850" y="328"/>
                  </a:lnTo>
                  <a:lnTo>
                    <a:pt x="852" y="329"/>
                  </a:lnTo>
                  <a:lnTo>
                    <a:pt x="852" y="330"/>
                  </a:lnTo>
                  <a:lnTo>
                    <a:pt x="853" y="332"/>
                  </a:lnTo>
                  <a:lnTo>
                    <a:pt x="855" y="333"/>
                  </a:lnTo>
                  <a:lnTo>
                    <a:pt x="855" y="335"/>
                  </a:lnTo>
                  <a:lnTo>
                    <a:pt x="856" y="336"/>
                  </a:lnTo>
                  <a:lnTo>
                    <a:pt x="858" y="338"/>
                  </a:lnTo>
                  <a:lnTo>
                    <a:pt x="858" y="339"/>
                  </a:lnTo>
                  <a:lnTo>
                    <a:pt x="859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9" name="Freeform 25">
              <a:extLst>
                <a:ext uri="{FF2B5EF4-FFF2-40B4-BE49-F238E27FC236}">
                  <a16:creationId xmlns:a16="http://schemas.microsoft.com/office/drawing/2014/main" id="{8BA2ADF6-BB0C-FE48-A816-F171D97BF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948"/>
              <a:ext cx="430" cy="171"/>
            </a:xfrm>
            <a:custGeom>
              <a:avLst/>
              <a:gdLst>
                <a:gd name="T0" fmla="*/ 1 w 859"/>
                <a:gd name="T1" fmla="*/ 1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3" y="342"/>
                  </a:lnTo>
                  <a:lnTo>
                    <a:pt x="119" y="342"/>
                  </a:lnTo>
                  <a:lnTo>
                    <a:pt x="145" y="342"/>
                  </a:lnTo>
                  <a:lnTo>
                    <a:pt x="168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8" y="342"/>
                  </a:lnTo>
                  <a:lnTo>
                    <a:pt x="246" y="342"/>
                  </a:lnTo>
                  <a:lnTo>
                    <a:pt x="260" y="342"/>
                  </a:lnTo>
                  <a:lnTo>
                    <a:pt x="274" y="342"/>
                  </a:lnTo>
                  <a:lnTo>
                    <a:pt x="287" y="342"/>
                  </a:lnTo>
                  <a:lnTo>
                    <a:pt x="300" y="342"/>
                  </a:lnTo>
                  <a:lnTo>
                    <a:pt x="310" y="341"/>
                  </a:lnTo>
                  <a:lnTo>
                    <a:pt x="320" y="341"/>
                  </a:lnTo>
                  <a:lnTo>
                    <a:pt x="329" y="341"/>
                  </a:lnTo>
                  <a:lnTo>
                    <a:pt x="336" y="341"/>
                  </a:lnTo>
                  <a:lnTo>
                    <a:pt x="343" y="341"/>
                  </a:lnTo>
                  <a:lnTo>
                    <a:pt x="349" y="341"/>
                  </a:lnTo>
                  <a:lnTo>
                    <a:pt x="355" y="341"/>
                  </a:lnTo>
                  <a:lnTo>
                    <a:pt x="359" y="341"/>
                  </a:lnTo>
                  <a:lnTo>
                    <a:pt x="363" y="341"/>
                  </a:lnTo>
                  <a:lnTo>
                    <a:pt x="366" y="341"/>
                  </a:lnTo>
                  <a:lnTo>
                    <a:pt x="371" y="341"/>
                  </a:lnTo>
                  <a:lnTo>
                    <a:pt x="373" y="341"/>
                  </a:lnTo>
                  <a:lnTo>
                    <a:pt x="376" y="341"/>
                  </a:lnTo>
                  <a:lnTo>
                    <a:pt x="378" y="341"/>
                  </a:lnTo>
                  <a:lnTo>
                    <a:pt x="381" y="341"/>
                  </a:lnTo>
                  <a:lnTo>
                    <a:pt x="384" y="341"/>
                  </a:lnTo>
                  <a:lnTo>
                    <a:pt x="385" y="341"/>
                  </a:lnTo>
                  <a:lnTo>
                    <a:pt x="388" y="339"/>
                  </a:lnTo>
                  <a:lnTo>
                    <a:pt x="391" y="339"/>
                  </a:lnTo>
                  <a:lnTo>
                    <a:pt x="392" y="339"/>
                  </a:lnTo>
                  <a:lnTo>
                    <a:pt x="395" y="339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399" y="339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5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8"/>
                  </a:lnTo>
                  <a:lnTo>
                    <a:pt x="414" y="338"/>
                  </a:lnTo>
                  <a:lnTo>
                    <a:pt x="415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6"/>
                  </a:lnTo>
                  <a:lnTo>
                    <a:pt x="425" y="336"/>
                  </a:lnTo>
                  <a:lnTo>
                    <a:pt x="427" y="336"/>
                  </a:lnTo>
                  <a:lnTo>
                    <a:pt x="428" y="336"/>
                  </a:lnTo>
                  <a:lnTo>
                    <a:pt x="431" y="335"/>
                  </a:lnTo>
                  <a:lnTo>
                    <a:pt x="432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8" y="335"/>
                  </a:lnTo>
                  <a:lnTo>
                    <a:pt x="441" y="334"/>
                  </a:lnTo>
                  <a:lnTo>
                    <a:pt x="444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1"/>
                  </a:lnTo>
                  <a:lnTo>
                    <a:pt x="461" y="331"/>
                  </a:lnTo>
                  <a:lnTo>
                    <a:pt x="463" y="331"/>
                  </a:lnTo>
                  <a:lnTo>
                    <a:pt x="464" y="331"/>
                  </a:lnTo>
                  <a:lnTo>
                    <a:pt x="465" y="329"/>
                  </a:lnTo>
                  <a:lnTo>
                    <a:pt x="467" y="329"/>
                  </a:lnTo>
                  <a:lnTo>
                    <a:pt x="468" y="329"/>
                  </a:lnTo>
                  <a:lnTo>
                    <a:pt x="470" y="329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4" y="328"/>
                  </a:lnTo>
                  <a:lnTo>
                    <a:pt x="475" y="326"/>
                  </a:lnTo>
                  <a:lnTo>
                    <a:pt x="477" y="326"/>
                  </a:lnTo>
                  <a:lnTo>
                    <a:pt x="480" y="326"/>
                  </a:lnTo>
                  <a:lnTo>
                    <a:pt x="481" y="325"/>
                  </a:lnTo>
                  <a:lnTo>
                    <a:pt x="483" y="325"/>
                  </a:lnTo>
                  <a:lnTo>
                    <a:pt x="486" y="324"/>
                  </a:lnTo>
                  <a:lnTo>
                    <a:pt x="488" y="324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3" y="319"/>
                  </a:lnTo>
                  <a:lnTo>
                    <a:pt x="504" y="318"/>
                  </a:lnTo>
                  <a:lnTo>
                    <a:pt x="506" y="318"/>
                  </a:lnTo>
                  <a:lnTo>
                    <a:pt x="509" y="316"/>
                  </a:lnTo>
                  <a:lnTo>
                    <a:pt x="510" y="316"/>
                  </a:lnTo>
                  <a:lnTo>
                    <a:pt x="511" y="316"/>
                  </a:lnTo>
                  <a:lnTo>
                    <a:pt x="513" y="315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3"/>
                  </a:lnTo>
                  <a:lnTo>
                    <a:pt x="519" y="313"/>
                  </a:lnTo>
                  <a:lnTo>
                    <a:pt x="520" y="313"/>
                  </a:lnTo>
                  <a:lnTo>
                    <a:pt x="521" y="312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4" y="311"/>
                  </a:lnTo>
                  <a:lnTo>
                    <a:pt x="526" y="311"/>
                  </a:lnTo>
                  <a:lnTo>
                    <a:pt x="527" y="309"/>
                  </a:lnTo>
                  <a:lnTo>
                    <a:pt x="529" y="309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4" y="306"/>
                  </a:lnTo>
                  <a:lnTo>
                    <a:pt x="536" y="305"/>
                  </a:lnTo>
                  <a:lnTo>
                    <a:pt x="539" y="305"/>
                  </a:lnTo>
                  <a:lnTo>
                    <a:pt x="540" y="303"/>
                  </a:lnTo>
                  <a:lnTo>
                    <a:pt x="542" y="302"/>
                  </a:lnTo>
                  <a:lnTo>
                    <a:pt x="544" y="302"/>
                  </a:lnTo>
                  <a:lnTo>
                    <a:pt x="546" y="301"/>
                  </a:lnTo>
                  <a:lnTo>
                    <a:pt x="549" y="299"/>
                  </a:lnTo>
                  <a:lnTo>
                    <a:pt x="552" y="298"/>
                  </a:lnTo>
                  <a:lnTo>
                    <a:pt x="553" y="298"/>
                  </a:lnTo>
                  <a:lnTo>
                    <a:pt x="554" y="296"/>
                  </a:lnTo>
                  <a:lnTo>
                    <a:pt x="557" y="295"/>
                  </a:lnTo>
                  <a:lnTo>
                    <a:pt x="559" y="295"/>
                  </a:lnTo>
                  <a:lnTo>
                    <a:pt x="560" y="293"/>
                  </a:lnTo>
                  <a:lnTo>
                    <a:pt x="562" y="293"/>
                  </a:lnTo>
                  <a:lnTo>
                    <a:pt x="563" y="292"/>
                  </a:lnTo>
                  <a:lnTo>
                    <a:pt x="565" y="292"/>
                  </a:lnTo>
                  <a:lnTo>
                    <a:pt x="566" y="290"/>
                  </a:lnTo>
                  <a:lnTo>
                    <a:pt x="567" y="290"/>
                  </a:lnTo>
                  <a:lnTo>
                    <a:pt x="567" y="289"/>
                  </a:lnTo>
                  <a:lnTo>
                    <a:pt x="569" y="289"/>
                  </a:lnTo>
                  <a:lnTo>
                    <a:pt x="570" y="288"/>
                  </a:lnTo>
                  <a:lnTo>
                    <a:pt x="572" y="288"/>
                  </a:lnTo>
                  <a:lnTo>
                    <a:pt x="573" y="288"/>
                  </a:lnTo>
                  <a:lnTo>
                    <a:pt x="573" y="286"/>
                  </a:lnTo>
                  <a:lnTo>
                    <a:pt x="575" y="286"/>
                  </a:lnTo>
                  <a:lnTo>
                    <a:pt x="576" y="285"/>
                  </a:lnTo>
                  <a:lnTo>
                    <a:pt x="577" y="285"/>
                  </a:lnTo>
                  <a:lnTo>
                    <a:pt x="579" y="283"/>
                  </a:lnTo>
                  <a:lnTo>
                    <a:pt x="580" y="283"/>
                  </a:lnTo>
                  <a:lnTo>
                    <a:pt x="582" y="282"/>
                  </a:lnTo>
                  <a:lnTo>
                    <a:pt x="583" y="280"/>
                  </a:lnTo>
                  <a:lnTo>
                    <a:pt x="585" y="280"/>
                  </a:lnTo>
                  <a:lnTo>
                    <a:pt x="588" y="279"/>
                  </a:lnTo>
                  <a:lnTo>
                    <a:pt x="589" y="279"/>
                  </a:lnTo>
                  <a:lnTo>
                    <a:pt x="590" y="278"/>
                  </a:lnTo>
                  <a:lnTo>
                    <a:pt x="592" y="276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2" y="270"/>
                  </a:lnTo>
                  <a:lnTo>
                    <a:pt x="603" y="270"/>
                  </a:lnTo>
                  <a:lnTo>
                    <a:pt x="605" y="269"/>
                  </a:lnTo>
                  <a:lnTo>
                    <a:pt x="606" y="269"/>
                  </a:lnTo>
                  <a:lnTo>
                    <a:pt x="608" y="267"/>
                  </a:lnTo>
                  <a:lnTo>
                    <a:pt x="609" y="267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3" y="265"/>
                  </a:lnTo>
                  <a:lnTo>
                    <a:pt x="615" y="263"/>
                  </a:lnTo>
                  <a:lnTo>
                    <a:pt x="616" y="263"/>
                  </a:lnTo>
                  <a:lnTo>
                    <a:pt x="618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2" y="259"/>
                  </a:lnTo>
                  <a:lnTo>
                    <a:pt x="623" y="259"/>
                  </a:lnTo>
                  <a:lnTo>
                    <a:pt x="623" y="257"/>
                  </a:lnTo>
                  <a:lnTo>
                    <a:pt x="625" y="257"/>
                  </a:lnTo>
                  <a:lnTo>
                    <a:pt x="626" y="256"/>
                  </a:lnTo>
                  <a:lnTo>
                    <a:pt x="628" y="256"/>
                  </a:lnTo>
                  <a:lnTo>
                    <a:pt x="629" y="255"/>
                  </a:lnTo>
                  <a:lnTo>
                    <a:pt x="631" y="255"/>
                  </a:lnTo>
                  <a:lnTo>
                    <a:pt x="632" y="253"/>
                  </a:lnTo>
                  <a:lnTo>
                    <a:pt x="634" y="252"/>
                  </a:lnTo>
                  <a:lnTo>
                    <a:pt x="635" y="250"/>
                  </a:lnTo>
                  <a:lnTo>
                    <a:pt x="636" y="250"/>
                  </a:lnTo>
                  <a:lnTo>
                    <a:pt x="638" y="249"/>
                  </a:lnTo>
                  <a:lnTo>
                    <a:pt x="639" y="247"/>
                  </a:lnTo>
                  <a:lnTo>
                    <a:pt x="641" y="247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5"/>
                  </a:lnTo>
                  <a:lnTo>
                    <a:pt x="645" y="245"/>
                  </a:lnTo>
                  <a:lnTo>
                    <a:pt x="646" y="243"/>
                  </a:lnTo>
                  <a:lnTo>
                    <a:pt x="648" y="242"/>
                  </a:lnTo>
                  <a:lnTo>
                    <a:pt x="649" y="242"/>
                  </a:lnTo>
                  <a:lnTo>
                    <a:pt x="651" y="240"/>
                  </a:lnTo>
                  <a:lnTo>
                    <a:pt x="652" y="240"/>
                  </a:lnTo>
                  <a:lnTo>
                    <a:pt x="652" y="239"/>
                  </a:lnTo>
                  <a:lnTo>
                    <a:pt x="654" y="239"/>
                  </a:lnTo>
                  <a:lnTo>
                    <a:pt x="654" y="237"/>
                  </a:lnTo>
                  <a:lnTo>
                    <a:pt x="655" y="237"/>
                  </a:lnTo>
                  <a:lnTo>
                    <a:pt x="656" y="236"/>
                  </a:lnTo>
                  <a:lnTo>
                    <a:pt x="658" y="236"/>
                  </a:lnTo>
                  <a:lnTo>
                    <a:pt x="658" y="234"/>
                  </a:lnTo>
                  <a:lnTo>
                    <a:pt x="659" y="234"/>
                  </a:lnTo>
                  <a:lnTo>
                    <a:pt x="661" y="233"/>
                  </a:lnTo>
                  <a:lnTo>
                    <a:pt x="662" y="232"/>
                  </a:lnTo>
                  <a:lnTo>
                    <a:pt x="664" y="232"/>
                  </a:lnTo>
                  <a:lnTo>
                    <a:pt x="664" y="230"/>
                  </a:lnTo>
                  <a:lnTo>
                    <a:pt x="665" y="229"/>
                  </a:lnTo>
                  <a:lnTo>
                    <a:pt x="667" y="229"/>
                  </a:lnTo>
                  <a:lnTo>
                    <a:pt x="668" y="227"/>
                  </a:lnTo>
                  <a:lnTo>
                    <a:pt x="669" y="226"/>
                  </a:lnTo>
                  <a:lnTo>
                    <a:pt x="671" y="226"/>
                  </a:lnTo>
                  <a:lnTo>
                    <a:pt x="671" y="224"/>
                  </a:lnTo>
                  <a:lnTo>
                    <a:pt x="672" y="224"/>
                  </a:lnTo>
                  <a:lnTo>
                    <a:pt x="672" y="223"/>
                  </a:lnTo>
                  <a:lnTo>
                    <a:pt x="674" y="223"/>
                  </a:lnTo>
                  <a:lnTo>
                    <a:pt x="675" y="222"/>
                  </a:lnTo>
                  <a:lnTo>
                    <a:pt x="677" y="222"/>
                  </a:lnTo>
                  <a:lnTo>
                    <a:pt x="677" y="220"/>
                  </a:lnTo>
                  <a:lnTo>
                    <a:pt x="678" y="220"/>
                  </a:lnTo>
                  <a:lnTo>
                    <a:pt x="678" y="219"/>
                  </a:lnTo>
                  <a:lnTo>
                    <a:pt x="679" y="219"/>
                  </a:lnTo>
                  <a:lnTo>
                    <a:pt x="681" y="217"/>
                  </a:lnTo>
                  <a:lnTo>
                    <a:pt x="682" y="217"/>
                  </a:lnTo>
                  <a:lnTo>
                    <a:pt x="682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7" y="213"/>
                  </a:lnTo>
                  <a:lnTo>
                    <a:pt x="688" y="213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2" y="210"/>
                  </a:lnTo>
                  <a:lnTo>
                    <a:pt x="694" y="209"/>
                  </a:lnTo>
                  <a:lnTo>
                    <a:pt x="695" y="207"/>
                  </a:lnTo>
                  <a:lnTo>
                    <a:pt x="697" y="206"/>
                  </a:lnTo>
                  <a:lnTo>
                    <a:pt x="698" y="206"/>
                  </a:lnTo>
                  <a:lnTo>
                    <a:pt x="698" y="204"/>
                  </a:lnTo>
                  <a:lnTo>
                    <a:pt x="700" y="204"/>
                  </a:lnTo>
                  <a:lnTo>
                    <a:pt x="701" y="204"/>
                  </a:lnTo>
                  <a:lnTo>
                    <a:pt x="701" y="203"/>
                  </a:lnTo>
                  <a:lnTo>
                    <a:pt x="702" y="203"/>
                  </a:lnTo>
                  <a:lnTo>
                    <a:pt x="702" y="201"/>
                  </a:lnTo>
                  <a:lnTo>
                    <a:pt x="704" y="201"/>
                  </a:lnTo>
                  <a:lnTo>
                    <a:pt x="705" y="200"/>
                  </a:lnTo>
                  <a:lnTo>
                    <a:pt x="707" y="199"/>
                  </a:lnTo>
                  <a:lnTo>
                    <a:pt x="708" y="197"/>
                  </a:lnTo>
                  <a:lnTo>
                    <a:pt x="710" y="196"/>
                  </a:lnTo>
                  <a:lnTo>
                    <a:pt x="711" y="194"/>
                  </a:lnTo>
                  <a:lnTo>
                    <a:pt x="713" y="193"/>
                  </a:lnTo>
                  <a:lnTo>
                    <a:pt x="714" y="193"/>
                  </a:lnTo>
                  <a:lnTo>
                    <a:pt x="714" y="191"/>
                  </a:lnTo>
                  <a:lnTo>
                    <a:pt x="715" y="190"/>
                  </a:lnTo>
                  <a:lnTo>
                    <a:pt x="717" y="189"/>
                  </a:lnTo>
                  <a:lnTo>
                    <a:pt x="718" y="187"/>
                  </a:lnTo>
                  <a:lnTo>
                    <a:pt x="720" y="186"/>
                  </a:lnTo>
                  <a:lnTo>
                    <a:pt x="721" y="184"/>
                  </a:lnTo>
                  <a:lnTo>
                    <a:pt x="723" y="183"/>
                  </a:lnTo>
                  <a:lnTo>
                    <a:pt x="724" y="181"/>
                  </a:lnTo>
                  <a:lnTo>
                    <a:pt x="725" y="180"/>
                  </a:lnTo>
                  <a:lnTo>
                    <a:pt x="727" y="178"/>
                  </a:lnTo>
                  <a:lnTo>
                    <a:pt x="728" y="177"/>
                  </a:lnTo>
                  <a:lnTo>
                    <a:pt x="728" y="176"/>
                  </a:lnTo>
                  <a:lnTo>
                    <a:pt x="730" y="176"/>
                  </a:lnTo>
                  <a:lnTo>
                    <a:pt x="731" y="174"/>
                  </a:lnTo>
                  <a:lnTo>
                    <a:pt x="731" y="173"/>
                  </a:lnTo>
                  <a:lnTo>
                    <a:pt x="733" y="173"/>
                  </a:lnTo>
                  <a:lnTo>
                    <a:pt x="734" y="171"/>
                  </a:lnTo>
                  <a:lnTo>
                    <a:pt x="734" y="170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7" y="168"/>
                  </a:lnTo>
                  <a:lnTo>
                    <a:pt x="737" y="167"/>
                  </a:lnTo>
                  <a:lnTo>
                    <a:pt x="738" y="166"/>
                  </a:lnTo>
                  <a:lnTo>
                    <a:pt x="740" y="164"/>
                  </a:lnTo>
                  <a:lnTo>
                    <a:pt x="741" y="163"/>
                  </a:lnTo>
                  <a:lnTo>
                    <a:pt x="743" y="161"/>
                  </a:lnTo>
                  <a:lnTo>
                    <a:pt x="743" y="160"/>
                  </a:lnTo>
                  <a:lnTo>
                    <a:pt x="744" y="158"/>
                  </a:lnTo>
                  <a:lnTo>
                    <a:pt x="746" y="157"/>
                  </a:lnTo>
                  <a:lnTo>
                    <a:pt x="747" y="155"/>
                  </a:lnTo>
                  <a:lnTo>
                    <a:pt x="747" y="154"/>
                  </a:lnTo>
                  <a:lnTo>
                    <a:pt x="748" y="153"/>
                  </a:lnTo>
                  <a:lnTo>
                    <a:pt x="750" y="151"/>
                  </a:lnTo>
                  <a:lnTo>
                    <a:pt x="751" y="150"/>
                  </a:lnTo>
                  <a:lnTo>
                    <a:pt x="753" y="148"/>
                  </a:lnTo>
                  <a:lnTo>
                    <a:pt x="754" y="145"/>
                  </a:lnTo>
                  <a:lnTo>
                    <a:pt x="757" y="144"/>
                  </a:lnTo>
                  <a:lnTo>
                    <a:pt x="758" y="143"/>
                  </a:lnTo>
                  <a:lnTo>
                    <a:pt x="760" y="141"/>
                  </a:lnTo>
                  <a:lnTo>
                    <a:pt x="761" y="138"/>
                  </a:lnTo>
                  <a:lnTo>
                    <a:pt x="763" y="137"/>
                  </a:lnTo>
                  <a:lnTo>
                    <a:pt x="763" y="135"/>
                  </a:lnTo>
                  <a:lnTo>
                    <a:pt x="764" y="134"/>
                  </a:lnTo>
                  <a:lnTo>
                    <a:pt x="766" y="132"/>
                  </a:lnTo>
                  <a:lnTo>
                    <a:pt x="767" y="132"/>
                  </a:lnTo>
                  <a:lnTo>
                    <a:pt x="767" y="131"/>
                  </a:lnTo>
                  <a:lnTo>
                    <a:pt x="769" y="130"/>
                  </a:lnTo>
                  <a:lnTo>
                    <a:pt x="770" y="128"/>
                  </a:lnTo>
                  <a:lnTo>
                    <a:pt x="770" y="127"/>
                  </a:lnTo>
                  <a:lnTo>
                    <a:pt x="771" y="127"/>
                  </a:lnTo>
                  <a:lnTo>
                    <a:pt x="771" y="125"/>
                  </a:lnTo>
                  <a:lnTo>
                    <a:pt x="773" y="124"/>
                  </a:lnTo>
                  <a:lnTo>
                    <a:pt x="774" y="122"/>
                  </a:lnTo>
                  <a:lnTo>
                    <a:pt x="776" y="121"/>
                  </a:lnTo>
                  <a:lnTo>
                    <a:pt x="776" y="120"/>
                  </a:lnTo>
                  <a:lnTo>
                    <a:pt x="777" y="118"/>
                  </a:lnTo>
                  <a:lnTo>
                    <a:pt x="779" y="117"/>
                  </a:lnTo>
                  <a:lnTo>
                    <a:pt x="779" y="115"/>
                  </a:lnTo>
                  <a:lnTo>
                    <a:pt x="780" y="114"/>
                  </a:lnTo>
                  <a:lnTo>
                    <a:pt x="781" y="112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4" y="108"/>
                  </a:lnTo>
                  <a:lnTo>
                    <a:pt x="786" y="105"/>
                  </a:lnTo>
                  <a:lnTo>
                    <a:pt x="787" y="104"/>
                  </a:lnTo>
                  <a:lnTo>
                    <a:pt x="789" y="101"/>
                  </a:lnTo>
                  <a:lnTo>
                    <a:pt x="790" y="99"/>
                  </a:lnTo>
                  <a:lnTo>
                    <a:pt x="793" y="97"/>
                  </a:lnTo>
                  <a:lnTo>
                    <a:pt x="794" y="95"/>
                  </a:lnTo>
                  <a:lnTo>
                    <a:pt x="796" y="92"/>
                  </a:lnTo>
                  <a:lnTo>
                    <a:pt x="797" y="91"/>
                  </a:lnTo>
                  <a:lnTo>
                    <a:pt x="799" y="89"/>
                  </a:lnTo>
                  <a:lnTo>
                    <a:pt x="799" y="88"/>
                  </a:lnTo>
                  <a:lnTo>
                    <a:pt x="800" y="87"/>
                  </a:lnTo>
                  <a:lnTo>
                    <a:pt x="802" y="84"/>
                  </a:lnTo>
                  <a:lnTo>
                    <a:pt x="803" y="82"/>
                  </a:lnTo>
                  <a:lnTo>
                    <a:pt x="804" y="81"/>
                  </a:lnTo>
                  <a:lnTo>
                    <a:pt x="806" y="79"/>
                  </a:lnTo>
                  <a:lnTo>
                    <a:pt x="806" y="78"/>
                  </a:lnTo>
                  <a:lnTo>
                    <a:pt x="807" y="76"/>
                  </a:lnTo>
                  <a:lnTo>
                    <a:pt x="809" y="75"/>
                  </a:lnTo>
                  <a:lnTo>
                    <a:pt x="809" y="74"/>
                  </a:lnTo>
                  <a:lnTo>
                    <a:pt x="810" y="72"/>
                  </a:lnTo>
                  <a:lnTo>
                    <a:pt x="812" y="71"/>
                  </a:lnTo>
                  <a:lnTo>
                    <a:pt x="813" y="69"/>
                  </a:lnTo>
                  <a:lnTo>
                    <a:pt x="813" y="68"/>
                  </a:lnTo>
                  <a:lnTo>
                    <a:pt x="815" y="66"/>
                  </a:lnTo>
                  <a:lnTo>
                    <a:pt x="816" y="65"/>
                  </a:lnTo>
                  <a:lnTo>
                    <a:pt x="816" y="64"/>
                  </a:lnTo>
                  <a:lnTo>
                    <a:pt x="817" y="62"/>
                  </a:lnTo>
                  <a:lnTo>
                    <a:pt x="819" y="61"/>
                  </a:lnTo>
                  <a:lnTo>
                    <a:pt x="820" y="59"/>
                  </a:lnTo>
                  <a:lnTo>
                    <a:pt x="822" y="56"/>
                  </a:lnTo>
                  <a:lnTo>
                    <a:pt x="823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7" y="48"/>
                  </a:lnTo>
                  <a:lnTo>
                    <a:pt x="829" y="46"/>
                  </a:lnTo>
                  <a:lnTo>
                    <a:pt x="830" y="43"/>
                  </a:lnTo>
                  <a:lnTo>
                    <a:pt x="832" y="42"/>
                  </a:lnTo>
                  <a:lnTo>
                    <a:pt x="833" y="39"/>
                  </a:lnTo>
                  <a:lnTo>
                    <a:pt x="835" y="38"/>
                  </a:lnTo>
                  <a:lnTo>
                    <a:pt x="836" y="36"/>
                  </a:lnTo>
                  <a:lnTo>
                    <a:pt x="837" y="35"/>
                  </a:lnTo>
                  <a:lnTo>
                    <a:pt x="839" y="32"/>
                  </a:lnTo>
                  <a:lnTo>
                    <a:pt x="840" y="31"/>
                  </a:lnTo>
                  <a:lnTo>
                    <a:pt x="840" y="29"/>
                  </a:lnTo>
                  <a:lnTo>
                    <a:pt x="842" y="29"/>
                  </a:lnTo>
                  <a:lnTo>
                    <a:pt x="843" y="28"/>
                  </a:lnTo>
                  <a:lnTo>
                    <a:pt x="843" y="26"/>
                  </a:lnTo>
                  <a:lnTo>
                    <a:pt x="845" y="25"/>
                  </a:lnTo>
                  <a:lnTo>
                    <a:pt x="845" y="23"/>
                  </a:lnTo>
                  <a:lnTo>
                    <a:pt x="846" y="22"/>
                  </a:lnTo>
                  <a:lnTo>
                    <a:pt x="848" y="20"/>
                  </a:lnTo>
                  <a:lnTo>
                    <a:pt x="848" y="19"/>
                  </a:lnTo>
                  <a:lnTo>
                    <a:pt x="849" y="18"/>
                  </a:lnTo>
                  <a:lnTo>
                    <a:pt x="850" y="16"/>
                  </a:lnTo>
                  <a:lnTo>
                    <a:pt x="850" y="15"/>
                  </a:lnTo>
                  <a:lnTo>
                    <a:pt x="852" y="13"/>
                  </a:lnTo>
                  <a:lnTo>
                    <a:pt x="852" y="12"/>
                  </a:lnTo>
                  <a:lnTo>
                    <a:pt x="853" y="10"/>
                  </a:lnTo>
                  <a:lnTo>
                    <a:pt x="855" y="9"/>
                  </a:lnTo>
                  <a:lnTo>
                    <a:pt x="855" y="8"/>
                  </a:lnTo>
                  <a:lnTo>
                    <a:pt x="856" y="6"/>
                  </a:lnTo>
                  <a:lnTo>
                    <a:pt x="858" y="5"/>
                  </a:lnTo>
                  <a:lnTo>
                    <a:pt x="858" y="2"/>
                  </a:lnTo>
                  <a:lnTo>
                    <a:pt x="859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0" name="Freeform 26">
              <a:extLst>
                <a:ext uri="{FF2B5EF4-FFF2-40B4-BE49-F238E27FC236}">
                  <a16:creationId xmlns:a16="http://schemas.microsoft.com/office/drawing/2014/main" id="{591CFB90-4A2A-1B4A-B89F-4B4936606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776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6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8" y="50"/>
                  </a:lnTo>
                  <a:lnTo>
                    <a:pt x="28" y="52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62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8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1" y="106"/>
                  </a:lnTo>
                  <a:lnTo>
                    <a:pt x="51" y="109"/>
                  </a:lnTo>
                  <a:lnTo>
                    <a:pt x="52" y="111"/>
                  </a:lnTo>
                  <a:lnTo>
                    <a:pt x="54" y="114"/>
                  </a:lnTo>
                  <a:lnTo>
                    <a:pt x="54" y="115"/>
                  </a:lnTo>
                  <a:lnTo>
                    <a:pt x="55" y="118"/>
                  </a:lnTo>
                  <a:lnTo>
                    <a:pt x="55" y="119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1" y="134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5" y="147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8" y="157"/>
                  </a:lnTo>
                  <a:lnTo>
                    <a:pt x="68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1" y="165"/>
                  </a:lnTo>
                  <a:lnTo>
                    <a:pt x="71" y="168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4" y="174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7" y="183"/>
                  </a:lnTo>
                  <a:lnTo>
                    <a:pt x="77" y="184"/>
                  </a:lnTo>
                  <a:lnTo>
                    <a:pt x="77" y="185"/>
                  </a:lnTo>
                  <a:lnTo>
                    <a:pt x="78" y="187"/>
                  </a:lnTo>
                  <a:lnTo>
                    <a:pt x="78" y="188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2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4" y="207"/>
                  </a:lnTo>
                  <a:lnTo>
                    <a:pt x="84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20"/>
                  </a:lnTo>
                  <a:lnTo>
                    <a:pt x="88" y="221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1" y="228"/>
                  </a:lnTo>
                  <a:lnTo>
                    <a:pt x="91" y="230"/>
                  </a:lnTo>
                  <a:lnTo>
                    <a:pt x="91" y="231"/>
                  </a:lnTo>
                  <a:lnTo>
                    <a:pt x="92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4" y="240"/>
                  </a:lnTo>
                  <a:lnTo>
                    <a:pt x="94" y="241"/>
                  </a:lnTo>
                  <a:lnTo>
                    <a:pt x="94" y="243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1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60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3"/>
                  </a:lnTo>
                  <a:lnTo>
                    <a:pt x="97" y="274"/>
                  </a:lnTo>
                  <a:lnTo>
                    <a:pt x="97" y="276"/>
                  </a:lnTo>
                  <a:lnTo>
                    <a:pt x="97" y="277"/>
                  </a:lnTo>
                  <a:lnTo>
                    <a:pt x="97" y="279"/>
                  </a:lnTo>
                  <a:lnTo>
                    <a:pt x="97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100" y="292"/>
                  </a:lnTo>
                  <a:lnTo>
                    <a:pt x="100" y="293"/>
                  </a:lnTo>
                  <a:lnTo>
                    <a:pt x="100" y="295"/>
                  </a:lnTo>
                  <a:lnTo>
                    <a:pt x="100" y="296"/>
                  </a:lnTo>
                  <a:lnTo>
                    <a:pt x="100" y="297"/>
                  </a:lnTo>
                  <a:lnTo>
                    <a:pt x="101" y="299"/>
                  </a:lnTo>
                  <a:lnTo>
                    <a:pt x="101" y="300"/>
                  </a:lnTo>
                  <a:lnTo>
                    <a:pt x="101" y="302"/>
                  </a:lnTo>
                  <a:lnTo>
                    <a:pt x="101" y="303"/>
                  </a:lnTo>
                  <a:lnTo>
                    <a:pt x="101" y="305"/>
                  </a:lnTo>
                  <a:lnTo>
                    <a:pt x="102" y="306"/>
                  </a:lnTo>
                  <a:lnTo>
                    <a:pt x="102" y="307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3"/>
                  </a:lnTo>
                  <a:lnTo>
                    <a:pt x="102" y="336"/>
                  </a:lnTo>
                  <a:lnTo>
                    <a:pt x="101" y="338"/>
                  </a:lnTo>
                  <a:lnTo>
                    <a:pt x="101" y="340"/>
                  </a:lnTo>
                  <a:lnTo>
                    <a:pt x="101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1" name="Freeform 27">
              <a:extLst>
                <a:ext uri="{FF2B5EF4-FFF2-40B4-BE49-F238E27FC236}">
                  <a16:creationId xmlns:a16="http://schemas.microsoft.com/office/drawing/2014/main" id="{658A7231-C4DD-5A48-BF0F-A1D71792E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47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5" y="336"/>
                  </a:lnTo>
                  <a:lnTo>
                    <a:pt x="6" y="332"/>
                  </a:lnTo>
                  <a:lnTo>
                    <a:pt x="9" y="329"/>
                  </a:lnTo>
                  <a:lnTo>
                    <a:pt x="10" y="326"/>
                  </a:lnTo>
                  <a:lnTo>
                    <a:pt x="12" y="323"/>
                  </a:lnTo>
                  <a:lnTo>
                    <a:pt x="13" y="320"/>
                  </a:lnTo>
                  <a:lnTo>
                    <a:pt x="15" y="319"/>
                  </a:lnTo>
                  <a:lnTo>
                    <a:pt x="16" y="316"/>
                  </a:lnTo>
                  <a:lnTo>
                    <a:pt x="16" y="314"/>
                  </a:lnTo>
                  <a:lnTo>
                    <a:pt x="18" y="312"/>
                  </a:lnTo>
                  <a:lnTo>
                    <a:pt x="19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2" y="306"/>
                  </a:lnTo>
                  <a:lnTo>
                    <a:pt x="22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9" y="290"/>
                  </a:lnTo>
                  <a:lnTo>
                    <a:pt x="29" y="289"/>
                  </a:lnTo>
                  <a:lnTo>
                    <a:pt x="31" y="287"/>
                  </a:lnTo>
                  <a:lnTo>
                    <a:pt x="31" y="286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77"/>
                  </a:lnTo>
                  <a:lnTo>
                    <a:pt x="35" y="276"/>
                  </a:lnTo>
                  <a:lnTo>
                    <a:pt x="35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41" y="263"/>
                  </a:lnTo>
                  <a:lnTo>
                    <a:pt x="41" y="261"/>
                  </a:lnTo>
                  <a:lnTo>
                    <a:pt x="42" y="260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5" y="251"/>
                  </a:lnTo>
                  <a:lnTo>
                    <a:pt x="45" y="250"/>
                  </a:lnTo>
                  <a:lnTo>
                    <a:pt x="45" y="248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9" y="241"/>
                  </a:lnTo>
                  <a:lnTo>
                    <a:pt x="49" y="238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52" y="233"/>
                  </a:lnTo>
                  <a:lnTo>
                    <a:pt x="54" y="230"/>
                  </a:lnTo>
                  <a:lnTo>
                    <a:pt x="54" y="228"/>
                  </a:lnTo>
                  <a:lnTo>
                    <a:pt x="55" y="225"/>
                  </a:lnTo>
                  <a:lnTo>
                    <a:pt x="55" y="224"/>
                  </a:lnTo>
                  <a:lnTo>
                    <a:pt x="56" y="221"/>
                  </a:lnTo>
                  <a:lnTo>
                    <a:pt x="56" y="220"/>
                  </a:lnTo>
                  <a:lnTo>
                    <a:pt x="58" y="218"/>
                  </a:lnTo>
                  <a:lnTo>
                    <a:pt x="58" y="217"/>
                  </a:lnTo>
                  <a:lnTo>
                    <a:pt x="58" y="215"/>
                  </a:lnTo>
                  <a:lnTo>
                    <a:pt x="59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61" y="210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4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5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4" y="167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5" y="162"/>
                  </a:lnTo>
                  <a:lnTo>
                    <a:pt x="77" y="161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8" y="156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1" y="146"/>
                  </a:lnTo>
                  <a:lnTo>
                    <a:pt x="81" y="145"/>
                  </a:lnTo>
                  <a:lnTo>
                    <a:pt x="81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5" y="132"/>
                  </a:lnTo>
                  <a:lnTo>
                    <a:pt x="85" y="131"/>
                  </a:lnTo>
                  <a:lnTo>
                    <a:pt x="87" y="128"/>
                  </a:lnTo>
                  <a:lnTo>
                    <a:pt x="87" y="126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9" y="119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4" y="103"/>
                  </a:lnTo>
                  <a:lnTo>
                    <a:pt x="94" y="102"/>
                  </a:lnTo>
                  <a:lnTo>
                    <a:pt x="94" y="100"/>
                  </a:lnTo>
                  <a:lnTo>
                    <a:pt x="94" y="99"/>
                  </a:lnTo>
                  <a:lnTo>
                    <a:pt x="94" y="98"/>
                  </a:lnTo>
                  <a:lnTo>
                    <a:pt x="94" y="96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3"/>
                  </a:lnTo>
                  <a:lnTo>
                    <a:pt x="97" y="72"/>
                  </a:lnTo>
                  <a:lnTo>
                    <a:pt x="97" y="70"/>
                  </a:lnTo>
                  <a:lnTo>
                    <a:pt x="97" y="69"/>
                  </a:lnTo>
                  <a:lnTo>
                    <a:pt x="97" y="67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8" y="62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100" y="52"/>
                  </a:lnTo>
                  <a:lnTo>
                    <a:pt x="100" y="50"/>
                  </a:lnTo>
                  <a:lnTo>
                    <a:pt x="100" y="49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101" y="44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1" y="6"/>
                  </a:lnTo>
                  <a:lnTo>
                    <a:pt x="101" y="3"/>
                  </a:lnTo>
                  <a:lnTo>
                    <a:pt x="101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2" name="Freeform 29">
              <a:extLst>
                <a:ext uri="{FF2B5EF4-FFF2-40B4-BE49-F238E27FC236}">
                  <a16:creationId xmlns:a16="http://schemas.microsoft.com/office/drawing/2014/main" id="{8EB0643D-6D8F-EF4B-BEB6-07210CA97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1906"/>
              <a:ext cx="77" cy="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1 h 155"/>
                <a:gd name="T4" fmla="*/ 0 w 155"/>
                <a:gd name="T5" fmla="*/ 1 h 155"/>
                <a:gd name="T6" fmla="*/ 0 w 155"/>
                <a:gd name="T7" fmla="*/ 1 h 155"/>
                <a:gd name="T8" fmla="*/ 0 w 155"/>
                <a:gd name="T9" fmla="*/ 1 h 155"/>
                <a:gd name="T10" fmla="*/ 0 w 155"/>
                <a:gd name="T11" fmla="*/ 1 h 155"/>
                <a:gd name="T12" fmla="*/ 0 w 155"/>
                <a:gd name="T13" fmla="*/ 1 h 155"/>
                <a:gd name="T14" fmla="*/ 0 w 155"/>
                <a:gd name="T15" fmla="*/ 1 h 155"/>
                <a:gd name="T16" fmla="*/ 0 w 155"/>
                <a:gd name="T17" fmla="*/ 1 h 155"/>
                <a:gd name="T18" fmla="*/ 0 w 155"/>
                <a:gd name="T19" fmla="*/ 1 h 155"/>
                <a:gd name="T20" fmla="*/ 0 w 155"/>
                <a:gd name="T21" fmla="*/ 1 h 155"/>
                <a:gd name="T22" fmla="*/ 0 w 155"/>
                <a:gd name="T23" fmla="*/ 1 h 155"/>
                <a:gd name="T24" fmla="*/ 0 w 155"/>
                <a:gd name="T25" fmla="*/ 1 h 155"/>
                <a:gd name="T26" fmla="*/ 0 w 155"/>
                <a:gd name="T27" fmla="*/ 1 h 155"/>
                <a:gd name="T28" fmla="*/ 0 w 155"/>
                <a:gd name="T29" fmla="*/ 1 h 155"/>
                <a:gd name="T30" fmla="*/ 0 w 155"/>
                <a:gd name="T31" fmla="*/ 1 h 155"/>
                <a:gd name="T32" fmla="*/ 0 w 155"/>
                <a:gd name="T33" fmla="*/ 1 h 155"/>
                <a:gd name="T34" fmla="*/ 0 w 155"/>
                <a:gd name="T35" fmla="*/ 1 h 155"/>
                <a:gd name="T36" fmla="*/ 0 w 155"/>
                <a:gd name="T37" fmla="*/ 1 h 155"/>
                <a:gd name="T38" fmla="*/ 0 w 155"/>
                <a:gd name="T39" fmla="*/ 1 h 155"/>
                <a:gd name="T40" fmla="*/ 0 w 155"/>
                <a:gd name="T41" fmla="*/ 1 h 155"/>
                <a:gd name="T42" fmla="*/ 0 w 155"/>
                <a:gd name="T43" fmla="*/ 1 h 155"/>
                <a:gd name="T44" fmla="*/ 0 w 155"/>
                <a:gd name="T45" fmla="*/ 1 h 155"/>
                <a:gd name="T46" fmla="*/ 0 w 155"/>
                <a:gd name="T47" fmla="*/ 1 h 155"/>
                <a:gd name="T48" fmla="*/ 0 w 155"/>
                <a:gd name="T49" fmla="*/ 1 h 155"/>
                <a:gd name="T50" fmla="*/ 0 w 155"/>
                <a:gd name="T51" fmla="*/ 1 h 155"/>
                <a:gd name="T52" fmla="*/ 0 w 155"/>
                <a:gd name="T53" fmla="*/ 1 h 155"/>
                <a:gd name="T54" fmla="*/ 0 w 155"/>
                <a:gd name="T55" fmla="*/ 1 h 155"/>
                <a:gd name="T56" fmla="*/ 0 w 155"/>
                <a:gd name="T57" fmla="*/ 1 h 155"/>
                <a:gd name="T58" fmla="*/ 0 w 155"/>
                <a:gd name="T59" fmla="*/ 1 h 155"/>
                <a:gd name="T60" fmla="*/ 0 w 155"/>
                <a:gd name="T61" fmla="*/ 1 h 155"/>
                <a:gd name="T62" fmla="*/ 0 w 155"/>
                <a:gd name="T63" fmla="*/ 1 h 155"/>
                <a:gd name="T64" fmla="*/ 0 w 155"/>
                <a:gd name="T65" fmla="*/ 1 h 155"/>
                <a:gd name="T66" fmla="*/ 0 w 155"/>
                <a:gd name="T67" fmla="*/ 1 h 155"/>
                <a:gd name="T68" fmla="*/ 0 w 155"/>
                <a:gd name="T69" fmla="*/ 1 h 155"/>
                <a:gd name="T70" fmla="*/ 0 w 155"/>
                <a:gd name="T71" fmla="*/ 1 h 155"/>
                <a:gd name="T72" fmla="*/ 0 w 155"/>
                <a:gd name="T73" fmla="*/ 1 h 155"/>
                <a:gd name="T74" fmla="*/ 0 w 155"/>
                <a:gd name="T75" fmla="*/ 1 h 155"/>
                <a:gd name="T76" fmla="*/ 0 w 155"/>
                <a:gd name="T77" fmla="*/ 1 h 155"/>
                <a:gd name="T78" fmla="*/ 0 w 155"/>
                <a:gd name="T79" fmla="*/ 1 h 155"/>
                <a:gd name="T80" fmla="*/ 0 w 155"/>
                <a:gd name="T81" fmla="*/ 1 h 155"/>
                <a:gd name="T82" fmla="*/ 0 w 155"/>
                <a:gd name="T83" fmla="*/ 1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4" y="3"/>
                  </a:lnTo>
                  <a:lnTo>
                    <a:pt x="51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5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7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5" y="124"/>
                  </a:lnTo>
                  <a:lnTo>
                    <a:pt x="17" y="126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8" y="136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1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1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7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7" y="148"/>
                  </a:lnTo>
                  <a:lnTo>
                    <a:pt x="110" y="147"/>
                  </a:lnTo>
                  <a:lnTo>
                    <a:pt x="115" y="145"/>
                  </a:lnTo>
                  <a:lnTo>
                    <a:pt x="117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6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6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0" y="103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5" y="85"/>
                  </a:lnTo>
                  <a:lnTo>
                    <a:pt x="155" y="80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3" y="65"/>
                  </a:lnTo>
                  <a:lnTo>
                    <a:pt x="153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0" y="50"/>
                  </a:lnTo>
                  <a:lnTo>
                    <a:pt x="149" y="47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4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7" y="10"/>
                  </a:lnTo>
                  <a:lnTo>
                    <a:pt x="115" y="9"/>
                  </a:lnTo>
                  <a:lnTo>
                    <a:pt x="110" y="7"/>
                  </a:lnTo>
                  <a:lnTo>
                    <a:pt x="107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3" name="Rectangle 30">
              <a:extLst>
                <a:ext uri="{FF2B5EF4-FFF2-40B4-BE49-F238E27FC236}">
                  <a16:creationId xmlns:a16="http://schemas.microsoft.com/office/drawing/2014/main" id="{B06D4898-D537-C348-AD30-1F1B49B4F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1867"/>
              <a:ext cx="12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4274" name="TextBox 125">
            <a:extLst>
              <a:ext uri="{FF2B5EF4-FFF2-40B4-BE49-F238E27FC236}">
                <a16:creationId xmlns:a16="http://schemas.microsoft.com/office/drawing/2014/main" id="{4C643453-835C-C74D-8DDE-56CEF14888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5.3 from the textbook ]</a:t>
            </a:r>
          </a:p>
        </p:txBody>
      </p:sp>
      <p:sp>
        <p:nvSpPr>
          <p:cNvPr id="54275" name="Title 1">
            <a:extLst>
              <a:ext uri="{FF2B5EF4-FFF2-40B4-BE49-F238E27FC236}">
                <a16:creationId xmlns:a16="http://schemas.microsoft.com/office/drawing/2014/main" id="{1FC33CD8-796F-714B-996C-819800FEB30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The Basic Latch</a:t>
            </a:r>
          </a:p>
        </p:txBody>
      </p: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97" name="Group 31">
            <a:extLst>
              <a:ext uri="{FF2B5EF4-FFF2-40B4-BE49-F238E27FC236}">
                <a16:creationId xmlns:a16="http://schemas.microsoft.com/office/drawing/2014/main" id="{EFB1E8E6-4A7D-1D40-B5B4-69E362542BB9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2433638"/>
            <a:ext cx="3830638" cy="1300162"/>
            <a:chOff x="1869" y="1628"/>
            <a:chExt cx="2413" cy="819"/>
          </a:xfrm>
        </p:grpSpPr>
        <p:sp>
          <p:nvSpPr>
            <p:cNvPr id="55306" name="Freeform 4">
              <a:extLst>
                <a:ext uri="{FF2B5EF4-FFF2-40B4-BE49-F238E27FC236}">
                  <a16:creationId xmlns:a16="http://schemas.microsoft.com/office/drawing/2014/main" id="{4D001DC7-FDCE-DE4C-8F25-273D24169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874"/>
              <a:ext cx="430" cy="171"/>
            </a:xfrm>
            <a:custGeom>
              <a:avLst/>
              <a:gdLst>
                <a:gd name="T0" fmla="*/ 1 w 860"/>
                <a:gd name="T1" fmla="*/ 0 h 342"/>
                <a:gd name="T2" fmla="*/ 1 w 860"/>
                <a:gd name="T3" fmla="*/ 0 h 342"/>
                <a:gd name="T4" fmla="*/ 1 w 860"/>
                <a:gd name="T5" fmla="*/ 0 h 342"/>
                <a:gd name="T6" fmla="*/ 1 w 860"/>
                <a:gd name="T7" fmla="*/ 1 h 342"/>
                <a:gd name="T8" fmla="*/ 1 w 860"/>
                <a:gd name="T9" fmla="*/ 1 h 342"/>
                <a:gd name="T10" fmla="*/ 1 w 860"/>
                <a:gd name="T11" fmla="*/ 1 h 342"/>
                <a:gd name="T12" fmla="*/ 1 w 860"/>
                <a:gd name="T13" fmla="*/ 1 h 342"/>
                <a:gd name="T14" fmla="*/ 1 w 860"/>
                <a:gd name="T15" fmla="*/ 1 h 342"/>
                <a:gd name="T16" fmla="*/ 1 w 860"/>
                <a:gd name="T17" fmla="*/ 1 h 342"/>
                <a:gd name="T18" fmla="*/ 1 w 860"/>
                <a:gd name="T19" fmla="*/ 1 h 342"/>
                <a:gd name="T20" fmla="*/ 1 w 860"/>
                <a:gd name="T21" fmla="*/ 1 h 342"/>
                <a:gd name="T22" fmla="*/ 1 w 860"/>
                <a:gd name="T23" fmla="*/ 1 h 342"/>
                <a:gd name="T24" fmla="*/ 1 w 860"/>
                <a:gd name="T25" fmla="*/ 1 h 342"/>
                <a:gd name="T26" fmla="*/ 1 w 860"/>
                <a:gd name="T27" fmla="*/ 1 h 342"/>
                <a:gd name="T28" fmla="*/ 1 w 860"/>
                <a:gd name="T29" fmla="*/ 1 h 342"/>
                <a:gd name="T30" fmla="*/ 1 w 860"/>
                <a:gd name="T31" fmla="*/ 1 h 342"/>
                <a:gd name="T32" fmla="*/ 1 w 860"/>
                <a:gd name="T33" fmla="*/ 1 h 342"/>
                <a:gd name="T34" fmla="*/ 1 w 860"/>
                <a:gd name="T35" fmla="*/ 1 h 342"/>
                <a:gd name="T36" fmla="*/ 1 w 860"/>
                <a:gd name="T37" fmla="*/ 1 h 342"/>
                <a:gd name="T38" fmla="*/ 1 w 860"/>
                <a:gd name="T39" fmla="*/ 1 h 342"/>
                <a:gd name="T40" fmla="*/ 1 w 860"/>
                <a:gd name="T41" fmla="*/ 1 h 342"/>
                <a:gd name="T42" fmla="*/ 1 w 860"/>
                <a:gd name="T43" fmla="*/ 1 h 342"/>
                <a:gd name="T44" fmla="*/ 1 w 860"/>
                <a:gd name="T45" fmla="*/ 1 h 342"/>
                <a:gd name="T46" fmla="*/ 1 w 860"/>
                <a:gd name="T47" fmla="*/ 1 h 342"/>
                <a:gd name="T48" fmla="*/ 1 w 860"/>
                <a:gd name="T49" fmla="*/ 1 h 342"/>
                <a:gd name="T50" fmla="*/ 1 w 860"/>
                <a:gd name="T51" fmla="*/ 1 h 342"/>
                <a:gd name="T52" fmla="*/ 1 w 860"/>
                <a:gd name="T53" fmla="*/ 1 h 342"/>
                <a:gd name="T54" fmla="*/ 1 w 860"/>
                <a:gd name="T55" fmla="*/ 1 h 342"/>
                <a:gd name="T56" fmla="*/ 1 w 860"/>
                <a:gd name="T57" fmla="*/ 1 h 342"/>
                <a:gd name="T58" fmla="*/ 1 w 860"/>
                <a:gd name="T59" fmla="*/ 1 h 342"/>
                <a:gd name="T60" fmla="*/ 1 w 860"/>
                <a:gd name="T61" fmla="*/ 1 h 342"/>
                <a:gd name="T62" fmla="*/ 1 w 860"/>
                <a:gd name="T63" fmla="*/ 1 h 342"/>
                <a:gd name="T64" fmla="*/ 1 w 860"/>
                <a:gd name="T65" fmla="*/ 1 h 342"/>
                <a:gd name="T66" fmla="*/ 1 w 860"/>
                <a:gd name="T67" fmla="*/ 1 h 342"/>
                <a:gd name="T68" fmla="*/ 1 w 860"/>
                <a:gd name="T69" fmla="*/ 1 h 342"/>
                <a:gd name="T70" fmla="*/ 1 w 860"/>
                <a:gd name="T71" fmla="*/ 1 h 342"/>
                <a:gd name="T72" fmla="*/ 1 w 860"/>
                <a:gd name="T73" fmla="*/ 1 h 342"/>
                <a:gd name="T74" fmla="*/ 1 w 860"/>
                <a:gd name="T75" fmla="*/ 1 h 342"/>
                <a:gd name="T76" fmla="*/ 1 w 860"/>
                <a:gd name="T77" fmla="*/ 1 h 342"/>
                <a:gd name="T78" fmla="*/ 1 w 860"/>
                <a:gd name="T79" fmla="*/ 1 h 342"/>
                <a:gd name="T80" fmla="*/ 1 w 860"/>
                <a:gd name="T81" fmla="*/ 1 h 342"/>
                <a:gd name="T82" fmla="*/ 1 w 860"/>
                <a:gd name="T83" fmla="*/ 1 h 342"/>
                <a:gd name="T84" fmla="*/ 1 w 860"/>
                <a:gd name="T85" fmla="*/ 1 h 342"/>
                <a:gd name="T86" fmla="*/ 1 w 860"/>
                <a:gd name="T87" fmla="*/ 1 h 342"/>
                <a:gd name="T88" fmla="*/ 1 w 860"/>
                <a:gd name="T89" fmla="*/ 1 h 342"/>
                <a:gd name="T90" fmla="*/ 1 w 860"/>
                <a:gd name="T91" fmla="*/ 1 h 342"/>
                <a:gd name="T92" fmla="*/ 1 w 860"/>
                <a:gd name="T93" fmla="*/ 1 h 342"/>
                <a:gd name="T94" fmla="*/ 1 w 860"/>
                <a:gd name="T95" fmla="*/ 1 h 342"/>
                <a:gd name="T96" fmla="*/ 1 w 860"/>
                <a:gd name="T97" fmla="*/ 1 h 342"/>
                <a:gd name="T98" fmla="*/ 1 w 860"/>
                <a:gd name="T99" fmla="*/ 1 h 342"/>
                <a:gd name="T100" fmla="*/ 1 w 860"/>
                <a:gd name="T101" fmla="*/ 1 h 342"/>
                <a:gd name="T102" fmla="*/ 1 w 860"/>
                <a:gd name="T103" fmla="*/ 1 h 342"/>
                <a:gd name="T104" fmla="*/ 1 w 860"/>
                <a:gd name="T105" fmla="*/ 1 h 342"/>
                <a:gd name="T106" fmla="*/ 1 w 860"/>
                <a:gd name="T107" fmla="*/ 1 h 342"/>
                <a:gd name="T108" fmla="*/ 1 w 860"/>
                <a:gd name="T109" fmla="*/ 1 h 342"/>
                <a:gd name="T110" fmla="*/ 1 w 860"/>
                <a:gd name="T111" fmla="*/ 1 h 342"/>
                <a:gd name="T112" fmla="*/ 1 w 860"/>
                <a:gd name="T113" fmla="*/ 1 h 342"/>
                <a:gd name="T114" fmla="*/ 1 w 860"/>
                <a:gd name="T115" fmla="*/ 1 h 342"/>
                <a:gd name="T116" fmla="*/ 1 w 860"/>
                <a:gd name="T117" fmla="*/ 1 h 342"/>
                <a:gd name="T118" fmla="*/ 1 w 860"/>
                <a:gd name="T119" fmla="*/ 1 h 342"/>
                <a:gd name="T120" fmla="*/ 1 w 860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2"/>
                <a:gd name="T185" fmla="*/ 860 w 860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2">
                  <a:moveTo>
                    <a:pt x="0" y="0"/>
                  </a:moveTo>
                  <a:lnTo>
                    <a:pt x="34" y="0"/>
                  </a:lnTo>
                  <a:lnTo>
                    <a:pt x="64" y="0"/>
                  </a:lnTo>
                  <a:lnTo>
                    <a:pt x="92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5" y="0"/>
                  </a:lnTo>
                  <a:lnTo>
                    <a:pt x="260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299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8" y="0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50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8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7" y="1"/>
                  </a:lnTo>
                  <a:lnTo>
                    <a:pt x="390" y="3"/>
                  </a:lnTo>
                  <a:lnTo>
                    <a:pt x="393" y="3"/>
                  </a:lnTo>
                  <a:lnTo>
                    <a:pt x="394" y="3"/>
                  </a:lnTo>
                  <a:lnTo>
                    <a:pt x="397" y="3"/>
                  </a:lnTo>
                  <a:lnTo>
                    <a:pt x="398" y="3"/>
                  </a:lnTo>
                  <a:lnTo>
                    <a:pt x="400" y="3"/>
                  </a:lnTo>
                  <a:lnTo>
                    <a:pt x="401" y="3"/>
                  </a:lnTo>
                  <a:lnTo>
                    <a:pt x="403" y="3"/>
                  </a:lnTo>
                  <a:lnTo>
                    <a:pt x="404" y="3"/>
                  </a:lnTo>
                  <a:lnTo>
                    <a:pt x="406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10" y="4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4" y="4"/>
                  </a:lnTo>
                  <a:lnTo>
                    <a:pt x="416" y="4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3" y="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30" y="6"/>
                  </a:lnTo>
                  <a:lnTo>
                    <a:pt x="433" y="6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9" y="7"/>
                  </a:lnTo>
                  <a:lnTo>
                    <a:pt x="441" y="7"/>
                  </a:lnTo>
                  <a:lnTo>
                    <a:pt x="443" y="7"/>
                  </a:lnTo>
                  <a:lnTo>
                    <a:pt x="446" y="9"/>
                  </a:lnTo>
                  <a:lnTo>
                    <a:pt x="447" y="9"/>
                  </a:lnTo>
                  <a:lnTo>
                    <a:pt x="449" y="9"/>
                  </a:lnTo>
                  <a:lnTo>
                    <a:pt x="450" y="9"/>
                  </a:lnTo>
                  <a:lnTo>
                    <a:pt x="453" y="9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9" y="10"/>
                  </a:lnTo>
                  <a:lnTo>
                    <a:pt x="460" y="10"/>
                  </a:lnTo>
                  <a:lnTo>
                    <a:pt x="462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6" y="12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2" y="13"/>
                  </a:lnTo>
                  <a:lnTo>
                    <a:pt x="473" y="14"/>
                  </a:lnTo>
                  <a:lnTo>
                    <a:pt x="475" y="14"/>
                  </a:lnTo>
                  <a:lnTo>
                    <a:pt x="476" y="14"/>
                  </a:lnTo>
                  <a:lnTo>
                    <a:pt x="477" y="16"/>
                  </a:lnTo>
                  <a:lnTo>
                    <a:pt x="479" y="16"/>
                  </a:lnTo>
                  <a:lnTo>
                    <a:pt x="482" y="16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7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8" y="22"/>
                  </a:lnTo>
                  <a:lnTo>
                    <a:pt x="500" y="22"/>
                  </a:lnTo>
                  <a:lnTo>
                    <a:pt x="502" y="23"/>
                  </a:lnTo>
                  <a:lnTo>
                    <a:pt x="505" y="23"/>
                  </a:lnTo>
                  <a:lnTo>
                    <a:pt x="506" y="24"/>
                  </a:lnTo>
                  <a:lnTo>
                    <a:pt x="508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9"/>
                  </a:lnTo>
                  <a:lnTo>
                    <a:pt x="521" y="29"/>
                  </a:lnTo>
                  <a:lnTo>
                    <a:pt x="522" y="30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2"/>
                  </a:lnTo>
                  <a:lnTo>
                    <a:pt x="528" y="32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5" y="36"/>
                  </a:lnTo>
                  <a:lnTo>
                    <a:pt x="536" y="36"/>
                  </a:lnTo>
                  <a:lnTo>
                    <a:pt x="538" y="37"/>
                  </a:lnTo>
                  <a:lnTo>
                    <a:pt x="541" y="39"/>
                  </a:lnTo>
                  <a:lnTo>
                    <a:pt x="542" y="39"/>
                  </a:lnTo>
                  <a:lnTo>
                    <a:pt x="545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1" y="43"/>
                  </a:lnTo>
                  <a:lnTo>
                    <a:pt x="554" y="45"/>
                  </a:lnTo>
                  <a:lnTo>
                    <a:pt x="555" y="46"/>
                  </a:lnTo>
                  <a:lnTo>
                    <a:pt x="556" y="46"/>
                  </a:lnTo>
                  <a:lnTo>
                    <a:pt x="558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8" y="52"/>
                  </a:lnTo>
                  <a:lnTo>
                    <a:pt x="569" y="53"/>
                  </a:lnTo>
                  <a:lnTo>
                    <a:pt x="571" y="53"/>
                  </a:lnTo>
                  <a:lnTo>
                    <a:pt x="571" y="55"/>
                  </a:lnTo>
                  <a:lnTo>
                    <a:pt x="572" y="55"/>
                  </a:lnTo>
                  <a:lnTo>
                    <a:pt x="574" y="55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79" y="59"/>
                  </a:lnTo>
                  <a:lnTo>
                    <a:pt x="581" y="59"/>
                  </a:lnTo>
                  <a:lnTo>
                    <a:pt x="582" y="60"/>
                  </a:lnTo>
                  <a:lnTo>
                    <a:pt x="584" y="60"/>
                  </a:lnTo>
                  <a:lnTo>
                    <a:pt x="585" y="62"/>
                  </a:lnTo>
                  <a:lnTo>
                    <a:pt x="587" y="62"/>
                  </a:lnTo>
                  <a:lnTo>
                    <a:pt x="588" y="63"/>
                  </a:lnTo>
                  <a:lnTo>
                    <a:pt x="591" y="65"/>
                  </a:lnTo>
                  <a:lnTo>
                    <a:pt x="592" y="66"/>
                  </a:lnTo>
                  <a:lnTo>
                    <a:pt x="594" y="66"/>
                  </a:lnTo>
                  <a:lnTo>
                    <a:pt x="597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1" y="70"/>
                  </a:lnTo>
                  <a:lnTo>
                    <a:pt x="604" y="72"/>
                  </a:lnTo>
                  <a:lnTo>
                    <a:pt x="605" y="72"/>
                  </a:lnTo>
                  <a:lnTo>
                    <a:pt x="607" y="73"/>
                  </a:lnTo>
                  <a:lnTo>
                    <a:pt x="608" y="75"/>
                  </a:lnTo>
                  <a:lnTo>
                    <a:pt x="610" y="75"/>
                  </a:lnTo>
                  <a:lnTo>
                    <a:pt x="611" y="76"/>
                  </a:lnTo>
                  <a:lnTo>
                    <a:pt x="612" y="76"/>
                  </a:lnTo>
                  <a:lnTo>
                    <a:pt x="612" y="78"/>
                  </a:lnTo>
                  <a:lnTo>
                    <a:pt x="614" y="78"/>
                  </a:lnTo>
                  <a:lnTo>
                    <a:pt x="615" y="79"/>
                  </a:lnTo>
                  <a:lnTo>
                    <a:pt x="617" y="79"/>
                  </a:lnTo>
                  <a:lnTo>
                    <a:pt x="618" y="80"/>
                  </a:lnTo>
                  <a:lnTo>
                    <a:pt x="620" y="82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2" y="83"/>
                  </a:lnTo>
                  <a:lnTo>
                    <a:pt x="624" y="83"/>
                  </a:lnTo>
                  <a:lnTo>
                    <a:pt x="625" y="85"/>
                  </a:lnTo>
                  <a:lnTo>
                    <a:pt x="627" y="85"/>
                  </a:lnTo>
                  <a:lnTo>
                    <a:pt x="627" y="86"/>
                  </a:lnTo>
                  <a:lnTo>
                    <a:pt x="628" y="86"/>
                  </a:lnTo>
                  <a:lnTo>
                    <a:pt x="630" y="88"/>
                  </a:lnTo>
                  <a:lnTo>
                    <a:pt x="631" y="89"/>
                  </a:lnTo>
                  <a:lnTo>
                    <a:pt x="633" y="89"/>
                  </a:lnTo>
                  <a:lnTo>
                    <a:pt x="634" y="91"/>
                  </a:lnTo>
                  <a:lnTo>
                    <a:pt x="637" y="92"/>
                  </a:lnTo>
                  <a:lnTo>
                    <a:pt x="638" y="93"/>
                  </a:lnTo>
                  <a:lnTo>
                    <a:pt x="640" y="93"/>
                  </a:lnTo>
                  <a:lnTo>
                    <a:pt x="641" y="95"/>
                  </a:lnTo>
                  <a:lnTo>
                    <a:pt x="641" y="96"/>
                  </a:lnTo>
                  <a:lnTo>
                    <a:pt x="643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5" y="99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50" y="101"/>
                  </a:lnTo>
                  <a:lnTo>
                    <a:pt x="650" y="102"/>
                  </a:lnTo>
                  <a:lnTo>
                    <a:pt x="651" y="102"/>
                  </a:lnTo>
                  <a:lnTo>
                    <a:pt x="653" y="103"/>
                  </a:lnTo>
                  <a:lnTo>
                    <a:pt x="654" y="103"/>
                  </a:lnTo>
                  <a:lnTo>
                    <a:pt x="654" y="105"/>
                  </a:lnTo>
                  <a:lnTo>
                    <a:pt x="656" y="105"/>
                  </a:lnTo>
                  <a:lnTo>
                    <a:pt x="657" y="106"/>
                  </a:lnTo>
                  <a:lnTo>
                    <a:pt x="658" y="108"/>
                  </a:lnTo>
                  <a:lnTo>
                    <a:pt x="660" y="108"/>
                  </a:lnTo>
                  <a:lnTo>
                    <a:pt x="661" y="109"/>
                  </a:lnTo>
                  <a:lnTo>
                    <a:pt x="663" y="111"/>
                  </a:lnTo>
                  <a:lnTo>
                    <a:pt x="664" y="112"/>
                  </a:lnTo>
                  <a:lnTo>
                    <a:pt x="666" y="112"/>
                  </a:lnTo>
                  <a:lnTo>
                    <a:pt x="666" y="114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0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3" y="118"/>
                  </a:lnTo>
                  <a:lnTo>
                    <a:pt x="673" y="119"/>
                  </a:lnTo>
                  <a:lnTo>
                    <a:pt x="674" y="119"/>
                  </a:lnTo>
                  <a:lnTo>
                    <a:pt x="676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3" y="125"/>
                  </a:lnTo>
                  <a:lnTo>
                    <a:pt x="684" y="126"/>
                  </a:lnTo>
                  <a:lnTo>
                    <a:pt x="686" y="128"/>
                  </a:lnTo>
                  <a:lnTo>
                    <a:pt x="687" y="129"/>
                  </a:lnTo>
                  <a:lnTo>
                    <a:pt x="689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1" y="132"/>
                  </a:lnTo>
                  <a:lnTo>
                    <a:pt x="693" y="134"/>
                  </a:lnTo>
                  <a:lnTo>
                    <a:pt x="694" y="134"/>
                  </a:lnTo>
                  <a:lnTo>
                    <a:pt x="696" y="135"/>
                  </a:lnTo>
                  <a:lnTo>
                    <a:pt x="697" y="135"/>
                  </a:lnTo>
                  <a:lnTo>
                    <a:pt x="699" y="136"/>
                  </a:lnTo>
                  <a:lnTo>
                    <a:pt x="700" y="138"/>
                  </a:lnTo>
                  <a:lnTo>
                    <a:pt x="702" y="139"/>
                  </a:lnTo>
                  <a:lnTo>
                    <a:pt x="703" y="139"/>
                  </a:lnTo>
                  <a:lnTo>
                    <a:pt x="704" y="141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7" y="144"/>
                  </a:lnTo>
                  <a:lnTo>
                    <a:pt x="709" y="144"/>
                  </a:lnTo>
                  <a:lnTo>
                    <a:pt x="709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2" y="147"/>
                  </a:lnTo>
                  <a:lnTo>
                    <a:pt x="712" y="148"/>
                  </a:lnTo>
                  <a:lnTo>
                    <a:pt x="713" y="148"/>
                  </a:lnTo>
                  <a:lnTo>
                    <a:pt x="713" y="149"/>
                  </a:lnTo>
                  <a:lnTo>
                    <a:pt x="714" y="151"/>
                  </a:lnTo>
                  <a:lnTo>
                    <a:pt x="716" y="152"/>
                  </a:lnTo>
                  <a:lnTo>
                    <a:pt x="717" y="152"/>
                  </a:lnTo>
                  <a:lnTo>
                    <a:pt x="717" y="154"/>
                  </a:lnTo>
                  <a:lnTo>
                    <a:pt x="719" y="155"/>
                  </a:lnTo>
                  <a:lnTo>
                    <a:pt x="720" y="157"/>
                  </a:lnTo>
                  <a:lnTo>
                    <a:pt x="722" y="158"/>
                  </a:lnTo>
                  <a:lnTo>
                    <a:pt x="723" y="159"/>
                  </a:lnTo>
                  <a:lnTo>
                    <a:pt x="724" y="161"/>
                  </a:lnTo>
                  <a:lnTo>
                    <a:pt x="726" y="162"/>
                  </a:lnTo>
                  <a:lnTo>
                    <a:pt x="727" y="164"/>
                  </a:lnTo>
                  <a:lnTo>
                    <a:pt x="727" y="165"/>
                  </a:lnTo>
                  <a:lnTo>
                    <a:pt x="729" y="165"/>
                  </a:lnTo>
                  <a:lnTo>
                    <a:pt x="730" y="167"/>
                  </a:lnTo>
                  <a:lnTo>
                    <a:pt x="730" y="168"/>
                  </a:lnTo>
                  <a:lnTo>
                    <a:pt x="732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6" y="174"/>
                  </a:lnTo>
                  <a:lnTo>
                    <a:pt x="737" y="175"/>
                  </a:lnTo>
                  <a:lnTo>
                    <a:pt x="739" y="177"/>
                  </a:lnTo>
                  <a:lnTo>
                    <a:pt x="740" y="178"/>
                  </a:lnTo>
                  <a:lnTo>
                    <a:pt x="742" y="180"/>
                  </a:lnTo>
                  <a:lnTo>
                    <a:pt x="742" y="181"/>
                  </a:lnTo>
                  <a:lnTo>
                    <a:pt x="743" y="182"/>
                  </a:lnTo>
                  <a:lnTo>
                    <a:pt x="745" y="184"/>
                  </a:lnTo>
                  <a:lnTo>
                    <a:pt x="746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9" y="188"/>
                  </a:lnTo>
                  <a:lnTo>
                    <a:pt x="750" y="191"/>
                  </a:lnTo>
                  <a:lnTo>
                    <a:pt x="752" y="192"/>
                  </a:lnTo>
                  <a:lnTo>
                    <a:pt x="753" y="194"/>
                  </a:lnTo>
                  <a:lnTo>
                    <a:pt x="755" y="195"/>
                  </a:lnTo>
                  <a:lnTo>
                    <a:pt x="756" y="198"/>
                  </a:lnTo>
                  <a:lnTo>
                    <a:pt x="758" y="200"/>
                  </a:lnTo>
                  <a:lnTo>
                    <a:pt x="759" y="201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5"/>
                  </a:lnTo>
                  <a:lnTo>
                    <a:pt x="765" y="207"/>
                  </a:lnTo>
                  <a:lnTo>
                    <a:pt x="766" y="208"/>
                  </a:lnTo>
                  <a:lnTo>
                    <a:pt x="766" y="210"/>
                  </a:lnTo>
                  <a:lnTo>
                    <a:pt x="768" y="211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4"/>
                  </a:lnTo>
                  <a:lnTo>
                    <a:pt x="772" y="215"/>
                  </a:lnTo>
                  <a:lnTo>
                    <a:pt x="772" y="217"/>
                  </a:lnTo>
                  <a:lnTo>
                    <a:pt x="773" y="218"/>
                  </a:lnTo>
                  <a:lnTo>
                    <a:pt x="775" y="220"/>
                  </a:lnTo>
                  <a:lnTo>
                    <a:pt x="775" y="221"/>
                  </a:lnTo>
                  <a:lnTo>
                    <a:pt x="776" y="223"/>
                  </a:lnTo>
                  <a:lnTo>
                    <a:pt x="778" y="224"/>
                  </a:lnTo>
                  <a:lnTo>
                    <a:pt x="778" y="226"/>
                  </a:lnTo>
                  <a:lnTo>
                    <a:pt x="779" y="227"/>
                  </a:lnTo>
                  <a:lnTo>
                    <a:pt x="781" y="228"/>
                  </a:lnTo>
                  <a:lnTo>
                    <a:pt x="782" y="230"/>
                  </a:lnTo>
                  <a:lnTo>
                    <a:pt x="782" y="231"/>
                  </a:lnTo>
                  <a:lnTo>
                    <a:pt x="783" y="233"/>
                  </a:lnTo>
                  <a:lnTo>
                    <a:pt x="785" y="234"/>
                  </a:lnTo>
                  <a:lnTo>
                    <a:pt x="786" y="236"/>
                  </a:lnTo>
                  <a:lnTo>
                    <a:pt x="788" y="238"/>
                  </a:lnTo>
                  <a:lnTo>
                    <a:pt x="789" y="240"/>
                  </a:lnTo>
                  <a:lnTo>
                    <a:pt x="791" y="243"/>
                  </a:lnTo>
                  <a:lnTo>
                    <a:pt x="792" y="244"/>
                  </a:lnTo>
                  <a:lnTo>
                    <a:pt x="793" y="247"/>
                  </a:lnTo>
                  <a:lnTo>
                    <a:pt x="795" y="249"/>
                  </a:lnTo>
                  <a:lnTo>
                    <a:pt x="796" y="251"/>
                  </a:lnTo>
                  <a:lnTo>
                    <a:pt x="798" y="253"/>
                  </a:lnTo>
                  <a:lnTo>
                    <a:pt x="799" y="254"/>
                  </a:lnTo>
                  <a:lnTo>
                    <a:pt x="801" y="256"/>
                  </a:lnTo>
                  <a:lnTo>
                    <a:pt x="802" y="257"/>
                  </a:lnTo>
                  <a:lnTo>
                    <a:pt x="802" y="259"/>
                  </a:lnTo>
                  <a:lnTo>
                    <a:pt x="803" y="260"/>
                  </a:lnTo>
                  <a:lnTo>
                    <a:pt x="805" y="261"/>
                  </a:lnTo>
                  <a:lnTo>
                    <a:pt x="805" y="263"/>
                  </a:lnTo>
                  <a:lnTo>
                    <a:pt x="806" y="264"/>
                  </a:lnTo>
                  <a:lnTo>
                    <a:pt x="808" y="266"/>
                  </a:lnTo>
                  <a:lnTo>
                    <a:pt x="808" y="267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1" y="270"/>
                  </a:lnTo>
                  <a:lnTo>
                    <a:pt x="812" y="271"/>
                  </a:lnTo>
                  <a:lnTo>
                    <a:pt x="812" y="273"/>
                  </a:lnTo>
                  <a:lnTo>
                    <a:pt x="814" y="274"/>
                  </a:lnTo>
                  <a:lnTo>
                    <a:pt x="815" y="276"/>
                  </a:lnTo>
                  <a:lnTo>
                    <a:pt x="815" y="277"/>
                  </a:lnTo>
                  <a:lnTo>
                    <a:pt x="816" y="279"/>
                  </a:lnTo>
                  <a:lnTo>
                    <a:pt x="818" y="280"/>
                  </a:lnTo>
                  <a:lnTo>
                    <a:pt x="819" y="282"/>
                  </a:lnTo>
                  <a:lnTo>
                    <a:pt x="821" y="283"/>
                  </a:lnTo>
                  <a:lnTo>
                    <a:pt x="822" y="284"/>
                  </a:lnTo>
                  <a:lnTo>
                    <a:pt x="824" y="287"/>
                  </a:lnTo>
                  <a:lnTo>
                    <a:pt x="825" y="289"/>
                  </a:lnTo>
                  <a:lnTo>
                    <a:pt x="826" y="292"/>
                  </a:lnTo>
                  <a:lnTo>
                    <a:pt x="828" y="293"/>
                  </a:lnTo>
                  <a:lnTo>
                    <a:pt x="829" y="296"/>
                  </a:lnTo>
                  <a:lnTo>
                    <a:pt x="831" y="299"/>
                  </a:lnTo>
                  <a:lnTo>
                    <a:pt x="832" y="300"/>
                  </a:lnTo>
                  <a:lnTo>
                    <a:pt x="834" y="302"/>
                  </a:lnTo>
                  <a:lnTo>
                    <a:pt x="835" y="305"/>
                  </a:lnTo>
                  <a:lnTo>
                    <a:pt x="837" y="306"/>
                  </a:lnTo>
                  <a:lnTo>
                    <a:pt x="838" y="307"/>
                  </a:lnTo>
                  <a:lnTo>
                    <a:pt x="839" y="309"/>
                  </a:lnTo>
                  <a:lnTo>
                    <a:pt x="839" y="310"/>
                  </a:lnTo>
                  <a:lnTo>
                    <a:pt x="841" y="312"/>
                  </a:lnTo>
                  <a:lnTo>
                    <a:pt x="842" y="313"/>
                  </a:lnTo>
                  <a:lnTo>
                    <a:pt x="842" y="315"/>
                  </a:lnTo>
                  <a:lnTo>
                    <a:pt x="844" y="316"/>
                  </a:lnTo>
                  <a:lnTo>
                    <a:pt x="844" y="317"/>
                  </a:lnTo>
                  <a:lnTo>
                    <a:pt x="845" y="317"/>
                  </a:lnTo>
                  <a:lnTo>
                    <a:pt x="845" y="319"/>
                  </a:lnTo>
                  <a:lnTo>
                    <a:pt x="847" y="320"/>
                  </a:lnTo>
                  <a:lnTo>
                    <a:pt x="847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49" y="326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0"/>
                  </a:lnTo>
                  <a:lnTo>
                    <a:pt x="854" y="332"/>
                  </a:lnTo>
                  <a:lnTo>
                    <a:pt x="854" y="333"/>
                  </a:lnTo>
                  <a:lnTo>
                    <a:pt x="855" y="335"/>
                  </a:lnTo>
                  <a:lnTo>
                    <a:pt x="855" y="336"/>
                  </a:lnTo>
                  <a:lnTo>
                    <a:pt x="857" y="338"/>
                  </a:lnTo>
                  <a:lnTo>
                    <a:pt x="858" y="339"/>
                  </a:lnTo>
                  <a:lnTo>
                    <a:pt x="860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7" name="Freeform 5">
              <a:extLst>
                <a:ext uri="{FF2B5EF4-FFF2-40B4-BE49-F238E27FC236}">
                  <a16:creationId xmlns:a16="http://schemas.microsoft.com/office/drawing/2014/main" id="{4714125A-CC36-4B4C-AB06-E8DF8CA15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046"/>
              <a:ext cx="430" cy="170"/>
            </a:xfrm>
            <a:custGeom>
              <a:avLst/>
              <a:gdLst>
                <a:gd name="T0" fmla="*/ 1 w 860"/>
                <a:gd name="T1" fmla="*/ 0 h 341"/>
                <a:gd name="T2" fmla="*/ 1 w 860"/>
                <a:gd name="T3" fmla="*/ 0 h 341"/>
                <a:gd name="T4" fmla="*/ 1 w 860"/>
                <a:gd name="T5" fmla="*/ 0 h 341"/>
                <a:gd name="T6" fmla="*/ 1 w 860"/>
                <a:gd name="T7" fmla="*/ 0 h 341"/>
                <a:gd name="T8" fmla="*/ 1 w 860"/>
                <a:gd name="T9" fmla="*/ 0 h 341"/>
                <a:gd name="T10" fmla="*/ 1 w 860"/>
                <a:gd name="T11" fmla="*/ 0 h 341"/>
                <a:gd name="T12" fmla="*/ 1 w 860"/>
                <a:gd name="T13" fmla="*/ 0 h 341"/>
                <a:gd name="T14" fmla="*/ 1 w 860"/>
                <a:gd name="T15" fmla="*/ 0 h 341"/>
                <a:gd name="T16" fmla="*/ 1 w 860"/>
                <a:gd name="T17" fmla="*/ 0 h 341"/>
                <a:gd name="T18" fmla="*/ 1 w 860"/>
                <a:gd name="T19" fmla="*/ 0 h 341"/>
                <a:gd name="T20" fmla="*/ 1 w 860"/>
                <a:gd name="T21" fmla="*/ 0 h 341"/>
                <a:gd name="T22" fmla="*/ 1 w 860"/>
                <a:gd name="T23" fmla="*/ 0 h 341"/>
                <a:gd name="T24" fmla="*/ 1 w 860"/>
                <a:gd name="T25" fmla="*/ 0 h 341"/>
                <a:gd name="T26" fmla="*/ 1 w 860"/>
                <a:gd name="T27" fmla="*/ 0 h 341"/>
                <a:gd name="T28" fmla="*/ 1 w 860"/>
                <a:gd name="T29" fmla="*/ 0 h 341"/>
                <a:gd name="T30" fmla="*/ 1 w 860"/>
                <a:gd name="T31" fmla="*/ 0 h 341"/>
                <a:gd name="T32" fmla="*/ 1 w 860"/>
                <a:gd name="T33" fmla="*/ 0 h 341"/>
                <a:gd name="T34" fmla="*/ 1 w 860"/>
                <a:gd name="T35" fmla="*/ 0 h 341"/>
                <a:gd name="T36" fmla="*/ 1 w 860"/>
                <a:gd name="T37" fmla="*/ 0 h 341"/>
                <a:gd name="T38" fmla="*/ 1 w 860"/>
                <a:gd name="T39" fmla="*/ 0 h 341"/>
                <a:gd name="T40" fmla="*/ 1 w 860"/>
                <a:gd name="T41" fmla="*/ 0 h 341"/>
                <a:gd name="T42" fmla="*/ 1 w 860"/>
                <a:gd name="T43" fmla="*/ 0 h 341"/>
                <a:gd name="T44" fmla="*/ 1 w 860"/>
                <a:gd name="T45" fmla="*/ 0 h 341"/>
                <a:gd name="T46" fmla="*/ 1 w 860"/>
                <a:gd name="T47" fmla="*/ 0 h 341"/>
                <a:gd name="T48" fmla="*/ 1 w 860"/>
                <a:gd name="T49" fmla="*/ 0 h 341"/>
                <a:gd name="T50" fmla="*/ 1 w 860"/>
                <a:gd name="T51" fmla="*/ 0 h 341"/>
                <a:gd name="T52" fmla="*/ 1 w 860"/>
                <a:gd name="T53" fmla="*/ 0 h 341"/>
                <a:gd name="T54" fmla="*/ 1 w 860"/>
                <a:gd name="T55" fmla="*/ 0 h 341"/>
                <a:gd name="T56" fmla="*/ 1 w 860"/>
                <a:gd name="T57" fmla="*/ 0 h 341"/>
                <a:gd name="T58" fmla="*/ 1 w 860"/>
                <a:gd name="T59" fmla="*/ 0 h 341"/>
                <a:gd name="T60" fmla="*/ 1 w 860"/>
                <a:gd name="T61" fmla="*/ 0 h 341"/>
                <a:gd name="T62" fmla="*/ 1 w 860"/>
                <a:gd name="T63" fmla="*/ 0 h 341"/>
                <a:gd name="T64" fmla="*/ 1 w 860"/>
                <a:gd name="T65" fmla="*/ 0 h 341"/>
                <a:gd name="T66" fmla="*/ 1 w 860"/>
                <a:gd name="T67" fmla="*/ 0 h 341"/>
                <a:gd name="T68" fmla="*/ 1 w 860"/>
                <a:gd name="T69" fmla="*/ 0 h 341"/>
                <a:gd name="T70" fmla="*/ 1 w 860"/>
                <a:gd name="T71" fmla="*/ 0 h 341"/>
                <a:gd name="T72" fmla="*/ 1 w 860"/>
                <a:gd name="T73" fmla="*/ 0 h 341"/>
                <a:gd name="T74" fmla="*/ 1 w 860"/>
                <a:gd name="T75" fmla="*/ 0 h 341"/>
                <a:gd name="T76" fmla="*/ 1 w 860"/>
                <a:gd name="T77" fmla="*/ 0 h 341"/>
                <a:gd name="T78" fmla="*/ 1 w 860"/>
                <a:gd name="T79" fmla="*/ 0 h 341"/>
                <a:gd name="T80" fmla="*/ 1 w 860"/>
                <a:gd name="T81" fmla="*/ 0 h 341"/>
                <a:gd name="T82" fmla="*/ 1 w 860"/>
                <a:gd name="T83" fmla="*/ 0 h 341"/>
                <a:gd name="T84" fmla="*/ 1 w 860"/>
                <a:gd name="T85" fmla="*/ 0 h 341"/>
                <a:gd name="T86" fmla="*/ 1 w 860"/>
                <a:gd name="T87" fmla="*/ 0 h 341"/>
                <a:gd name="T88" fmla="*/ 1 w 860"/>
                <a:gd name="T89" fmla="*/ 0 h 341"/>
                <a:gd name="T90" fmla="*/ 1 w 860"/>
                <a:gd name="T91" fmla="*/ 0 h 341"/>
                <a:gd name="T92" fmla="*/ 1 w 860"/>
                <a:gd name="T93" fmla="*/ 0 h 341"/>
                <a:gd name="T94" fmla="*/ 1 w 860"/>
                <a:gd name="T95" fmla="*/ 0 h 341"/>
                <a:gd name="T96" fmla="*/ 1 w 860"/>
                <a:gd name="T97" fmla="*/ 0 h 341"/>
                <a:gd name="T98" fmla="*/ 1 w 860"/>
                <a:gd name="T99" fmla="*/ 0 h 341"/>
                <a:gd name="T100" fmla="*/ 1 w 860"/>
                <a:gd name="T101" fmla="*/ 0 h 341"/>
                <a:gd name="T102" fmla="*/ 1 w 860"/>
                <a:gd name="T103" fmla="*/ 0 h 341"/>
                <a:gd name="T104" fmla="*/ 1 w 860"/>
                <a:gd name="T105" fmla="*/ 0 h 341"/>
                <a:gd name="T106" fmla="*/ 1 w 860"/>
                <a:gd name="T107" fmla="*/ 0 h 341"/>
                <a:gd name="T108" fmla="*/ 1 w 860"/>
                <a:gd name="T109" fmla="*/ 0 h 341"/>
                <a:gd name="T110" fmla="*/ 1 w 860"/>
                <a:gd name="T111" fmla="*/ 0 h 341"/>
                <a:gd name="T112" fmla="*/ 1 w 860"/>
                <a:gd name="T113" fmla="*/ 0 h 341"/>
                <a:gd name="T114" fmla="*/ 1 w 860"/>
                <a:gd name="T115" fmla="*/ 0 h 341"/>
                <a:gd name="T116" fmla="*/ 1 w 860"/>
                <a:gd name="T117" fmla="*/ 0 h 341"/>
                <a:gd name="T118" fmla="*/ 1 w 860"/>
                <a:gd name="T119" fmla="*/ 0 h 341"/>
                <a:gd name="T120" fmla="*/ 1 w 860"/>
                <a:gd name="T121" fmla="*/ 0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1"/>
                <a:gd name="T185" fmla="*/ 860 w 860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1">
                  <a:moveTo>
                    <a:pt x="0" y="341"/>
                  </a:moveTo>
                  <a:lnTo>
                    <a:pt x="34" y="341"/>
                  </a:lnTo>
                  <a:lnTo>
                    <a:pt x="64" y="341"/>
                  </a:lnTo>
                  <a:lnTo>
                    <a:pt x="92" y="341"/>
                  </a:lnTo>
                  <a:lnTo>
                    <a:pt x="120" y="341"/>
                  </a:lnTo>
                  <a:lnTo>
                    <a:pt x="146" y="341"/>
                  </a:lnTo>
                  <a:lnTo>
                    <a:pt x="169" y="341"/>
                  </a:lnTo>
                  <a:lnTo>
                    <a:pt x="190" y="341"/>
                  </a:lnTo>
                  <a:lnTo>
                    <a:pt x="210" y="341"/>
                  </a:lnTo>
                  <a:lnTo>
                    <a:pt x="229" y="341"/>
                  </a:lnTo>
                  <a:lnTo>
                    <a:pt x="245" y="341"/>
                  </a:lnTo>
                  <a:lnTo>
                    <a:pt x="260" y="341"/>
                  </a:lnTo>
                  <a:lnTo>
                    <a:pt x="275" y="341"/>
                  </a:lnTo>
                  <a:lnTo>
                    <a:pt x="288" y="341"/>
                  </a:lnTo>
                  <a:lnTo>
                    <a:pt x="299" y="341"/>
                  </a:lnTo>
                  <a:lnTo>
                    <a:pt x="311" y="341"/>
                  </a:lnTo>
                  <a:lnTo>
                    <a:pt x="319" y="341"/>
                  </a:lnTo>
                  <a:lnTo>
                    <a:pt x="328" y="341"/>
                  </a:lnTo>
                  <a:lnTo>
                    <a:pt x="337" y="341"/>
                  </a:lnTo>
                  <a:lnTo>
                    <a:pt x="342" y="341"/>
                  </a:lnTo>
                  <a:lnTo>
                    <a:pt x="350" y="341"/>
                  </a:lnTo>
                  <a:lnTo>
                    <a:pt x="354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0" y="341"/>
                  </a:lnTo>
                  <a:lnTo>
                    <a:pt x="373" y="341"/>
                  </a:lnTo>
                  <a:lnTo>
                    <a:pt x="375" y="341"/>
                  </a:lnTo>
                  <a:lnTo>
                    <a:pt x="378" y="339"/>
                  </a:lnTo>
                  <a:lnTo>
                    <a:pt x="381" y="339"/>
                  </a:lnTo>
                  <a:lnTo>
                    <a:pt x="383" y="339"/>
                  </a:lnTo>
                  <a:lnTo>
                    <a:pt x="385" y="339"/>
                  </a:lnTo>
                  <a:lnTo>
                    <a:pt x="387" y="339"/>
                  </a:lnTo>
                  <a:lnTo>
                    <a:pt x="390" y="339"/>
                  </a:lnTo>
                  <a:lnTo>
                    <a:pt x="393" y="339"/>
                  </a:lnTo>
                  <a:lnTo>
                    <a:pt x="394" y="339"/>
                  </a:lnTo>
                  <a:lnTo>
                    <a:pt x="397" y="339"/>
                  </a:lnTo>
                  <a:lnTo>
                    <a:pt x="398" y="339"/>
                  </a:lnTo>
                  <a:lnTo>
                    <a:pt x="400" y="338"/>
                  </a:lnTo>
                  <a:lnTo>
                    <a:pt x="401" y="338"/>
                  </a:lnTo>
                  <a:lnTo>
                    <a:pt x="403" y="338"/>
                  </a:lnTo>
                  <a:lnTo>
                    <a:pt x="404" y="338"/>
                  </a:lnTo>
                  <a:lnTo>
                    <a:pt x="406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10" y="338"/>
                  </a:lnTo>
                  <a:lnTo>
                    <a:pt x="411" y="338"/>
                  </a:lnTo>
                  <a:lnTo>
                    <a:pt x="413" y="338"/>
                  </a:lnTo>
                  <a:lnTo>
                    <a:pt x="414" y="338"/>
                  </a:lnTo>
                  <a:lnTo>
                    <a:pt x="416" y="336"/>
                  </a:lnTo>
                  <a:lnTo>
                    <a:pt x="417" y="336"/>
                  </a:lnTo>
                  <a:lnTo>
                    <a:pt x="419" y="336"/>
                  </a:lnTo>
                  <a:lnTo>
                    <a:pt x="420" y="336"/>
                  </a:lnTo>
                  <a:lnTo>
                    <a:pt x="421" y="336"/>
                  </a:lnTo>
                  <a:lnTo>
                    <a:pt x="423" y="336"/>
                  </a:lnTo>
                  <a:lnTo>
                    <a:pt x="424" y="336"/>
                  </a:lnTo>
                  <a:lnTo>
                    <a:pt x="426" y="336"/>
                  </a:lnTo>
                  <a:lnTo>
                    <a:pt x="427" y="336"/>
                  </a:lnTo>
                  <a:lnTo>
                    <a:pt x="429" y="335"/>
                  </a:lnTo>
                  <a:lnTo>
                    <a:pt x="430" y="335"/>
                  </a:lnTo>
                  <a:lnTo>
                    <a:pt x="433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9" y="334"/>
                  </a:lnTo>
                  <a:lnTo>
                    <a:pt x="441" y="334"/>
                  </a:lnTo>
                  <a:lnTo>
                    <a:pt x="443" y="334"/>
                  </a:lnTo>
                  <a:lnTo>
                    <a:pt x="446" y="334"/>
                  </a:lnTo>
                  <a:lnTo>
                    <a:pt x="447" y="334"/>
                  </a:lnTo>
                  <a:lnTo>
                    <a:pt x="449" y="332"/>
                  </a:lnTo>
                  <a:lnTo>
                    <a:pt x="450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6" y="332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60" y="331"/>
                  </a:lnTo>
                  <a:lnTo>
                    <a:pt x="462" y="331"/>
                  </a:lnTo>
                  <a:lnTo>
                    <a:pt x="463" y="331"/>
                  </a:lnTo>
                  <a:lnTo>
                    <a:pt x="464" y="329"/>
                  </a:lnTo>
                  <a:lnTo>
                    <a:pt x="466" y="329"/>
                  </a:lnTo>
                  <a:lnTo>
                    <a:pt x="467" y="329"/>
                  </a:lnTo>
                  <a:lnTo>
                    <a:pt x="469" y="329"/>
                  </a:lnTo>
                  <a:lnTo>
                    <a:pt x="470" y="328"/>
                  </a:lnTo>
                  <a:lnTo>
                    <a:pt x="472" y="328"/>
                  </a:lnTo>
                  <a:lnTo>
                    <a:pt x="473" y="328"/>
                  </a:lnTo>
                  <a:lnTo>
                    <a:pt x="475" y="328"/>
                  </a:lnTo>
                  <a:lnTo>
                    <a:pt x="476" y="326"/>
                  </a:lnTo>
                  <a:lnTo>
                    <a:pt x="477" y="326"/>
                  </a:lnTo>
                  <a:lnTo>
                    <a:pt x="479" y="326"/>
                  </a:lnTo>
                  <a:lnTo>
                    <a:pt x="482" y="325"/>
                  </a:lnTo>
                  <a:lnTo>
                    <a:pt x="483" y="325"/>
                  </a:lnTo>
                  <a:lnTo>
                    <a:pt x="486" y="323"/>
                  </a:lnTo>
                  <a:lnTo>
                    <a:pt x="487" y="323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2" y="319"/>
                  </a:lnTo>
                  <a:lnTo>
                    <a:pt x="505" y="318"/>
                  </a:lnTo>
                  <a:lnTo>
                    <a:pt x="506" y="318"/>
                  </a:lnTo>
                  <a:lnTo>
                    <a:pt x="508" y="316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3" y="315"/>
                  </a:lnTo>
                  <a:lnTo>
                    <a:pt x="515" y="315"/>
                  </a:lnTo>
                  <a:lnTo>
                    <a:pt x="516" y="313"/>
                  </a:lnTo>
                  <a:lnTo>
                    <a:pt x="518" y="313"/>
                  </a:lnTo>
                  <a:lnTo>
                    <a:pt x="519" y="313"/>
                  </a:lnTo>
                  <a:lnTo>
                    <a:pt x="521" y="312"/>
                  </a:lnTo>
                  <a:lnTo>
                    <a:pt x="522" y="312"/>
                  </a:lnTo>
                  <a:lnTo>
                    <a:pt x="523" y="311"/>
                  </a:lnTo>
                  <a:lnTo>
                    <a:pt x="525" y="311"/>
                  </a:lnTo>
                  <a:lnTo>
                    <a:pt x="526" y="311"/>
                  </a:lnTo>
                  <a:lnTo>
                    <a:pt x="528" y="309"/>
                  </a:lnTo>
                  <a:lnTo>
                    <a:pt x="529" y="309"/>
                  </a:lnTo>
                  <a:lnTo>
                    <a:pt x="531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5" y="306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41" y="303"/>
                  </a:lnTo>
                  <a:lnTo>
                    <a:pt x="542" y="302"/>
                  </a:lnTo>
                  <a:lnTo>
                    <a:pt x="545" y="300"/>
                  </a:lnTo>
                  <a:lnTo>
                    <a:pt x="546" y="300"/>
                  </a:lnTo>
                  <a:lnTo>
                    <a:pt x="549" y="299"/>
                  </a:lnTo>
                  <a:lnTo>
                    <a:pt x="551" y="298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6" y="295"/>
                  </a:lnTo>
                  <a:lnTo>
                    <a:pt x="558" y="293"/>
                  </a:lnTo>
                  <a:lnTo>
                    <a:pt x="561" y="293"/>
                  </a:lnTo>
                  <a:lnTo>
                    <a:pt x="562" y="292"/>
                  </a:lnTo>
                  <a:lnTo>
                    <a:pt x="564" y="292"/>
                  </a:lnTo>
                  <a:lnTo>
                    <a:pt x="565" y="290"/>
                  </a:lnTo>
                  <a:lnTo>
                    <a:pt x="566" y="290"/>
                  </a:lnTo>
                  <a:lnTo>
                    <a:pt x="568" y="289"/>
                  </a:lnTo>
                  <a:lnTo>
                    <a:pt x="569" y="289"/>
                  </a:lnTo>
                  <a:lnTo>
                    <a:pt x="571" y="288"/>
                  </a:lnTo>
                  <a:lnTo>
                    <a:pt x="572" y="286"/>
                  </a:lnTo>
                  <a:lnTo>
                    <a:pt x="574" y="286"/>
                  </a:lnTo>
                  <a:lnTo>
                    <a:pt x="575" y="286"/>
                  </a:lnTo>
                  <a:lnTo>
                    <a:pt x="577" y="285"/>
                  </a:lnTo>
                  <a:lnTo>
                    <a:pt x="578" y="283"/>
                  </a:lnTo>
                  <a:lnTo>
                    <a:pt x="579" y="283"/>
                  </a:lnTo>
                  <a:lnTo>
                    <a:pt x="581" y="282"/>
                  </a:lnTo>
                  <a:lnTo>
                    <a:pt x="582" y="282"/>
                  </a:lnTo>
                  <a:lnTo>
                    <a:pt x="584" y="280"/>
                  </a:lnTo>
                  <a:lnTo>
                    <a:pt x="585" y="280"/>
                  </a:lnTo>
                  <a:lnTo>
                    <a:pt x="587" y="279"/>
                  </a:lnTo>
                  <a:lnTo>
                    <a:pt x="588" y="277"/>
                  </a:lnTo>
                  <a:lnTo>
                    <a:pt x="591" y="277"/>
                  </a:lnTo>
                  <a:lnTo>
                    <a:pt x="592" y="276"/>
                  </a:lnTo>
                  <a:lnTo>
                    <a:pt x="594" y="275"/>
                  </a:lnTo>
                  <a:lnTo>
                    <a:pt x="597" y="273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1" y="270"/>
                  </a:lnTo>
                  <a:lnTo>
                    <a:pt x="604" y="270"/>
                  </a:lnTo>
                  <a:lnTo>
                    <a:pt x="605" y="269"/>
                  </a:lnTo>
                  <a:lnTo>
                    <a:pt x="607" y="267"/>
                  </a:lnTo>
                  <a:lnTo>
                    <a:pt x="608" y="267"/>
                  </a:lnTo>
                  <a:lnTo>
                    <a:pt x="608" y="266"/>
                  </a:lnTo>
                  <a:lnTo>
                    <a:pt x="610" y="266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4" y="263"/>
                  </a:lnTo>
                  <a:lnTo>
                    <a:pt x="615" y="263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0"/>
                  </a:lnTo>
                  <a:lnTo>
                    <a:pt x="620" y="260"/>
                  </a:lnTo>
                  <a:lnTo>
                    <a:pt x="621" y="259"/>
                  </a:lnTo>
                  <a:lnTo>
                    <a:pt x="622" y="259"/>
                  </a:lnTo>
                  <a:lnTo>
                    <a:pt x="624" y="257"/>
                  </a:lnTo>
                  <a:lnTo>
                    <a:pt x="625" y="257"/>
                  </a:lnTo>
                  <a:lnTo>
                    <a:pt x="627" y="256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1" y="253"/>
                  </a:lnTo>
                  <a:lnTo>
                    <a:pt x="633" y="252"/>
                  </a:lnTo>
                  <a:lnTo>
                    <a:pt x="634" y="250"/>
                  </a:lnTo>
                  <a:lnTo>
                    <a:pt x="637" y="249"/>
                  </a:lnTo>
                  <a:lnTo>
                    <a:pt x="638" y="249"/>
                  </a:lnTo>
                  <a:lnTo>
                    <a:pt x="640" y="247"/>
                  </a:lnTo>
                  <a:lnTo>
                    <a:pt x="641" y="246"/>
                  </a:lnTo>
                  <a:lnTo>
                    <a:pt x="643" y="244"/>
                  </a:lnTo>
                  <a:lnTo>
                    <a:pt x="644" y="244"/>
                  </a:lnTo>
                  <a:lnTo>
                    <a:pt x="645" y="243"/>
                  </a:lnTo>
                  <a:lnTo>
                    <a:pt x="647" y="242"/>
                  </a:lnTo>
                  <a:lnTo>
                    <a:pt x="648" y="242"/>
                  </a:lnTo>
                  <a:lnTo>
                    <a:pt x="650" y="240"/>
                  </a:lnTo>
                  <a:lnTo>
                    <a:pt x="651" y="240"/>
                  </a:lnTo>
                  <a:lnTo>
                    <a:pt x="651" y="239"/>
                  </a:lnTo>
                  <a:lnTo>
                    <a:pt x="653" y="239"/>
                  </a:lnTo>
                  <a:lnTo>
                    <a:pt x="653" y="237"/>
                  </a:lnTo>
                  <a:lnTo>
                    <a:pt x="654" y="237"/>
                  </a:lnTo>
                  <a:lnTo>
                    <a:pt x="656" y="236"/>
                  </a:lnTo>
                  <a:lnTo>
                    <a:pt x="657" y="236"/>
                  </a:lnTo>
                  <a:lnTo>
                    <a:pt x="657" y="234"/>
                  </a:lnTo>
                  <a:lnTo>
                    <a:pt x="658" y="234"/>
                  </a:lnTo>
                  <a:lnTo>
                    <a:pt x="660" y="233"/>
                  </a:lnTo>
                  <a:lnTo>
                    <a:pt x="661" y="232"/>
                  </a:lnTo>
                  <a:lnTo>
                    <a:pt x="663" y="230"/>
                  </a:lnTo>
                  <a:lnTo>
                    <a:pt x="664" y="230"/>
                  </a:lnTo>
                  <a:lnTo>
                    <a:pt x="666" y="229"/>
                  </a:lnTo>
                  <a:lnTo>
                    <a:pt x="667" y="227"/>
                  </a:lnTo>
                  <a:lnTo>
                    <a:pt x="668" y="226"/>
                  </a:lnTo>
                  <a:lnTo>
                    <a:pt x="670" y="226"/>
                  </a:lnTo>
                  <a:lnTo>
                    <a:pt x="670" y="224"/>
                  </a:lnTo>
                  <a:lnTo>
                    <a:pt x="671" y="224"/>
                  </a:lnTo>
                  <a:lnTo>
                    <a:pt x="673" y="223"/>
                  </a:lnTo>
                  <a:lnTo>
                    <a:pt x="674" y="221"/>
                  </a:lnTo>
                  <a:lnTo>
                    <a:pt x="676" y="221"/>
                  </a:lnTo>
                  <a:lnTo>
                    <a:pt x="676" y="220"/>
                  </a:lnTo>
                  <a:lnTo>
                    <a:pt x="677" y="220"/>
                  </a:lnTo>
                  <a:lnTo>
                    <a:pt x="679" y="219"/>
                  </a:lnTo>
                  <a:lnTo>
                    <a:pt x="680" y="219"/>
                  </a:lnTo>
                  <a:lnTo>
                    <a:pt x="680" y="217"/>
                  </a:lnTo>
                  <a:lnTo>
                    <a:pt x="681" y="217"/>
                  </a:lnTo>
                  <a:lnTo>
                    <a:pt x="681" y="216"/>
                  </a:lnTo>
                  <a:lnTo>
                    <a:pt x="683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6" y="214"/>
                  </a:lnTo>
                  <a:lnTo>
                    <a:pt x="686" y="213"/>
                  </a:lnTo>
                  <a:lnTo>
                    <a:pt x="687" y="213"/>
                  </a:lnTo>
                  <a:lnTo>
                    <a:pt x="689" y="211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1" y="209"/>
                  </a:lnTo>
                  <a:lnTo>
                    <a:pt x="693" y="209"/>
                  </a:lnTo>
                  <a:lnTo>
                    <a:pt x="694" y="207"/>
                  </a:lnTo>
                  <a:lnTo>
                    <a:pt x="696" y="207"/>
                  </a:lnTo>
                  <a:lnTo>
                    <a:pt x="697" y="206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0" y="204"/>
                  </a:lnTo>
                  <a:lnTo>
                    <a:pt x="700" y="203"/>
                  </a:lnTo>
                  <a:lnTo>
                    <a:pt x="702" y="203"/>
                  </a:lnTo>
                  <a:lnTo>
                    <a:pt x="703" y="201"/>
                  </a:lnTo>
                  <a:lnTo>
                    <a:pt x="704" y="201"/>
                  </a:lnTo>
                  <a:lnTo>
                    <a:pt x="704" y="200"/>
                  </a:lnTo>
                  <a:lnTo>
                    <a:pt x="706" y="200"/>
                  </a:lnTo>
                  <a:lnTo>
                    <a:pt x="706" y="198"/>
                  </a:lnTo>
                  <a:lnTo>
                    <a:pt x="707" y="198"/>
                  </a:lnTo>
                  <a:lnTo>
                    <a:pt x="709" y="197"/>
                  </a:lnTo>
                  <a:lnTo>
                    <a:pt x="710" y="196"/>
                  </a:lnTo>
                  <a:lnTo>
                    <a:pt x="712" y="194"/>
                  </a:lnTo>
                  <a:lnTo>
                    <a:pt x="713" y="193"/>
                  </a:lnTo>
                  <a:lnTo>
                    <a:pt x="713" y="191"/>
                  </a:lnTo>
                  <a:lnTo>
                    <a:pt x="714" y="191"/>
                  </a:lnTo>
                  <a:lnTo>
                    <a:pt x="716" y="190"/>
                  </a:lnTo>
                  <a:lnTo>
                    <a:pt x="717" y="188"/>
                  </a:lnTo>
                  <a:lnTo>
                    <a:pt x="717" y="187"/>
                  </a:lnTo>
                  <a:lnTo>
                    <a:pt x="719" y="186"/>
                  </a:lnTo>
                  <a:lnTo>
                    <a:pt x="720" y="184"/>
                  </a:lnTo>
                  <a:lnTo>
                    <a:pt x="722" y="183"/>
                  </a:lnTo>
                  <a:lnTo>
                    <a:pt x="723" y="181"/>
                  </a:lnTo>
                  <a:lnTo>
                    <a:pt x="724" y="180"/>
                  </a:lnTo>
                  <a:lnTo>
                    <a:pt x="726" y="178"/>
                  </a:lnTo>
                  <a:lnTo>
                    <a:pt x="727" y="178"/>
                  </a:lnTo>
                  <a:lnTo>
                    <a:pt x="727" y="177"/>
                  </a:lnTo>
                  <a:lnTo>
                    <a:pt x="729" y="176"/>
                  </a:lnTo>
                  <a:lnTo>
                    <a:pt x="730" y="174"/>
                  </a:lnTo>
                  <a:lnTo>
                    <a:pt x="732" y="173"/>
                  </a:lnTo>
                  <a:lnTo>
                    <a:pt x="733" y="171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6" y="168"/>
                  </a:lnTo>
                  <a:lnTo>
                    <a:pt x="736" y="167"/>
                  </a:lnTo>
                  <a:lnTo>
                    <a:pt x="737" y="167"/>
                  </a:lnTo>
                  <a:lnTo>
                    <a:pt x="737" y="165"/>
                  </a:lnTo>
                  <a:lnTo>
                    <a:pt x="739" y="164"/>
                  </a:lnTo>
                  <a:lnTo>
                    <a:pt x="740" y="164"/>
                  </a:lnTo>
                  <a:lnTo>
                    <a:pt x="740" y="163"/>
                  </a:lnTo>
                  <a:lnTo>
                    <a:pt x="742" y="161"/>
                  </a:lnTo>
                  <a:lnTo>
                    <a:pt x="742" y="160"/>
                  </a:lnTo>
                  <a:lnTo>
                    <a:pt x="743" y="160"/>
                  </a:lnTo>
                  <a:lnTo>
                    <a:pt x="745" y="158"/>
                  </a:lnTo>
                  <a:lnTo>
                    <a:pt x="746" y="157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3"/>
                  </a:lnTo>
                  <a:lnTo>
                    <a:pt x="750" y="151"/>
                  </a:lnTo>
                  <a:lnTo>
                    <a:pt x="752" y="150"/>
                  </a:lnTo>
                  <a:lnTo>
                    <a:pt x="753" y="147"/>
                  </a:lnTo>
                  <a:lnTo>
                    <a:pt x="755" y="145"/>
                  </a:lnTo>
                  <a:lnTo>
                    <a:pt x="756" y="144"/>
                  </a:lnTo>
                  <a:lnTo>
                    <a:pt x="758" y="141"/>
                  </a:lnTo>
                  <a:lnTo>
                    <a:pt x="759" y="140"/>
                  </a:lnTo>
                  <a:lnTo>
                    <a:pt x="760" y="138"/>
                  </a:lnTo>
                  <a:lnTo>
                    <a:pt x="762" y="137"/>
                  </a:lnTo>
                  <a:lnTo>
                    <a:pt x="763" y="135"/>
                  </a:lnTo>
                  <a:lnTo>
                    <a:pt x="765" y="134"/>
                  </a:lnTo>
                  <a:lnTo>
                    <a:pt x="766" y="132"/>
                  </a:lnTo>
                  <a:lnTo>
                    <a:pt x="766" y="131"/>
                  </a:lnTo>
                  <a:lnTo>
                    <a:pt x="768" y="130"/>
                  </a:lnTo>
                  <a:lnTo>
                    <a:pt x="769" y="130"/>
                  </a:lnTo>
                  <a:lnTo>
                    <a:pt x="769" y="128"/>
                  </a:lnTo>
                  <a:lnTo>
                    <a:pt x="770" y="127"/>
                  </a:lnTo>
                  <a:lnTo>
                    <a:pt x="772" y="125"/>
                  </a:lnTo>
                  <a:lnTo>
                    <a:pt x="772" y="124"/>
                  </a:lnTo>
                  <a:lnTo>
                    <a:pt x="773" y="124"/>
                  </a:lnTo>
                  <a:lnTo>
                    <a:pt x="773" y="122"/>
                  </a:lnTo>
                  <a:lnTo>
                    <a:pt x="775" y="121"/>
                  </a:lnTo>
                  <a:lnTo>
                    <a:pt x="775" y="120"/>
                  </a:lnTo>
                  <a:lnTo>
                    <a:pt x="776" y="120"/>
                  </a:lnTo>
                  <a:lnTo>
                    <a:pt x="778" y="118"/>
                  </a:lnTo>
                  <a:lnTo>
                    <a:pt x="778" y="117"/>
                  </a:lnTo>
                  <a:lnTo>
                    <a:pt x="779" y="115"/>
                  </a:lnTo>
                  <a:lnTo>
                    <a:pt x="781" y="114"/>
                  </a:lnTo>
                  <a:lnTo>
                    <a:pt x="782" y="112"/>
                  </a:lnTo>
                  <a:lnTo>
                    <a:pt x="782" y="111"/>
                  </a:lnTo>
                  <a:lnTo>
                    <a:pt x="783" y="109"/>
                  </a:lnTo>
                  <a:lnTo>
                    <a:pt x="785" y="107"/>
                  </a:lnTo>
                  <a:lnTo>
                    <a:pt x="786" y="105"/>
                  </a:lnTo>
                  <a:lnTo>
                    <a:pt x="788" y="104"/>
                  </a:lnTo>
                  <a:lnTo>
                    <a:pt x="789" y="101"/>
                  </a:lnTo>
                  <a:lnTo>
                    <a:pt x="791" y="99"/>
                  </a:lnTo>
                  <a:lnTo>
                    <a:pt x="792" y="97"/>
                  </a:lnTo>
                  <a:lnTo>
                    <a:pt x="793" y="95"/>
                  </a:lnTo>
                  <a:lnTo>
                    <a:pt x="795" y="92"/>
                  </a:lnTo>
                  <a:lnTo>
                    <a:pt x="796" y="91"/>
                  </a:lnTo>
                  <a:lnTo>
                    <a:pt x="798" y="89"/>
                  </a:lnTo>
                  <a:lnTo>
                    <a:pt x="799" y="86"/>
                  </a:lnTo>
                  <a:lnTo>
                    <a:pt x="801" y="85"/>
                  </a:lnTo>
                  <a:lnTo>
                    <a:pt x="802" y="84"/>
                  </a:lnTo>
                  <a:lnTo>
                    <a:pt x="802" y="82"/>
                  </a:lnTo>
                  <a:lnTo>
                    <a:pt x="803" y="81"/>
                  </a:lnTo>
                  <a:lnTo>
                    <a:pt x="805" y="79"/>
                  </a:lnTo>
                  <a:lnTo>
                    <a:pt x="805" y="78"/>
                  </a:lnTo>
                  <a:lnTo>
                    <a:pt x="806" y="76"/>
                  </a:lnTo>
                  <a:lnTo>
                    <a:pt x="808" y="76"/>
                  </a:lnTo>
                  <a:lnTo>
                    <a:pt x="808" y="75"/>
                  </a:lnTo>
                  <a:lnTo>
                    <a:pt x="809" y="74"/>
                  </a:lnTo>
                  <a:lnTo>
                    <a:pt x="809" y="72"/>
                  </a:lnTo>
                  <a:lnTo>
                    <a:pt x="811" y="71"/>
                  </a:lnTo>
                  <a:lnTo>
                    <a:pt x="812" y="69"/>
                  </a:lnTo>
                  <a:lnTo>
                    <a:pt x="814" y="68"/>
                  </a:lnTo>
                  <a:lnTo>
                    <a:pt x="815" y="66"/>
                  </a:lnTo>
                  <a:lnTo>
                    <a:pt x="815" y="65"/>
                  </a:lnTo>
                  <a:lnTo>
                    <a:pt x="816" y="63"/>
                  </a:lnTo>
                  <a:lnTo>
                    <a:pt x="818" y="62"/>
                  </a:lnTo>
                  <a:lnTo>
                    <a:pt x="819" y="59"/>
                  </a:lnTo>
                  <a:lnTo>
                    <a:pt x="821" y="58"/>
                  </a:lnTo>
                  <a:lnTo>
                    <a:pt x="822" y="56"/>
                  </a:lnTo>
                  <a:lnTo>
                    <a:pt x="824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8" y="48"/>
                  </a:lnTo>
                  <a:lnTo>
                    <a:pt x="829" y="45"/>
                  </a:lnTo>
                  <a:lnTo>
                    <a:pt x="831" y="43"/>
                  </a:lnTo>
                  <a:lnTo>
                    <a:pt x="832" y="41"/>
                  </a:lnTo>
                  <a:lnTo>
                    <a:pt x="834" y="39"/>
                  </a:lnTo>
                  <a:lnTo>
                    <a:pt x="835" y="38"/>
                  </a:lnTo>
                  <a:lnTo>
                    <a:pt x="837" y="35"/>
                  </a:lnTo>
                  <a:lnTo>
                    <a:pt x="838" y="33"/>
                  </a:lnTo>
                  <a:lnTo>
                    <a:pt x="839" y="32"/>
                  </a:lnTo>
                  <a:lnTo>
                    <a:pt x="839" y="30"/>
                  </a:lnTo>
                  <a:lnTo>
                    <a:pt x="841" y="29"/>
                  </a:lnTo>
                  <a:lnTo>
                    <a:pt x="842" y="28"/>
                  </a:lnTo>
                  <a:lnTo>
                    <a:pt x="842" y="26"/>
                  </a:lnTo>
                  <a:lnTo>
                    <a:pt x="844" y="26"/>
                  </a:lnTo>
                  <a:lnTo>
                    <a:pt x="844" y="25"/>
                  </a:lnTo>
                  <a:lnTo>
                    <a:pt x="845" y="23"/>
                  </a:lnTo>
                  <a:lnTo>
                    <a:pt x="845" y="22"/>
                  </a:lnTo>
                  <a:lnTo>
                    <a:pt x="847" y="20"/>
                  </a:lnTo>
                  <a:lnTo>
                    <a:pt x="848" y="19"/>
                  </a:lnTo>
                  <a:lnTo>
                    <a:pt x="848" y="18"/>
                  </a:lnTo>
                  <a:lnTo>
                    <a:pt x="849" y="16"/>
                  </a:lnTo>
                  <a:lnTo>
                    <a:pt x="849" y="15"/>
                  </a:lnTo>
                  <a:lnTo>
                    <a:pt x="851" y="15"/>
                  </a:lnTo>
                  <a:lnTo>
                    <a:pt x="851" y="13"/>
                  </a:lnTo>
                  <a:lnTo>
                    <a:pt x="852" y="12"/>
                  </a:lnTo>
                  <a:lnTo>
                    <a:pt x="854" y="10"/>
                  </a:lnTo>
                  <a:lnTo>
                    <a:pt x="854" y="9"/>
                  </a:lnTo>
                  <a:lnTo>
                    <a:pt x="855" y="7"/>
                  </a:lnTo>
                  <a:lnTo>
                    <a:pt x="855" y="6"/>
                  </a:lnTo>
                  <a:lnTo>
                    <a:pt x="857" y="3"/>
                  </a:lnTo>
                  <a:lnTo>
                    <a:pt x="858" y="2"/>
                  </a:lnTo>
                  <a:lnTo>
                    <a:pt x="86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8" name="Freeform 6">
              <a:extLst>
                <a:ext uri="{FF2B5EF4-FFF2-40B4-BE49-F238E27FC236}">
                  <a16:creationId xmlns:a16="http://schemas.microsoft.com/office/drawing/2014/main" id="{AB60A7C5-05C8-344F-A444-27F95B609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874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6" y="10"/>
                  </a:lnTo>
                  <a:lnTo>
                    <a:pt x="7" y="14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4" y="26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31" y="60"/>
                  </a:lnTo>
                  <a:lnTo>
                    <a:pt x="31" y="63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2" y="114"/>
                  </a:lnTo>
                  <a:lnTo>
                    <a:pt x="53" y="115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2" y="142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5" y="147"/>
                  </a:lnTo>
                  <a:lnTo>
                    <a:pt x="65" y="149"/>
                  </a:lnTo>
                  <a:lnTo>
                    <a:pt x="65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0" y="165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2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2" y="205"/>
                  </a:lnTo>
                  <a:lnTo>
                    <a:pt x="83" y="208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4"/>
                  </a:lnTo>
                  <a:lnTo>
                    <a:pt x="86" y="217"/>
                  </a:lnTo>
                  <a:lnTo>
                    <a:pt x="86" y="220"/>
                  </a:lnTo>
                  <a:lnTo>
                    <a:pt x="87" y="221"/>
                  </a:lnTo>
                  <a:lnTo>
                    <a:pt x="87" y="223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89" y="228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3" y="250"/>
                  </a:lnTo>
                  <a:lnTo>
                    <a:pt x="93" y="251"/>
                  </a:lnTo>
                  <a:lnTo>
                    <a:pt x="93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6" y="270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6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98" y="292"/>
                  </a:lnTo>
                  <a:lnTo>
                    <a:pt x="98" y="293"/>
                  </a:lnTo>
                  <a:lnTo>
                    <a:pt x="99" y="293"/>
                  </a:lnTo>
                  <a:lnTo>
                    <a:pt x="99" y="294"/>
                  </a:lnTo>
                  <a:lnTo>
                    <a:pt x="99" y="296"/>
                  </a:lnTo>
                  <a:lnTo>
                    <a:pt x="99" y="297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100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0" y="328"/>
                  </a:lnTo>
                  <a:lnTo>
                    <a:pt x="100" y="329"/>
                  </a:lnTo>
                  <a:lnTo>
                    <a:pt x="100" y="330"/>
                  </a:lnTo>
                  <a:lnTo>
                    <a:pt x="100" y="333"/>
                  </a:lnTo>
                  <a:lnTo>
                    <a:pt x="100" y="335"/>
                  </a:lnTo>
                  <a:lnTo>
                    <a:pt x="100" y="338"/>
                  </a:lnTo>
                  <a:lnTo>
                    <a:pt x="100" y="340"/>
                  </a:lnTo>
                  <a:lnTo>
                    <a:pt x="100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9" name="Freeform 7">
              <a:extLst>
                <a:ext uri="{FF2B5EF4-FFF2-40B4-BE49-F238E27FC236}">
                  <a16:creationId xmlns:a16="http://schemas.microsoft.com/office/drawing/2014/main" id="{4BD428FC-175B-634B-8A0C-5BFC2790D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045"/>
              <a:ext cx="51" cy="171"/>
            </a:xfrm>
            <a:custGeom>
              <a:avLst/>
              <a:gdLst>
                <a:gd name="T0" fmla="*/ 1 w 102"/>
                <a:gd name="T1" fmla="*/ 1 h 342"/>
                <a:gd name="T2" fmla="*/ 1 w 102"/>
                <a:gd name="T3" fmla="*/ 1 h 342"/>
                <a:gd name="T4" fmla="*/ 1 w 102"/>
                <a:gd name="T5" fmla="*/ 1 h 342"/>
                <a:gd name="T6" fmla="*/ 1 w 102"/>
                <a:gd name="T7" fmla="*/ 1 h 342"/>
                <a:gd name="T8" fmla="*/ 1 w 102"/>
                <a:gd name="T9" fmla="*/ 1 h 342"/>
                <a:gd name="T10" fmla="*/ 1 w 102"/>
                <a:gd name="T11" fmla="*/ 1 h 342"/>
                <a:gd name="T12" fmla="*/ 1 w 102"/>
                <a:gd name="T13" fmla="*/ 1 h 342"/>
                <a:gd name="T14" fmla="*/ 1 w 102"/>
                <a:gd name="T15" fmla="*/ 1 h 342"/>
                <a:gd name="T16" fmla="*/ 1 w 102"/>
                <a:gd name="T17" fmla="*/ 1 h 342"/>
                <a:gd name="T18" fmla="*/ 1 w 102"/>
                <a:gd name="T19" fmla="*/ 1 h 342"/>
                <a:gd name="T20" fmla="*/ 1 w 102"/>
                <a:gd name="T21" fmla="*/ 1 h 342"/>
                <a:gd name="T22" fmla="*/ 1 w 102"/>
                <a:gd name="T23" fmla="*/ 1 h 342"/>
                <a:gd name="T24" fmla="*/ 1 w 102"/>
                <a:gd name="T25" fmla="*/ 1 h 342"/>
                <a:gd name="T26" fmla="*/ 1 w 102"/>
                <a:gd name="T27" fmla="*/ 1 h 342"/>
                <a:gd name="T28" fmla="*/ 1 w 102"/>
                <a:gd name="T29" fmla="*/ 1 h 342"/>
                <a:gd name="T30" fmla="*/ 1 w 102"/>
                <a:gd name="T31" fmla="*/ 1 h 342"/>
                <a:gd name="T32" fmla="*/ 1 w 102"/>
                <a:gd name="T33" fmla="*/ 1 h 342"/>
                <a:gd name="T34" fmla="*/ 1 w 102"/>
                <a:gd name="T35" fmla="*/ 1 h 342"/>
                <a:gd name="T36" fmla="*/ 1 w 102"/>
                <a:gd name="T37" fmla="*/ 1 h 342"/>
                <a:gd name="T38" fmla="*/ 1 w 102"/>
                <a:gd name="T39" fmla="*/ 1 h 342"/>
                <a:gd name="T40" fmla="*/ 1 w 102"/>
                <a:gd name="T41" fmla="*/ 1 h 342"/>
                <a:gd name="T42" fmla="*/ 1 w 102"/>
                <a:gd name="T43" fmla="*/ 1 h 342"/>
                <a:gd name="T44" fmla="*/ 1 w 102"/>
                <a:gd name="T45" fmla="*/ 1 h 342"/>
                <a:gd name="T46" fmla="*/ 1 w 102"/>
                <a:gd name="T47" fmla="*/ 1 h 342"/>
                <a:gd name="T48" fmla="*/ 1 w 102"/>
                <a:gd name="T49" fmla="*/ 1 h 342"/>
                <a:gd name="T50" fmla="*/ 1 w 102"/>
                <a:gd name="T51" fmla="*/ 1 h 342"/>
                <a:gd name="T52" fmla="*/ 1 w 102"/>
                <a:gd name="T53" fmla="*/ 1 h 342"/>
                <a:gd name="T54" fmla="*/ 1 w 102"/>
                <a:gd name="T55" fmla="*/ 1 h 342"/>
                <a:gd name="T56" fmla="*/ 1 w 102"/>
                <a:gd name="T57" fmla="*/ 1 h 342"/>
                <a:gd name="T58" fmla="*/ 1 w 102"/>
                <a:gd name="T59" fmla="*/ 1 h 342"/>
                <a:gd name="T60" fmla="*/ 1 w 102"/>
                <a:gd name="T61" fmla="*/ 1 h 342"/>
                <a:gd name="T62" fmla="*/ 1 w 102"/>
                <a:gd name="T63" fmla="*/ 1 h 342"/>
                <a:gd name="T64" fmla="*/ 1 w 102"/>
                <a:gd name="T65" fmla="*/ 1 h 342"/>
                <a:gd name="T66" fmla="*/ 1 w 102"/>
                <a:gd name="T67" fmla="*/ 1 h 342"/>
                <a:gd name="T68" fmla="*/ 1 w 102"/>
                <a:gd name="T69" fmla="*/ 1 h 342"/>
                <a:gd name="T70" fmla="*/ 1 w 102"/>
                <a:gd name="T71" fmla="*/ 1 h 342"/>
                <a:gd name="T72" fmla="*/ 1 w 102"/>
                <a:gd name="T73" fmla="*/ 1 h 342"/>
                <a:gd name="T74" fmla="*/ 1 w 102"/>
                <a:gd name="T75" fmla="*/ 1 h 342"/>
                <a:gd name="T76" fmla="*/ 1 w 102"/>
                <a:gd name="T77" fmla="*/ 1 h 342"/>
                <a:gd name="T78" fmla="*/ 1 w 102"/>
                <a:gd name="T79" fmla="*/ 1 h 342"/>
                <a:gd name="T80" fmla="*/ 1 w 102"/>
                <a:gd name="T81" fmla="*/ 1 h 342"/>
                <a:gd name="T82" fmla="*/ 1 w 102"/>
                <a:gd name="T83" fmla="*/ 1 h 342"/>
                <a:gd name="T84" fmla="*/ 1 w 102"/>
                <a:gd name="T85" fmla="*/ 1 h 342"/>
                <a:gd name="T86" fmla="*/ 1 w 102"/>
                <a:gd name="T87" fmla="*/ 1 h 342"/>
                <a:gd name="T88" fmla="*/ 1 w 102"/>
                <a:gd name="T89" fmla="*/ 1 h 342"/>
                <a:gd name="T90" fmla="*/ 1 w 102"/>
                <a:gd name="T91" fmla="*/ 1 h 342"/>
                <a:gd name="T92" fmla="*/ 1 w 102"/>
                <a:gd name="T93" fmla="*/ 1 h 342"/>
                <a:gd name="T94" fmla="*/ 1 w 102"/>
                <a:gd name="T95" fmla="*/ 1 h 342"/>
                <a:gd name="T96" fmla="*/ 1 w 102"/>
                <a:gd name="T97" fmla="*/ 1 h 342"/>
                <a:gd name="T98" fmla="*/ 1 w 102"/>
                <a:gd name="T99" fmla="*/ 1 h 342"/>
                <a:gd name="T100" fmla="*/ 1 w 102"/>
                <a:gd name="T101" fmla="*/ 1 h 342"/>
                <a:gd name="T102" fmla="*/ 1 w 102"/>
                <a:gd name="T103" fmla="*/ 1 h 342"/>
                <a:gd name="T104" fmla="*/ 1 w 102"/>
                <a:gd name="T105" fmla="*/ 1 h 342"/>
                <a:gd name="T106" fmla="*/ 1 w 102"/>
                <a:gd name="T107" fmla="*/ 1 h 342"/>
                <a:gd name="T108" fmla="*/ 1 w 102"/>
                <a:gd name="T109" fmla="*/ 1 h 342"/>
                <a:gd name="T110" fmla="*/ 1 w 102"/>
                <a:gd name="T111" fmla="*/ 1 h 342"/>
                <a:gd name="T112" fmla="*/ 1 w 102"/>
                <a:gd name="T113" fmla="*/ 1 h 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2"/>
                <a:gd name="T173" fmla="*/ 102 w 102"/>
                <a:gd name="T174" fmla="*/ 342 h 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2">
                  <a:moveTo>
                    <a:pt x="0" y="342"/>
                  </a:moveTo>
                  <a:lnTo>
                    <a:pt x="1" y="339"/>
                  </a:lnTo>
                  <a:lnTo>
                    <a:pt x="4" y="335"/>
                  </a:lnTo>
                  <a:lnTo>
                    <a:pt x="6" y="332"/>
                  </a:lnTo>
                  <a:lnTo>
                    <a:pt x="7" y="329"/>
                  </a:lnTo>
                  <a:lnTo>
                    <a:pt x="8" y="326"/>
                  </a:lnTo>
                  <a:lnTo>
                    <a:pt x="10" y="323"/>
                  </a:lnTo>
                  <a:lnTo>
                    <a:pt x="11" y="320"/>
                  </a:lnTo>
                  <a:lnTo>
                    <a:pt x="13" y="319"/>
                  </a:lnTo>
                  <a:lnTo>
                    <a:pt x="14" y="316"/>
                  </a:lnTo>
                  <a:lnTo>
                    <a:pt x="16" y="314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9" y="309"/>
                  </a:lnTo>
                  <a:lnTo>
                    <a:pt x="20" y="306"/>
                  </a:lnTo>
                  <a:lnTo>
                    <a:pt x="20" y="304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3" y="300"/>
                  </a:lnTo>
                  <a:lnTo>
                    <a:pt x="23" y="299"/>
                  </a:lnTo>
                  <a:lnTo>
                    <a:pt x="24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7" y="293"/>
                  </a:lnTo>
                  <a:lnTo>
                    <a:pt x="27" y="291"/>
                  </a:lnTo>
                  <a:lnTo>
                    <a:pt x="27" y="290"/>
                  </a:lnTo>
                  <a:lnTo>
                    <a:pt x="29" y="289"/>
                  </a:lnTo>
                  <a:lnTo>
                    <a:pt x="29" y="287"/>
                  </a:lnTo>
                  <a:lnTo>
                    <a:pt x="30" y="284"/>
                  </a:lnTo>
                  <a:lnTo>
                    <a:pt x="30" y="283"/>
                  </a:lnTo>
                  <a:lnTo>
                    <a:pt x="31" y="281"/>
                  </a:lnTo>
                  <a:lnTo>
                    <a:pt x="31" y="280"/>
                  </a:lnTo>
                  <a:lnTo>
                    <a:pt x="33" y="277"/>
                  </a:lnTo>
                  <a:lnTo>
                    <a:pt x="34" y="276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70"/>
                  </a:lnTo>
                  <a:lnTo>
                    <a:pt x="37" y="268"/>
                  </a:lnTo>
                  <a:lnTo>
                    <a:pt x="37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39" y="263"/>
                  </a:lnTo>
                  <a:lnTo>
                    <a:pt x="40" y="261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2" y="257"/>
                  </a:lnTo>
                  <a:lnTo>
                    <a:pt x="42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3" y="251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47"/>
                  </a:lnTo>
                  <a:lnTo>
                    <a:pt x="46" y="245"/>
                  </a:lnTo>
                  <a:lnTo>
                    <a:pt x="46" y="244"/>
                  </a:lnTo>
                  <a:lnTo>
                    <a:pt x="47" y="243"/>
                  </a:lnTo>
                  <a:lnTo>
                    <a:pt x="47" y="240"/>
                  </a:lnTo>
                  <a:lnTo>
                    <a:pt x="49" y="238"/>
                  </a:lnTo>
                  <a:lnTo>
                    <a:pt x="49" y="237"/>
                  </a:lnTo>
                  <a:lnTo>
                    <a:pt x="50" y="234"/>
                  </a:lnTo>
                  <a:lnTo>
                    <a:pt x="50" y="231"/>
                  </a:lnTo>
                  <a:lnTo>
                    <a:pt x="52" y="230"/>
                  </a:lnTo>
                  <a:lnTo>
                    <a:pt x="53" y="227"/>
                  </a:lnTo>
                  <a:lnTo>
                    <a:pt x="53" y="225"/>
                  </a:lnTo>
                  <a:lnTo>
                    <a:pt x="54" y="222"/>
                  </a:lnTo>
                  <a:lnTo>
                    <a:pt x="54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59" y="210"/>
                  </a:lnTo>
                  <a:lnTo>
                    <a:pt x="60" y="208"/>
                  </a:lnTo>
                  <a:lnTo>
                    <a:pt x="60" y="207"/>
                  </a:lnTo>
                  <a:lnTo>
                    <a:pt x="60" y="205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3" y="199"/>
                  </a:lnTo>
                  <a:lnTo>
                    <a:pt x="63" y="198"/>
                  </a:lnTo>
                  <a:lnTo>
                    <a:pt x="63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5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7" y="187"/>
                  </a:lnTo>
                  <a:lnTo>
                    <a:pt x="67" y="184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0" y="178"/>
                  </a:lnTo>
                  <a:lnTo>
                    <a:pt x="70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2" y="169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4"/>
                  </a:lnTo>
                  <a:lnTo>
                    <a:pt x="75" y="162"/>
                  </a:lnTo>
                  <a:lnTo>
                    <a:pt x="75" y="161"/>
                  </a:lnTo>
                  <a:lnTo>
                    <a:pt x="75" y="159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5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1"/>
                  </a:lnTo>
                  <a:lnTo>
                    <a:pt x="77" y="149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9" y="146"/>
                  </a:lnTo>
                  <a:lnTo>
                    <a:pt x="80" y="145"/>
                  </a:lnTo>
                  <a:lnTo>
                    <a:pt x="80" y="143"/>
                  </a:lnTo>
                  <a:lnTo>
                    <a:pt x="80" y="142"/>
                  </a:lnTo>
                  <a:lnTo>
                    <a:pt x="82" y="139"/>
                  </a:lnTo>
                  <a:lnTo>
                    <a:pt x="82" y="138"/>
                  </a:lnTo>
                  <a:lnTo>
                    <a:pt x="82" y="136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5"/>
                  </a:lnTo>
                  <a:lnTo>
                    <a:pt x="86" y="123"/>
                  </a:lnTo>
                  <a:lnTo>
                    <a:pt x="87" y="121"/>
                  </a:lnTo>
                  <a:lnTo>
                    <a:pt x="87" y="119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90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2" y="100"/>
                  </a:lnTo>
                  <a:lnTo>
                    <a:pt x="93" y="100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6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3" y="90"/>
                  </a:lnTo>
                  <a:lnTo>
                    <a:pt x="95" y="89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5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6" y="64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6" y="60"/>
                  </a:lnTo>
                  <a:lnTo>
                    <a:pt x="96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8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9" y="43"/>
                  </a:lnTo>
                  <a:lnTo>
                    <a:pt x="99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100" y="11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0" name="Freeform 8">
              <a:extLst>
                <a:ext uri="{FF2B5EF4-FFF2-40B4-BE49-F238E27FC236}">
                  <a16:creationId xmlns:a16="http://schemas.microsoft.com/office/drawing/2014/main" id="{E349107B-650A-DB45-8CE7-6D9600041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923"/>
              <a:ext cx="43" cy="44"/>
            </a:xfrm>
            <a:custGeom>
              <a:avLst/>
              <a:gdLst>
                <a:gd name="T0" fmla="*/ 0 w 86"/>
                <a:gd name="T1" fmla="*/ 1 h 86"/>
                <a:gd name="T2" fmla="*/ 1 w 86"/>
                <a:gd name="T3" fmla="*/ 1 h 86"/>
                <a:gd name="T4" fmla="*/ 1 w 86"/>
                <a:gd name="T5" fmla="*/ 1 h 86"/>
                <a:gd name="T6" fmla="*/ 1 w 86"/>
                <a:gd name="T7" fmla="*/ 1 h 86"/>
                <a:gd name="T8" fmla="*/ 1 w 86"/>
                <a:gd name="T9" fmla="*/ 1 h 86"/>
                <a:gd name="T10" fmla="*/ 1 w 86"/>
                <a:gd name="T11" fmla="*/ 1 h 86"/>
                <a:gd name="T12" fmla="*/ 1 w 86"/>
                <a:gd name="T13" fmla="*/ 1 h 86"/>
                <a:gd name="T14" fmla="*/ 1 w 86"/>
                <a:gd name="T15" fmla="*/ 1 h 86"/>
                <a:gd name="T16" fmla="*/ 1 w 86"/>
                <a:gd name="T17" fmla="*/ 1 h 86"/>
                <a:gd name="T18" fmla="*/ 1 w 86"/>
                <a:gd name="T19" fmla="*/ 0 h 86"/>
                <a:gd name="T20" fmla="*/ 1 w 86"/>
                <a:gd name="T21" fmla="*/ 0 h 86"/>
                <a:gd name="T22" fmla="*/ 1 w 86"/>
                <a:gd name="T23" fmla="*/ 0 h 86"/>
                <a:gd name="T24" fmla="*/ 1 w 86"/>
                <a:gd name="T25" fmla="*/ 0 h 86"/>
                <a:gd name="T26" fmla="*/ 1 w 86"/>
                <a:gd name="T27" fmla="*/ 1 h 86"/>
                <a:gd name="T28" fmla="*/ 1 w 86"/>
                <a:gd name="T29" fmla="*/ 1 h 86"/>
                <a:gd name="T30" fmla="*/ 1 w 86"/>
                <a:gd name="T31" fmla="*/ 1 h 86"/>
                <a:gd name="T32" fmla="*/ 1 w 86"/>
                <a:gd name="T33" fmla="*/ 1 h 86"/>
                <a:gd name="T34" fmla="*/ 1 w 86"/>
                <a:gd name="T35" fmla="*/ 1 h 86"/>
                <a:gd name="T36" fmla="*/ 1 w 86"/>
                <a:gd name="T37" fmla="*/ 1 h 86"/>
                <a:gd name="T38" fmla="*/ 1 w 86"/>
                <a:gd name="T39" fmla="*/ 1 h 86"/>
                <a:gd name="T40" fmla="*/ 1 w 86"/>
                <a:gd name="T41" fmla="*/ 1 h 86"/>
                <a:gd name="T42" fmla="*/ 1 w 86"/>
                <a:gd name="T43" fmla="*/ 1 h 86"/>
                <a:gd name="T44" fmla="*/ 1 w 86"/>
                <a:gd name="T45" fmla="*/ 1 h 86"/>
                <a:gd name="T46" fmla="*/ 1 w 86"/>
                <a:gd name="T47" fmla="*/ 1 h 86"/>
                <a:gd name="T48" fmla="*/ 1 w 86"/>
                <a:gd name="T49" fmla="*/ 1 h 86"/>
                <a:gd name="T50" fmla="*/ 1 w 86"/>
                <a:gd name="T51" fmla="*/ 1 h 86"/>
                <a:gd name="T52" fmla="*/ 1 w 86"/>
                <a:gd name="T53" fmla="*/ 1 h 86"/>
                <a:gd name="T54" fmla="*/ 1 w 86"/>
                <a:gd name="T55" fmla="*/ 1 h 86"/>
                <a:gd name="T56" fmla="*/ 1 w 86"/>
                <a:gd name="T57" fmla="*/ 1 h 86"/>
                <a:gd name="T58" fmla="*/ 1 w 86"/>
                <a:gd name="T59" fmla="*/ 1 h 86"/>
                <a:gd name="T60" fmla="*/ 1 w 86"/>
                <a:gd name="T61" fmla="*/ 1 h 86"/>
                <a:gd name="T62" fmla="*/ 1 w 86"/>
                <a:gd name="T63" fmla="*/ 1 h 86"/>
                <a:gd name="T64" fmla="*/ 1 w 86"/>
                <a:gd name="T65" fmla="*/ 1 h 86"/>
                <a:gd name="T66" fmla="*/ 1 w 86"/>
                <a:gd name="T67" fmla="*/ 1 h 86"/>
                <a:gd name="T68" fmla="*/ 1 w 86"/>
                <a:gd name="T69" fmla="*/ 1 h 86"/>
                <a:gd name="T70" fmla="*/ 1 w 86"/>
                <a:gd name="T71" fmla="*/ 1 h 86"/>
                <a:gd name="T72" fmla="*/ 1 w 86"/>
                <a:gd name="T73" fmla="*/ 1 h 86"/>
                <a:gd name="T74" fmla="*/ 1 w 86"/>
                <a:gd name="T75" fmla="*/ 1 h 86"/>
                <a:gd name="T76" fmla="*/ 1 w 86"/>
                <a:gd name="T77" fmla="*/ 1 h 86"/>
                <a:gd name="T78" fmla="*/ 1 w 86"/>
                <a:gd name="T79" fmla="*/ 1 h 86"/>
                <a:gd name="T80" fmla="*/ 1 w 86"/>
                <a:gd name="T81" fmla="*/ 1 h 86"/>
                <a:gd name="T82" fmla="*/ 1 w 86"/>
                <a:gd name="T83" fmla="*/ 1 h 86"/>
                <a:gd name="T84" fmla="*/ 1 w 86"/>
                <a:gd name="T85" fmla="*/ 1 h 86"/>
                <a:gd name="T86" fmla="*/ 1 w 86"/>
                <a:gd name="T87" fmla="*/ 1 h 86"/>
                <a:gd name="T88" fmla="*/ 1 w 86"/>
                <a:gd name="T89" fmla="*/ 1 h 86"/>
                <a:gd name="T90" fmla="*/ 1 w 86"/>
                <a:gd name="T91" fmla="*/ 1 h 86"/>
                <a:gd name="T92" fmla="*/ 1 w 86"/>
                <a:gd name="T93" fmla="*/ 1 h 86"/>
                <a:gd name="T94" fmla="*/ 1 w 86"/>
                <a:gd name="T95" fmla="*/ 1 h 86"/>
                <a:gd name="T96" fmla="*/ 1 w 86"/>
                <a:gd name="T97" fmla="*/ 1 h 86"/>
                <a:gd name="T98" fmla="*/ 1 w 86"/>
                <a:gd name="T99" fmla="*/ 1 h 86"/>
                <a:gd name="T100" fmla="*/ 1 w 86"/>
                <a:gd name="T101" fmla="*/ 1 h 86"/>
                <a:gd name="T102" fmla="*/ 1 w 86"/>
                <a:gd name="T103" fmla="*/ 1 h 86"/>
                <a:gd name="T104" fmla="*/ 1 w 86"/>
                <a:gd name="T105" fmla="*/ 1 h 86"/>
                <a:gd name="T106" fmla="*/ 1 w 86"/>
                <a:gd name="T107" fmla="*/ 1 h 86"/>
                <a:gd name="T108" fmla="*/ 1 w 86"/>
                <a:gd name="T109" fmla="*/ 1 h 86"/>
                <a:gd name="T110" fmla="*/ 0 w 86"/>
                <a:gd name="T111" fmla="*/ 1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"/>
                <a:gd name="T169" fmla="*/ 0 h 86"/>
                <a:gd name="T170" fmla="*/ 86 w 86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" h="86">
                  <a:moveTo>
                    <a:pt x="0" y="50"/>
                  </a:moveTo>
                  <a:lnTo>
                    <a:pt x="0" y="34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5" y="8"/>
                  </a:lnTo>
                  <a:lnTo>
                    <a:pt x="76" y="10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81" y="14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20"/>
                  </a:lnTo>
                  <a:lnTo>
                    <a:pt x="85" y="21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6" y="27"/>
                  </a:lnTo>
                  <a:lnTo>
                    <a:pt x="86" y="29"/>
                  </a:lnTo>
                  <a:lnTo>
                    <a:pt x="86" y="30"/>
                  </a:lnTo>
                  <a:lnTo>
                    <a:pt x="86" y="33"/>
                  </a:lnTo>
                  <a:lnTo>
                    <a:pt x="86" y="34"/>
                  </a:lnTo>
                  <a:lnTo>
                    <a:pt x="86" y="50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4" y="64"/>
                  </a:lnTo>
                  <a:lnTo>
                    <a:pt x="84" y="66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1" y="70"/>
                  </a:lnTo>
                  <a:lnTo>
                    <a:pt x="79" y="72"/>
                  </a:lnTo>
                  <a:lnTo>
                    <a:pt x="79" y="73"/>
                  </a:lnTo>
                  <a:lnTo>
                    <a:pt x="78" y="75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3" y="77"/>
                  </a:lnTo>
                  <a:lnTo>
                    <a:pt x="72" y="79"/>
                  </a:lnTo>
                  <a:lnTo>
                    <a:pt x="71" y="79"/>
                  </a:lnTo>
                  <a:lnTo>
                    <a:pt x="69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9" y="82"/>
                  </a:lnTo>
                  <a:lnTo>
                    <a:pt x="17" y="80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3" y="77"/>
                  </a:lnTo>
                  <a:lnTo>
                    <a:pt x="12" y="76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7" y="72"/>
                  </a:lnTo>
                  <a:lnTo>
                    <a:pt x="6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1" name="Line 10">
              <a:extLst>
                <a:ext uri="{FF2B5EF4-FFF2-40B4-BE49-F238E27FC236}">
                  <a16:creationId xmlns:a16="http://schemas.microsoft.com/office/drawing/2014/main" id="{399513A1-F96E-5248-ADCD-97A7C67B82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7" y="2145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2" name="Freeform 13">
              <a:extLst>
                <a:ext uri="{FF2B5EF4-FFF2-40B4-BE49-F238E27FC236}">
                  <a16:creationId xmlns:a16="http://schemas.microsoft.com/office/drawing/2014/main" id="{824C3401-463C-DD43-BF13-F933A3107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1628"/>
              <a:ext cx="1381" cy="239"/>
            </a:xfrm>
            <a:custGeom>
              <a:avLst/>
              <a:gdLst>
                <a:gd name="T0" fmla="*/ 0 w 1413"/>
                <a:gd name="T1" fmla="*/ 0 h 242"/>
                <a:gd name="T2" fmla="*/ 567 w 1413"/>
                <a:gd name="T3" fmla="*/ 0 h 242"/>
                <a:gd name="T4" fmla="*/ 567 w 1413"/>
                <a:gd name="T5" fmla="*/ 170 h 242"/>
                <a:gd name="T6" fmla="*/ 587 w 1413"/>
                <a:gd name="T7" fmla="*/ 170 h 242"/>
                <a:gd name="T8" fmla="*/ 744 w 1413"/>
                <a:gd name="T9" fmla="*/ 172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3" name="Line 14">
              <a:extLst>
                <a:ext uri="{FF2B5EF4-FFF2-40B4-BE49-F238E27FC236}">
                  <a16:creationId xmlns:a16="http://schemas.microsoft.com/office/drawing/2014/main" id="{E4177222-7A1D-D94A-94AB-79911404B9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2" y="2045"/>
              <a:ext cx="531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4" name="Line 15">
              <a:extLst>
                <a:ext uri="{FF2B5EF4-FFF2-40B4-BE49-F238E27FC236}">
                  <a16:creationId xmlns:a16="http://schemas.microsoft.com/office/drawing/2014/main" id="{EA70F956-146A-AE4E-A900-B6508A27AB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9" y="1944"/>
              <a:ext cx="387" cy="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5" name="Line 16">
              <a:extLst>
                <a:ext uri="{FF2B5EF4-FFF2-40B4-BE49-F238E27FC236}">
                  <a16:creationId xmlns:a16="http://schemas.microsoft.com/office/drawing/2014/main" id="{0EA5BAA5-1AB9-B349-914E-160E43ADE5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2" y="1944"/>
              <a:ext cx="344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6" name="Freeform 19">
              <a:extLst>
                <a:ext uri="{FF2B5EF4-FFF2-40B4-BE49-F238E27FC236}">
                  <a16:creationId xmlns:a16="http://schemas.microsoft.com/office/drawing/2014/main" id="{ED34E1E3-A2FE-6043-B872-6407EBB93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944"/>
              <a:ext cx="1824" cy="503"/>
            </a:xfrm>
            <a:custGeom>
              <a:avLst/>
              <a:gdLst>
                <a:gd name="T0" fmla="*/ 0 w 3649"/>
                <a:gd name="T1" fmla="*/ 0 h 1006"/>
                <a:gd name="T2" fmla="*/ 0 w 3649"/>
                <a:gd name="T3" fmla="*/ 1 h 1006"/>
                <a:gd name="T4" fmla="*/ 0 w 3649"/>
                <a:gd name="T5" fmla="*/ 1 h 1006"/>
                <a:gd name="T6" fmla="*/ 0 w 3649"/>
                <a:gd name="T7" fmla="*/ 1 h 10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49"/>
                <a:gd name="T13" fmla="*/ 0 h 1006"/>
                <a:gd name="T14" fmla="*/ 3649 w 3649"/>
                <a:gd name="T15" fmla="*/ 1006 h 10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49" h="1006">
                  <a:moveTo>
                    <a:pt x="3649" y="0"/>
                  </a:moveTo>
                  <a:lnTo>
                    <a:pt x="3649" y="1006"/>
                  </a:lnTo>
                  <a:lnTo>
                    <a:pt x="0" y="1006"/>
                  </a:lnTo>
                  <a:lnTo>
                    <a:pt x="0" y="40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7" name="Freeform 21">
              <a:extLst>
                <a:ext uri="{FF2B5EF4-FFF2-40B4-BE49-F238E27FC236}">
                  <a16:creationId xmlns:a16="http://schemas.microsoft.com/office/drawing/2014/main" id="{E52753BE-CAFD-A441-9917-171E77201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005"/>
              <a:ext cx="77" cy="77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4" y="3"/>
                  </a:lnTo>
                  <a:lnTo>
                    <a:pt x="52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6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6" y="124"/>
                  </a:lnTo>
                  <a:lnTo>
                    <a:pt x="17" y="127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9" y="137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2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2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8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8" y="148"/>
                  </a:lnTo>
                  <a:lnTo>
                    <a:pt x="112" y="147"/>
                  </a:lnTo>
                  <a:lnTo>
                    <a:pt x="115" y="145"/>
                  </a:lnTo>
                  <a:lnTo>
                    <a:pt x="118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7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7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1" y="104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5" y="85"/>
                  </a:lnTo>
                  <a:lnTo>
                    <a:pt x="155" y="81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4" y="65"/>
                  </a:lnTo>
                  <a:lnTo>
                    <a:pt x="154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1" y="50"/>
                  </a:lnTo>
                  <a:lnTo>
                    <a:pt x="149" y="48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5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8" y="10"/>
                  </a:lnTo>
                  <a:lnTo>
                    <a:pt x="115" y="9"/>
                  </a:lnTo>
                  <a:lnTo>
                    <a:pt x="112" y="7"/>
                  </a:lnTo>
                  <a:lnTo>
                    <a:pt x="108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8" y="2"/>
                  </a:lnTo>
                  <a:lnTo>
                    <a:pt x="93" y="2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8" name="Freeform 24">
              <a:extLst>
                <a:ext uri="{FF2B5EF4-FFF2-40B4-BE49-F238E27FC236}">
                  <a16:creationId xmlns:a16="http://schemas.microsoft.com/office/drawing/2014/main" id="{2AEDC03E-EC33-B345-8886-099C8B0F3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776"/>
              <a:ext cx="430" cy="171"/>
            </a:xfrm>
            <a:custGeom>
              <a:avLst/>
              <a:gdLst>
                <a:gd name="T0" fmla="*/ 1 w 859"/>
                <a:gd name="T1" fmla="*/ 0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3" y="0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68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8" y="0"/>
                  </a:lnTo>
                  <a:lnTo>
                    <a:pt x="246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2"/>
                  </a:lnTo>
                  <a:lnTo>
                    <a:pt x="300" y="2"/>
                  </a:lnTo>
                  <a:lnTo>
                    <a:pt x="310" y="2"/>
                  </a:lnTo>
                  <a:lnTo>
                    <a:pt x="320" y="2"/>
                  </a:lnTo>
                  <a:lnTo>
                    <a:pt x="329" y="2"/>
                  </a:lnTo>
                  <a:lnTo>
                    <a:pt x="336" y="2"/>
                  </a:lnTo>
                  <a:lnTo>
                    <a:pt x="343" y="2"/>
                  </a:lnTo>
                  <a:lnTo>
                    <a:pt x="349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6" y="2"/>
                  </a:lnTo>
                  <a:lnTo>
                    <a:pt x="371" y="2"/>
                  </a:lnTo>
                  <a:lnTo>
                    <a:pt x="373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81" y="2"/>
                  </a:lnTo>
                  <a:lnTo>
                    <a:pt x="384" y="2"/>
                  </a:lnTo>
                  <a:lnTo>
                    <a:pt x="385" y="3"/>
                  </a:lnTo>
                  <a:lnTo>
                    <a:pt x="388" y="3"/>
                  </a:lnTo>
                  <a:lnTo>
                    <a:pt x="391" y="3"/>
                  </a:lnTo>
                  <a:lnTo>
                    <a:pt x="392" y="3"/>
                  </a:lnTo>
                  <a:lnTo>
                    <a:pt x="395" y="3"/>
                  </a:lnTo>
                  <a:lnTo>
                    <a:pt x="396" y="3"/>
                  </a:lnTo>
                  <a:lnTo>
                    <a:pt x="398" y="3"/>
                  </a:lnTo>
                  <a:lnTo>
                    <a:pt x="399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6"/>
                  </a:lnTo>
                  <a:lnTo>
                    <a:pt x="421" y="6"/>
                  </a:lnTo>
                  <a:lnTo>
                    <a:pt x="422" y="6"/>
                  </a:lnTo>
                  <a:lnTo>
                    <a:pt x="424" y="6"/>
                  </a:lnTo>
                  <a:lnTo>
                    <a:pt x="425" y="6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31" y="7"/>
                  </a:lnTo>
                  <a:lnTo>
                    <a:pt x="432" y="7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8" y="7"/>
                  </a:lnTo>
                  <a:lnTo>
                    <a:pt x="441" y="9"/>
                  </a:lnTo>
                  <a:lnTo>
                    <a:pt x="444" y="9"/>
                  </a:lnTo>
                  <a:lnTo>
                    <a:pt x="445" y="9"/>
                  </a:lnTo>
                  <a:lnTo>
                    <a:pt x="447" y="9"/>
                  </a:lnTo>
                  <a:lnTo>
                    <a:pt x="450" y="9"/>
                  </a:lnTo>
                  <a:lnTo>
                    <a:pt x="451" y="10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2"/>
                  </a:lnTo>
                  <a:lnTo>
                    <a:pt x="461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3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80" y="16"/>
                  </a:lnTo>
                  <a:lnTo>
                    <a:pt x="481" y="17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2"/>
                  </a:lnTo>
                  <a:lnTo>
                    <a:pt x="498" y="22"/>
                  </a:lnTo>
                  <a:lnTo>
                    <a:pt x="500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6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7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9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4" y="36"/>
                  </a:lnTo>
                  <a:lnTo>
                    <a:pt x="536" y="37"/>
                  </a:lnTo>
                  <a:lnTo>
                    <a:pt x="539" y="37"/>
                  </a:lnTo>
                  <a:lnTo>
                    <a:pt x="540" y="39"/>
                  </a:lnTo>
                  <a:lnTo>
                    <a:pt x="542" y="40"/>
                  </a:lnTo>
                  <a:lnTo>
                    <a:pt x="544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4" y="46"/>
                  </a:lnTo>
                  <a:lnTo>
                    <a:pt x="557" y="47"/>
                  </a:lnTo>
                  <a:lnTo>
                    <a:pt x="559" y="47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7" y="53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3" y="56"/>
                  </a:lnTo>
                  <a:lnTo>
                    <a:pt x="575" y="56"/>
                  </a:lnTo>
                  <a:lnTo>
                    <a:pt x="576" y="58"/>
                  </a:lnTo>
                  <a:lnTo>
                    <a:pt x="577" y="58"/>
                  </a:lnTo>
                  <a:lnTo>
                    <a:pt x="579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8" y="63"/>
                  </a:lnTo>
                  <a:lnTo>
                    <a:pt x="589" y="63"/>
                  </a:lnTo>
                  <a:lnTo>
                    <a:pt x="590" y="65"/>
                  </a:lnTo>
                  <a:lnTo>
                    <a:pt x="592" y="66"/>
                  </a:lnTo>
                  <a:lnTo>
                    <a:pt x="595" y="68"/>
                  </a:lnTo>
                  <a:lnTo>
                    <a:pt x="596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3"/>
                  </a:lnTo>
                  <a:lnTo>
                    <a:pt x="606" y="73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8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3"/>
                  </a:lnTo>
                  <a:lnTo>
                    <a:pt x="623" y="83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6" y="86"/>
                  </a:lnTo>
                  <a:lnTo>
                    <a:pt x="628" y="86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1"/>
                  </a:lnTo>
                  <a:lnTo>
                    <a:pt x="636" y="92"/>
                  </a:lnTo>
                  <a:lnTo>
                    <a:pt x="638" y="93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6"/>
                  </a:lnTo>
                  <a:lnTo>
                    <a:pt x="644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51" y="102"/>
                  </a:lnTo>
                  <a:lnTo>
                    <a:pt x="652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5" y="105"/>
                  </a:lnTo>
                  <a:lnTo>
                    <a:pt x="656" y="106"/>
                  </a:lnTo>
                  <a:lnTo>
                    <a:pt x="658" y="106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61" y="109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19"/>
                  </a:lnTo>
                  <a:lnTo>
                    <a:pt x="674" y="119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79" y="124"/>
                  </a:lnTo>
                  <a:lnTo>
                    <a:pt x="681" y="125"/>
                  </a:lnTo>
                  <a:lnTo>
                    <a:pt x="682" y="125"/>
                  </a:lnTo>
                  <a:lnTo>
                    <a:pt x="682" y="126"/>
                  </a:lnTo>
                  <a:lnTo>
                    <a:pt x="684" y="126"/>
                  </a:lnTo>
                  <a:lnTo>
                    <a:pt x="684" y="128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29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2"/>
                  </a:lnTo>
                  <a:lnTo>
                    <a:pt x="692" y="132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2" y="141"/>
                  </a:lnTo>
                  <a:lnTo>
                    <a:pt x="704" y="141"/>
                  </a:lnTo>
                  <a:lnTo>
                    <a:pt x="705" y="142"/>
                  </a:lnTo>
                  <a:lnTo>
                    <a:pt x="707" y="144"/>
                  </a:lnTo>
                  <a:lnTo>
                    <a:pt x="708" y="144"/>
                  </a:lnTo>
                  <a:lnTo>
                    <a:pt x="708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49"/>
                  </a:lnTo>
                  <a:lnTo>
                    <a:pt x="714" y="149"/>
                  </a:lnTo>
                  <a:lnTo>
                    <a:pt x="714" y="151"/>
                  </a:lnTo>
                  <a:lnTo>
                    <a:pt x="715" y="152"/>
                  </a:lnTo>
                  <a:lnTo>
                    <a:pt x="717" y="154"/>
                  </a:lnTo>
                  <a:lnTo>
                    <a:pt x="718" y="154"/>
                  </a:lnTo>
                  <a:lnTo>
                    <a:pt x="718" y="155"/>
                  </a:lnTo>
                  <a:lnTo>
                    <a:pt x="720" y="157"/>
                  </a:lnTo>
                  <a:lnTo>
                    <a:pt x="721" y="158"/>
                  </a:lnTo>
                  <a:lnTo>
                    <a:pt x="723" y="160"/>
                  </a:lnTo>
                  <a:lnTo>
                    <a:pt x="724" y="161"/>
                  </a:lnTo>
                  <a:lnTo>
                    <a:pt x="725" y="162"/>
                  </a:lnTo>
                  <a:lnTo>
                    <a:pt x="727" y="164"/>
                  </a:lnTo>
                  <a:lnTo>
                    <a:pt x="728" y="165"/>
                  </a:lnTo>
                  <a:lnTo>
                    <a:pt x="728" y="167"/>
                  </a:lnTo>
                  <a:lnTo>
                    <a:pt x="730" y="167"/>
                  </a:lnTo>
                  <a:lnTo>
                    <a:pt x="731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4" y="171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7" y="175"/>
                  </a:lnTo>
                  <a:lnTo>
                    <a:pt x="738" y="177"/>
                  </a:lnTo>
                  <a:lnTo>
                    <a:pt x="740" y="178"/>
                  </a:lnTo>
                  <a:lnTo>
                    <a:pt x="741" y="180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7" y="188"/>
                  </a:lnTo>
                  <a:lnTo>
                    <a:pt x="748" y="190"/>
                  </a:lnTo>
                  <a:lnTo>
                    <a:pt x="750" y="191"/>
                  </a:lnTo>
                  <a:lnTo>
                    <a:pt x="751" y="193"/>
                  </a:lnTo>
                  <a:lnTo>
                    <a:pt x="753" y="194"/>
                  </a:lnTo>
                  <a:lnTo>
                    <a:pt x="754" y="197"/>
                  </a:lnTo>
                  <a:lnTo>
                    <a:pt x="757" y="198"/>
                  </a:lnTo>
                  <a:lnTo>
                    <a:pt x="758" y="200"/>
                  </a:lnTo>
                  <a:lnTo>
                    <a:pt x="760" y="201"/>
                  </a:lnTo>
                  <a:lnTo>
                    <a:pt x="761" y="204"/>
                  </a:lnTo>
                  <a:lnTo>
                    <a:pt x="763" y="205"/>
                  </a:lnTo>
                  <a:lnTo>
                    <a:pt x="763" y="207"/>
                  </a:lnTo>
                  <a:lnTo>
                    <a:pt x="764" y="208"/>
                  </a:lnTo>
                  <a:lnTo>
                    <a:pt x="766" y="210"/>
                  </a:lnTo>
                  <a:lnTo>
                    <a:pt x="767" y="210"/>
                  </a:lnTo>
                  <a:lnTo>
                    <a:pt x="767" y="211"/>
                  </a:lnTo>
                  <a:lnTo>
                    <a:pt x="769" y="213"/>
                  </a:lnTo>
                  <a:lnTo>
                    <a:pt x="770" y="214"/>
                  </a:lnTo>
                  <a:lnTo>
                    <a:pt x="770" y="216"/>
                  </a:lnTo>
                  <a:lnTo>
                    <a:pt x="771" y="216"/>
                  </a:lnTo>
                  <a:lnTo>
                    <a:pt x="771" y="217"/>
                  </a:lnTo>
                  <a:lnTo>
                    <a:pt x="773" y="218"/>
                  </a:lnTo>
                  <a:lnTo>
                    <a:pt x="774" y="220"/>
                  </a:lnTo>
                  <a:lnTo>
                    <a:pt x="776" y="221"/>
                  </a:lnTo>
                  <a:lnTo>
                    <a:pt x="776" y="223"/>
                  </a:lnTo>
                  <a:lnTo>
                    <a:pt x="777" y="224"/>
                  </a:lnTo>
                  <a:lnTo>
                    <a:pt x="779" y="226"/>
                  </a:lnTo>
                  <a:lnTo>
                    <a:pt x="779" y="227"/>
                  </a:lnTo>
                  <a:lnTo>
                    <a:pt x="780" y="228"/>
                  </a:lnTo>
                  <a:lnTo>
                    <a:pt x="781" y="230"/>
                  </a:lnTo>
                  <a:lnTo>
                    <a:pt x="783" y="231"/>
                  </a:lnTo>
                  <a:lnTo>
                    <a:pt x="783" y="233"/>
                  </a:lnTo>
                  <a:lnTo>
                    <a:pt x="784" y="234"/>
                  </a:lnTo>
                  <a:lnTo>
                    <a:pt x="786" y="237"/>
                  </a:lnTo>
                  <a:lnTo>
                    <a:pt x="787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3" y="246"/>
                  </a:lnTo>
                  <a:lnTo>
                    <a:pt x="794" y="247"/>
                  </a:lnTo>
                  <a:lnTo>
                    <a:pt x="796" y="250"/>
                  </a:lnTo>
                  <a:lnTo>
                    <a:pt x="797" y="251"/>
                  </a:lnTo>
                  <a:lnTo>
                    <a:pt x="799" y="253"/>
                  </a:lnTo>
                  <a:lnTo>
                    <a:pt x="799" y="254"/>
                  </a:lnTo>
                  <a:lnTo>
                    <a:pt x="800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3" y="260"/>
                  </a:lnTo>
                  <a:lnTo>
                    <a:pt x="804" y="261"/>
                  </a:lnTo>
                  <a:lnTo>
                    <a:pt x="806" y="263"/>
                  </a:lnTo>
                  <a:lnTo>
                    <a:pt x="806" y="264"/>
                  </a:lnTo>
                  <a:lnTo>
                    <a:pt x="807" y="266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0" y="270"/>
                  </a:lnTo>
                  <a:lnTo>
                    <a:pt x="812" y="272"/>
                  </a:lnTo>
                  <a:lnTo>
                    <a:pt x="813" y="273"/>
                  </a:lnTo>
                  <a:lnTo>
                    <a:pt x="813" y="274"/>
                  </a:lnTo>
                  <a:lnTo>
                    <a:pt x="815" y="276"/>
                  </a:lnTo>
                  <a:lnTo>
                    <a:pt x="816" y="277"/>
                  </a:lnTo>
                  <a:lnTo>
                    <a:pt x="816" y="279"/>
                  </a:lnTo>
                  <a:lnTo>
                    <a:pt x="817" y="280"/>
                  </a:lnTo>
                  <a:lnTo>
                    <a:pt x="819" y="282"/>
                  </a:lnTo>
                  <a:lnTo>
                    <a:pt x="820" y="283"/>
                  </a:lnTo>
                  <a:lnTo>
                    <a:pt x="822" y="286"/>
                  </a:lnTo>
                  <a:lnTo>
                    <a:pt x="823" y="287"/>
                  </a:lnTo>
                  <a:lnTo>
                    <a:pt x="825" y="290"/>
                  </a:lnTo>
                  <a:lnTo>
                    <a:pt x="826" y="292"/>
                  </a:lnTo>
                  <a:lnTo>
                    <a:pt x="827" y="295"/>
                  </a:lnTo>
                  <a:lnTo>
                    <a:pt x="829" y="296"/>
                  </a:lnTo>
                  <a:lnTo>
                    <a:pt x="830" y="299"/>
                  </a:lnTo>
                  <a:lnTo>
                    <a:pt x="832" y="300"/>
                  </a:lnTo>
                  <a:lnTo>
                    <a:pt x="833" y="303"/>
                  </a:lnTo>
                  <a:lnTo>
                    <a:pt x="835" y="305"/>
                  </a:lnTo>
                  <a:lnTo>
                    <a:pt x="836" y="306"/>
                  </a:lnTo>
                  <a:lnTo>
                    <a:pt x="837" y="307"/>
                  </a:lnTo>
                  <a:lnTo>
                    <a:pt x="839" y="309"/>
                  </a:lnTo>
                  <a:lnTo>
                    <a:pt x="840" y="310"/>
                  </a:lnTo>
                  <a:lnTo>
                    <a:pt x="840" y="312"/>
                  </a:lnTo>
                  <a:lnTo>
                    <a:pt x="842" y="313"/>
                  </a:lnTo>
                  <a:lnTo>
                    <a:pt x="843" y="315"/>
                  </a:lnTo>
                  <a:lnTo>
                    <a:pt x="843" y="316"/>
                  </a:lnTo>
                  <a:lnTo>
                    <a:pt x="845" y="318"/>
                  </a:lnTo>
                  <a:lnTo>
                    <a:pt x="845" y="319"/>
                  </a:lnTo>
                  <a:lnTo>
                    <a:pt x="846" y="319"/>
                  </a:lnTo>
                  <a:lnTo>
                    <a:pt x="846" y="320"/>
                  </a:lnTo>
                  <a:lnTo>
                    <a:pt x="848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50" y="326"/>
                  </a:lnTo>
                  <a:lnTo>
                    <a:pt x="850" y="328"/>
                  </a:lnTo>
                  <a:lnTo>
                    <a:pt x="852" y="329"/>
                  </a:lnTo>
                  <a:lnTo>
                    <a:pt x="852" y="330"/>
                  </a:lnTo>
                  <a:lnTo>
                    <a:pt x="853" y="332"/>
                  </a:lnTo>
                  <a:lnTo>
                    <a:pt x="855" y="333"/>
                  </a:lnTo>
                  <a:lnTo>
                    <a:pt x="855" y="335"/>
                  </a:lnTo>
                  <a:lnTo>
                    <a:pt x="856" y="336"/>
                  </a:lnTo>
                  <a:lnTo>
                    <a:pt x="858" y="338"/>
                  </a:lnTo>
                  <a:lnTo>
                    <a:pt x="858" y="339"/>
                  </a:lnTo>
                  <a:lnTo>
                    <a:pt x="859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9" name="Freeform 25">
              <a:extLst>
                <a:ext uri="{FF2B5EF4-FFF2-40B4-BE49-F238E27FC236}">
                  <a16:creationId xmlns:a16="http://schemas.microsoft.com/office/drawing/2014/main" id="{F4AA3551-4886-3047-A5DE-09FFEC8E9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948"/>
              <a:ext cx="430" cy="171"/>
            </a:xfrm>
            <a:custGeom>
              <a:avLst/>
              <a:gdLst>
                <a:gd name="T0" fmla="*/ 1 w 859"/>
                <a:gd name="T1" fmla="*/ 1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3" y="342"/>
                  </a:lnTo>
                  <a:lnTo>
                    <a:pt x="119" y="342"/>
                  </a:lnTo>
                  <a:lnTo>
                    <a:pt x="145" y="342"/>
                  </a:lnTo>
                  <a:lnTo>
                    <a:pt x="168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8" y="342"/>
                  </a:lnTo>
                  <a:lnTo>
                    <a:pt x="246" y="342"/>
                  </a:lnTo>
                  <a:lnTo>
                    <a:pt x="260" y="342"/>
                  </a:lnTo>
                  <a:lnTo>
                    <a:pt x="274" y="342"/>
                  </a:lnTo>
                  <a:lnTo>
                    <a:pt x="287" y="342"/>
                  </a:lnTo>
                  <a:lnTo>
                    <a:pt x="300" y="342"/>
                  </a:lnTo>
                  <a:lnTo>
                    <a:pt x="310" y="341"/>
                  </a:lnTo>
                  <a:lnTo>
                    <a:pt x="320" y="341"/>
                  </a:lnTo>
                  <a:lnTo>
                    <a:pt x="329" y="341"/>
                  </a:lnTo>
                  <a:lnTo>
                    <a:pt x="336" y="341"/>
                  </a:lnTo>
                  <a:lnTo>
                    <a:pt x="343" y="341"/>
                  </a:lnTo>
                  <a:lnTo>
                    <a:pt x="349" y="341"/>
                  </a:lnTo>
                  <a:lnTo>
                    <a:pt x="355" y="341"/>
                  </a:lnTo>
                  <a:lnTo>
                    <a:pt x="359" y="341"/>
                  </a:lnTo>
                  <a:lnTo>
                    <a:pt x="363" y="341"/>
                  </a:lnTo>
                  <a:lnTo>
                    <a:pt x="366" y="341"/>
                  </a:lnTo>
                  <a:lnTo>
                    <a:pt x="371" y="341"/>
                  </a:lnTo>
                  <a:lnTo>
                    <a:pt x="373" y="341"/>
                  </a:lnTo>
                  <a:lnTo>
                    <a:pt x="376" y="341"/>
                  </a:lnTo>
                  <a:lnTo>
                    <a:pt x="378" y="341"/>
                  </a:lnTo>
                  <a:lnTo>
                    <a:pt x="381" y="341"/>
                  </a:lnTo>
                  <a:lnTo>
                    <a:pt x="384" y="341"/>
                  </a:lnTo>
                  <a:lnTo>
                    <a:pt x="385" y="341"/>
                  </a:lnTo>
                  <a:lnTo>
                    <a:pt x="388" y="339"/>
                  </a:lnTo>
                  <a:lnTo>
                    <a:pt x="391" y="339"/>
                  </a:lnTo>
                  <a:lnTo>
                    <a:pt x="392" y="339"/>
                  </a:lnTo>
                  <a:lnTo>
                    <a:pt x="395" y="339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399" y="339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5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8"/>
                  </a:lnTo>
                  <a:lnTo>
                    <a:pt x="414" y="338"/>
                  </a:lnTo>
                  <a:lnTo>
                    <a:pt x="415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6"/>
                  </a:lnTo>
                  <a:lnTo>
                    <a:pt x="425" y="336"/>
                  </a:lnTo>
                  <a:lnTo>
                    <a:pt x="427" y="336"/>
                  </a:lnTo>
                  <a:lnTo>
                    <a:pt x="428" y="336"/>
                  </a:lnTo>
                  <a:lnTo>
                    <a:pt x="431" y="335"/>
                  </a:lnTo>
                  <a:lnTo>
                    <a:pt x="432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8" y="335"/>
                  </a:lnTo>
                  <a:lnTo>
                    <a:pt x="441" y="334"/>
                  </a:lnTo>
                  <a:lnTo>
                    <a:pt x="444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1"/>
                  </a:lnTo>
                  <a:lnTo>
                    <a:pt x="461" y="331"/>
                  </a:lnTo>
                  <a:lnTo>
                    <a:pt x="463" y="331"/>
                  </a:lnTo>
                  <a:lnTo>
                    <a:pt x="464" y="331"/>
                  </a:lnTo>
                  <a:lnTo>
                    <a:pt x="465" y="329"/>
                  </a:lnTo>
                  <a:lnTo>
                    <a:pt x="467" y="329"/>
                  </a:lnTo>
                  <a:lnTo>
                    <a:pt x="468" y="329"/>
                  </a:lnTo>
                  <a:lnTo>
                    <a:pt x="470" y="329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4" y="328"/>
                  </a:lnTo>
                  <a:lnTo>
                    <a:pt x="475" y="326"/>
                  </a:lnTo>
                  <a:lnTo>
                    <a:pt x="477" y="326"/>
                  </a:lnTo>
                  <a:lnTo>
                    <a:pt x="480" y="326"/>
                  </a:lnTo>
                  <a:lnTo>
                    <a:pt x="481" y="325"/>
                  </a:lnTo>
                  <a:lnTo>
                    <a:pt x="483" y="325"/>
                  </a:lnTo>
                  <a:lnTo>
                    <a:pt x="486" y="324"/>
                  </a:lnTo>
                  <a:lnTo>
                    <a:pt x="488" y="324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3" y="319"/>
                  </a:lnTo>
                  <a:lnTo>
                    <a:pt x="504" y="318"/>
                  </a:lnTo>
                  <a:lnTo>
                    <a:pt x="506" y="318"/>
                  </a:lnTo>
                  <a:lnTo>
                    <a:pt x="509" y="316"/>
                  </a:lnTo>
                  <a:lnTo>
                    <a:pt x="510" y="316"/>
                  </a:lnTo>
                  <a:lnTo>
                    <a:pt x="511" y="316"/>
                  </a:lnTo>
                  <a:lnTo>
                    <a:pt x="513" y="315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3"/>
                  </a:lnTo>
                  <a:lnTo>
                    <a:pt x="519" y="313"/>
                  </a:lnTo>
                  <a:lnTo>
                    <a:pt x="520" y="313"/>
                  </a:lnTo>
                  <a:lnTo>
                    <a:pt x="521" y="312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4" y="311"/>
                  </a:lnTo>
                  <a:lnTo>
                    <a:pt x="526" y="311"/>
                  </a:lnTo>
                  <a:lnTo>
                    <a:pt x="527" y="309"/>
                  </a:lnTo>
                  <a:lnTo>
                    <a:pt x="529" y="309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4" y="306"/>
                  </a:lnTo>
                  <a:lnTo>
                    <a:pt x="536" y="305"/>
                  </a:lnTo>
                  <a:lnTo>
                    <a:pt x="539" y="305"/>
                  </a:lnTo>
                  <a:lnTo>
                    <a:pt x="540" y="303"/>
                  </a:lnTo>
                  <a:lnTo>
                    <a:pt x="542" y="302"/>
                  </a:lnTo>
                  <a:lnTo>
                    <a:pt x="544" y="302"/>
                  </a:lnTo>
                  <a:lnTo>
                    <a:pt x="546" y="301"/>
                  </a:lnTo>
                  <a:lnTo>
                    <a:pt x="549" y="299"/>
                  </a:lnTo>
                  <a:lnTo>
                    <a:pt x="552" y="298"/>
                  </a:lnTo>
                  <a:lnTo>
                    <a:pt x="553" y="298"/>
                  </a:lnTo>
                  <a:lnTo>
                    <a:pt x="554" y="296"/>
                  </a:lnTo>
                  <a:lnTo>
                    <a:pt x="557" y="295"/>
                  </a:lnTo>
                  <a:lnTo>
                    <a:pt x="559" y="295"/>
                  </a:lnTo>
                  <a:lnTo>
                    <a:pt x="560" y="293"/>
                  </a:lnTo>
                  <a:lnTo>
                    <a:pt x="562" y="293"/>
                  </a:lnTo>
                  <a:lnTo>
                    <a:pt x="563" y="292"/>
                  </a:lnTo>
                  <a:lnTo>
                    <a:pt x="565" y="292"/>
                  </a:lnTo>
                  <a:lnTo>
                    <a:pt x="566" y="290"/>
                  </a:lnTo>
                  <a:lnTo>
                    <a:pt x="567" y="290"/>
                  </a:lnTo>
                  <a:lnTo>
                    <a:pt x="567" y="289"/>
                  </a:lnTo>
                  <a:lnTo>
                    <a:pt x="569" y="289"/>
                  </a:lnTo>
                  <a:lnTo>
                    <a:pt x="570" y="288"/>
                  </a:lnTo>
                  <a:lnTo>
                    <a:pt x="572" y="288"/>
                  </a:lnTo>
                  <a:lnTo>
                    <a:pt x="573" y="288"/>
                  </a:lnTo>
                  <a:lnTo>
                    <a:pt x="573" y="286"/>
                  </a:lnTo>
                  <a:lnTo>
                    <a:pt x="575" y="286"/>
                  </a:lnTo>
                  <a:lnTo>
                    <a:pt x="576" y="285"/>
                  </a:lnTo>
                  <a:lnTo>
                    <a:pt x="577" y="285"/>
                  </a:lnTo>
                  <a:lnTo>
                    <a:pt x="579" y="283"/>
                  </a:lnTo>
                  <a:lnTo>
                    <a:pt x="580" y="283"/>
                  </a:lnTo>
                  <a:lnTo>
                    <a:pt x="582" y="282"/>
                  </a:lnTo>
                  <a:lnTo>
                    <a:pt x="583" y="280"/>
                  </a:lnTo>
                  <a:lnTo>
                    <a:pt x="585" y="280"/>
                  </a:lnTo>
                  <a:lnTo>
                    <a:pt x="588" y="279"/>
                  </a:lnTo>
                  <a:lnTo>
                    <a:pt x="589" y="279"/>
                  </a:lnTo>
                  <a:lnTo>
                    <a:pt x="590" y="278"/>
                  </a:lnTo>
                  <a:lnTo>
                    <a:pt x="592" y="276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2" y="270"/>
                  </a:lnTo>
                  <a:lnTo>
                    <a:pt x="603" y="270"/>
                  </a:lnTo>
                  <a:lnTo>
                    <a:pt x="605" y="269"/>
                  </a:lnTo>
                  <a:lnTo>
                    <a:pt x="606" y="269"/>
                  </a:lnTo>
                  <a:lnTo>
                    <a:pt x="608" y="267"/>
                  </a:lnTo>
                  <a:lnTo>
                    <a:pt x="609" y="267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3" y="265"/>
                  </a:lnTo>
                  <a:lnTo>
                    <a:pt x="615" y="263"/>
                  </a:lnTo>
                  <a:lnTo>
                    <a:pt x="616" y="263"/>
                  </a:lnTo>
                  <a:lnTo>
                    <a:pt x="618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2" y="259"/>
                  </a:lnTo>
                  <a:lnTo>
                    <a:pt x="623" y="259"/>
                  </a:lnTo>
                  <a:lnTo>
                    <a:pt x="623" y="257"/>
                  </a:lnTo>
                  <a:lnTo>
                    <a:pt x="625" y="257"/>
                  </a:lnTo>
                  <a:lnTo>
                    <a:pt x="626" y="256"/>
                  </a:lnTo>
                  <a:lnTo>
                    <a:pt x="628" y="256"/>
                  </a:lnTo>
                  <a:lnTo>
                    <a:pt x="629" y="255"/>
                  </a:lnTo>
                  <a:lnTo>
                    <a:pt x="631" y="255"/>
                  </a:lnTo>
                  <a:lnTo>
                    <a:pt x="632" y="253"/>
                  </a:lnTo>
                  <a:lnTo>
                    <a:pt x="634" y="252"/>
                  </a:lnTo>
                  <a:lnTo>
                    <a:pt x="635" y="250"/>
                  </a:lnTo>
                  <a:lnTo>
                    <a:pt x="636" y="250"/>
                  </a:lnTo>
                  <a:lnTo>
                    <a:pt x="638" y="249"/>
                  </a:lnTo>
                  <a:lnTo>
                    <a:pt x="639" y="247"/>
                  </a:lnTo>
                  <a:lnTo>
                    <a:pt x="641" y="247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5"/>
                  </a:lnTo>
                  <a:lnTo>
                    <a:pt x="645" y="245"/>
                  </a:lnTo>
                  <a:lnTo>
                    <a:pt x="646" y="243"/>
                  </a:lnTo>
                  <a:lnTo>
                    <a:pt x="648" y="242"/>
                  </a:lnTo>
                  <a:lnTo>
                    <a:pt x="649" y="242"/>
                  </a:lnTo>
                  <a:lnTo>
                    <a:pt x="651" y="240"/>
                  </a:lnTo>
                  <a:lnTo>
                    <a:pt x="652" y="240"/>
                  </a:lnTo>
                  <a:lnTo>
                    <a:pt x="652" y="239"/>
                  </a:lnTo>
                  <a:lnTo>
                    <a:pt x="654" y="239"/>
                  </a:lnTo>
                  <a:lnTo>
                    <a:pt x="654" y="237"/>
                  </a:lnTo>
                  <a:lnTo>
                    <a:pt x="655" y="237"/>
                  </a:lnTo>
                  <a:lnTo>
                    <a:pt x="656" y="236"/>
                  </a:lnTo>
                  <a:lnTo>
                    <a:pt x="658" y="236"/>
                  </a:lnTo>
                  <a:lnTo>
                    <a:pt x="658" y="234"/>
                  </a:lnTo>
                  <a:lnTo>
                    <a:pt x="659" y="234"/>
                  </a:lnTo>
                  <a:lnTo>
                    <a:pt x="661" y="233"/>
                  </a:lnTo>
                  <a:lnTo>
                    <a:pt x="662" y="232"/>
                  </a:lnTo>
                  <a:lnTo>
                    <a:pt x="664" y="232"/>
                  </a:lnTo>
                  <a:lnTo>
                    <a:pt x="664" y="230"/>
                  </a:lnTo>
                  <a:lnTo>
                    <a:pt x="665" y="229"/>
                  </a:lnTo>
                  <a:lnTo>
                    <a:pt x="667" y="229"/>
                  </a:lnTo>
                  <a:lnTo>
                    <a:pt x="668" y="227"/>
                  </a:lnTo>
                  <a:lnTo>
                    <a:pt x="669" y="226"/>
                  </a:lnTo>
                  <a:lnTo>
                    <a:pt x="671" y="226"/>
                  </a:lnTo>
                  <a:lnTo>
                    <a:pt x="671" y="224"/>
                  </a:lnTo>
                  <a:lnTo>
                    <a:pt x="672" y="224"/>
                  </a:lnTo>
                  <a:lnTo>
                    <a:pt x="672" y="223"/>
                  </a:lnTo>
                  <a:lnTo>
                    <a:pt x="674" y="223"/>
                  </a:lnTo>
                  <a:lnTo>
                    <a:pt x="675" y="222"/>
                  </a:lnTo>
                  <a:lnTo>
                    <a:pt x="677" y="222"/>
                  </a:lnTo>
                  <a:lnTo>
                    <a:pt x="677" y="220"/>
                  </a:lnTo>
                  <a:lnTo>
                    <a:pt x="678" y="220"/>
                  </a:lnTo>
                  <a:lnTo>
                    <a:pt x="678" y="219"/>
                  </a:lnTo>
                  <a:lnTo>
                    <a:pt x="679" y="219"/>
                  </a:lnTo>
                  <a:lnTo>
                    <a:pt x="681" y="217"/>
                  </a:lnTo>
                  <a:lnTo>
                    <a:pt x="682" y="217"/>
                  </a:lnTo>
                  <a:lnTo>
                    <a:pt x="682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7" y="213"/>
                  </a:lnTo>
                  <a:lnTo>
                    <a:pt x="688" y="213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2" y="210"/>
                  </a:lnTo>
                  <a:lnTo>
                    <a:pt x="694" y="209"/>
                  </a:lnTo>
                  <a:lnTo>
                    <a:pt x="695" y="207"/>
                  </a:lnTo>
                  <a:lnTo>
                    <a:pt x="697" y="206"/>
                  </a:lnTo>
                  <a:lnTo>
                    <a:pt x="698" y="206"/>
                  </a:lnTo>
                  <a:lnTo>
                    <a:pt x="698" y="204"/>
                  </a:lnTo>
                  <a:lnTo>
                    <a:pt x="700" y="204"/>
                  </a:lnTo>
                  <a:lnTo>
                    <a:pt x="701" y="204"/>
                  </a:lnTo>
                  <a:lnTo>
                    <a:pt x="701" y="203"/>
                  </a:lnTo>
                  <a:lnTo>
                    <a:pt x="702" y="203"/>
                  </a:lnTo>
                  <a:lnTo>
                    <a:pt x="702" y="201"/>
                  </a:lnTo>
                  <a:lnTo>
                    <a:pt x="704" y="201"/>
                  </a:lnTo>
                  <a:lnTo>
                    <a:pt x="705" y="200"/>
                  </a:lnTo>
                  <a:lnTo>
                    <a:pt x="707" y="199"/>
                  </a:lnTo>
                  <a:lnTo>
                    <a:pt x="708" y="197"/>
                  </a:lnTo>
                  <a:lnTo>
                    <a:pt x="710" y="196"/>
                  </a:lnTo>
                  <a:lnTo>
                    <a:pt x="711" y="194"/>
                  </a:lnTo>
                  <a:lnTo>
                    <a:pt x="713" y="193"/>
                  </a:lnTo>
                  <a:lnTo>
                    <a:pt x="714" y="193"/>
                  </a:lnTo>
                  <a:lnTo>
                    <a:pt x="714" y="191"/>
                  </a:lnTo>
                  <a:lnTo>
                    <a:pt x="715" y="190"/>
                  </a:lnTo>
                  <a:lnTo>
                    <a:pt x="717" y="189"/>
                  </a:lnTo>
                  <a:lnTo>
                    <a:pt x="718" y="187"/>
                  </a:lnTo>
                  <a:lnTo>
                    <a:pt x="720" y="186"/>
                  </a:lnTo>
                  <a:lnTo>
                    <a:pt x="721" y="184"/>
                  </a:lnTo>
                  <a:lnTo>
                    <a:pt x="723" y="183"/>
                  </a:lnTo>
                  <a:lnTo>
                    <a:pt x="724" y="181"/>
                  </a:lnTo>
                  <a:lnTo>
                    <a:pt x="725" y="180"/>
                  </a:lnTo>
                  <a:lnTo>
                    <a:pt x="727" y="178"/>
                  </a:lnTo>
                  <a:lnTo>
                    <a:pt x="728" y="177"/>
                  </a:lnTo>
                  <a:lnTo>
                    <a:pt x="728" y="176"/>
                  </a:lnTo>
                  <a:lnTo>
                    <a:pt x="730" y="176"/>
                  </a:lnTo>
                  <a:lnTo>
                    <a:pt x="731" y="174"/>
                  </a:lnTo>
                  <a:lnTo>
                    <a:pt x="731" y="173"/>
                  </a:lnTo>
                  <a:lnTo>
                    <a:pt x="733" y="173"/>
                  </a:lnTo>
                  <a:lnTo>
                    <a:pt x="734" y="171"/>
                  </a:lnTo>
                  <a:lnTo>
                    <a:pt x="734" y="170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7" y="168"/>
                  </a:lnTo>
                  <a:lnTo>
                    <a:pt x="737" y="167"/>
                  </a:lnTo>
                  <a:lnTo>
                    <a:pt x="738" y="166"/>
                  </a:lnTo>
                  <a:lnTo>
                    <a:pt x="740" y="164"/>
                  </a:lnTo>
                  <a:lnTo>
                    <a:pt x="741" y="163"/>
                  </a:lnTo>
                  <a:lnTo>
                    <a:pt x="743" y="161"/>
                  </a:lnTo>
                  <a:lnTo>
                    <a:pt x="743" y="160"/>
                  </a:lnTo>
                  <a:lnTo>
                    <a:pt x="744" y="158"/>
                  </a:lnTo>
                  <a:lnTo>
                    <a:pt x="746" y="157"/>
                  </a:lnTo>
                  <a:lnTo>
                    <a:pt x="747" y="155"/>
                  </a:lnTo>
                  <a:lnTo>
                    <a:pt x="747" y="154"/>
                  </a:lnTo>
                  <a:lnTo>
                    <a:pt x="748" y="153"/>
                  </a:lnTo>
                  <a:lnTo>
                    <a:pt x="750" y="151"/>
                  </a:lnTo>
                  <a:lnTo>
                    <a:pt x="751" y="150"/>
                  </a:lnTo>
                  <a:lnTo>
                    <a:pt x="753" y="148"/>
                  </a:lnTo>
                  <a:lnTo>
                    <a:pt x="754" y="145"/>
                  </a:lnTo>
                  <a:lnTo>
                    <a:pt x="757" y="144"/>
                  </a:lnTo>
                  <a:lnTo>
                    <a:pt x="758" y="143"/>
                  </a:lnTo>
                  <a:lnTo>
                    <a:pt x="760" y="141"/>
                  </a:lnTo>
                  <a:lnTo>
                    <a:pt x="761" y="138"/>
                  </a:lnTo>
                  <a:lnTo>
                    <a:pt x="763" y="137"/>
                  </a:lnTo>
                  <a:lnTo>
                    <a:pt x="763" y="135"/>
                  </a:lnTo>
                  <a:lnTo>
                    <a:pt x="764" y="134"/>
                  </a:lnTo>
                  <a:lnTo>
                    <a:pt x="766" y="132"/>
                  </a:lnTo>
                  <a:lnTo>
                    <a:pt x="767" y="132"/>
                  </a:lnTo>
                  <a:lnTo>
                    <a:pt x="767" y="131"/>
                  </a:lnTo>
                  <a:lnTo>
                    <a:pt x="769" y="130"/>
                  </a:lnTo>
                  <a:lnTo>
                    <a:pt x="770" y="128"/>
                  </a:lnTo>
                  <a:lnTo>
                    <a:pt x="770" y="127"/>
                  </a:lnTo>
                  <a:lnTo>
                    <a:pt x="771" y="127"/>
                  </a:lnTo>
                  <a:lnTo>
                    <a:pt x="771" y="125"/>
                  </a:lnTo>
                  <a:lnTo>
                    <a:pt x="773" y="124"/>
                  </a:lnTo>
                  <a:lnTo>
                    <a:pt x="774" y="122"/>
                  </a:lnTo>
                  <a:lnTo>
                    <a:pt x="776" y="121"/>
                  </a:lnTo>
                  <a:lnTo>
                    <a:pt x="776" y="120"/>
                  </a:lnTo>
                  <a:lnTo>
                    <a:pt x="777" y="118"/>
                  </a:lnTo>
                  <a:lnTo>
                    <a:pt x="779" y="117"/>
                  </a:lnTo>
                  <a:lnTo>
                    <a:pt x="779" y="115"/>
                  </a:lnTo>
                  <a:lnTo>
                    <a:pt x="780" y="114"/>
                  </a:lnTo>
                  <a:lnTo>
                    <a:pt x="781" y="112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4" y="108"/>
                  </a:lnTo>
                  <a:lnTo>
                    <a:pt x="786" y="105"/>
                  </a:lnTo>
                  <a:lnTo>
                    <a:pt x="787" y="104"/>
                  </a:lnTo>
                  <a:lnTo>
                    <a:pt x="789" y="101"/>
                  </a:lnTo>
                  <a:lnTo>
                    <a:pt x="790" y="99"/>
                  </a:lnTo>
                  <a:lnTo>
                    <a:pt x="793" y="97"/>
                  </a:lnTo>
                  <a:lnTo>
                    <a:pt x="794" y="95"/>
                  </a:lnTo>
                  <a:lnTo>
                    <a:pt x="796" y="92"/>
                  </a:lnTo>
                  <a:lnTo>
                    <a:pt x="797" y="91"/>
                  </a:lnTo>
                  <a:lnTo>
                    <a:pt x="799" y="89"/>
                  </a:lnTo>
                  <a:lnTo>
                    <a:pt x="799" y="88"/>
                  </a:lnTo>
                  <a:lnTo>
                    <a:pt x="800" y="87"/>
                  </a:lnTo>
                  <a:lnTo>
                    <a:pt x="802" y="84"/>
                  </a:lnTo>
                  <a:lnTo>
                    <a:pt x="803" y="82"/>
                  </a:lnTo>
                  <a:lnTo>
                    <a:pt x="804" y="81"/>
                  </a:lnTo>
                  <a:lnTo>
                    <a:pt x="806" y="79"/>
                  </a:lnTo>
                  <a:lnTo>
                    <a:pt x="806" y="78"/>
                  </a:lnTo>
                  <a:lnTo>
                    <a:pt x="807" y="76"/>
                  </a:lnTo>
                  <a:lnTo>
                    <a:pt x="809" y="75"/>
                  </a:lnTo>
                  <a:lnTo>
                    <a:pt x="809" y="74"/>
                  </a:lnTo>
                  <a:lnTo>
                    <a:pt x="810" y="72"/>
                  </a:lnTo>
                  <a:lnTo>
                    <a:pt x="812" y="71"/>
                  </a:lnTo>
                  <a:lnTo>
                    <a:pt x="813" y="69"/>
                  </a:lnTo>
                  <a:lnTo>
                    <a:pt x="813" y="68"/>
                  </a:lnTo>
                  <a:lnTo>
                    <a:pt x="815" y="66"/>
                  </a:lnTo>
                  <a:lnTo>
                    <a:pt x="816" y="65"/>
                  </a:lnTo>
                  <a:lnTo>
                    <a:pt x="816" y="64"/>
                  </a:lnTo>
                  <a:lnTo>
                    <a:pt x="817" y="62"/>
                  </a:lnTo>
                  <a:lnTo>
                    <a:pt x="819" y="61"/>
                  </a:lnTo>
                  <a:lnTo>
                    <a:pt x="820" y="59"/>
                  </a:lnTo>
                  <a:lnTo>
                    <a:pt x="822" y="56"/>
                  </a:lnTo>
                  <a:lnTo>
                    <a:pt x="823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7" y="48"/>
                  </a:lnTo>
                  <a:lnTo>
                    <a:pt x="829" y="46"/>
                  </a:lnTo>
                  <a:lnTo>
                    <a:pt x="830" y="43"/>
                  </a:lnTo>
                  <a:lnTo>
                    <a:pt x="832" y="42"/>
                  </a:lnTo>
                  <a:lnTo>
                    <a:pt x="833" y="39"/>
                  </a:lnTo>
                  <a:lnTo>
                    <a:pt x="835" y="38"/>
                  </a:lnTo>
                  <a:lnTo>
                    <a:pt x="836" y="36"/>
                  </a:lnTo>
                  <a:lnTo>
                    <a:pt x="837" y="35"/>
                  </a:lnTo>
                  <a:lnTo>
                    <a:pt x="839" y="32"/>
                  </a:lnTo>
                  <a:lnTo>
                    <a:pt x="840" y="31"/>
                  </a:lnTo>
                  <a:lnTo>
                    <a:pt x="840" y="29"/>
                  </a:lnTo>
                  <a:lnTo>
                    <a:pt x="842" y="29"/>
                  </a:lnTo>
                  <a:lnTo>
                    <a:pt x="843" y="28"/>
                  </a:lnTo>
                  <a:lnTo>
                    <a:pt x="843" y="26"/>
                  </a:lnTo>
                  <a:lnTo>
                    <a:pt x="845" y="25"/>
                  </a:lnTo>
                  <a:lnTo>
                    <a:pt x="845" y="23"/>
                  </a:lnTo>
                  <a:lnTo>
                    <a:pt x="846" y="22"/>
                  </a:lnTo>
                  <a:lnTo>
                    <a:pt x="848" y="20"/>
                  </a:lnTo>
                  <a:lnTo>
                    <a:pt x="848" y="19"/>
                  </a:lnTo>
                  <a:lnTo>
                    <a:pt x="849" y="18"/>
                  </a:lnTo>
                  <a:lnTo>
                    <a:pt x="850" y="16"/>
                  </a:lnTo>
                  <a:lnTo>
                    <a:pt x="850" y="15"/>
                  </a:lnTo>
                  <a:lnTo>
                    <a:pt x="852" y="13"/>
                  </a:lnTo>
                  <a:lnTo>
                    <a:pt x="852" y="12"/>
                  </a:lnTo>
                  <a:lnTo>
                    <a:pt x="853" y="10"/>
                  </a:lnTo>
                  <a:lnTo>
                    <a:pt x="855" y="9"/>
                  </a:lnTo>
                  <a:lnTo>
                    <a:pt x="855" y="8"/>
                  </a:lnTo>
                  <a:lnTo>
                    <a:pt x="856" y="6"/>
                  </a:lnTo>
                  <a:lnTo>
                    <a:pt x="858" y="5"/>
                  </a:lnTo>
                  <a:lnTo>
                    <a:pt x="858" y="2"/>
                  </a:lnTo>
                  <a:lnTo>
                    <a:pt x="859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0" name="Freeform 26">
              <a:extLst>
                <a:ext uri="{FF2B5EF4-FFF2-40B4-BE49-F238E27FC236}">
                  <a16:creationId xmlns:a16="http://schemas.microsoft.com/office/drawing/2014/main" id="{C6E6C288-A28F-3A43-8B31-29F614661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776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6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8" y="50"/>
                  </a:lnTo>
                  <a:lnTo>
                    <a:pt x="28" y="52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62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8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1" y="106"/>
                  </a:lnTo>
                  <a:lnTo>
                    <a:pt x="51" y="109"/>
                  </a:lnTo>
                  <a:lnTo>
                    <a:pt x="52" y="111"/>
                  </a:lnTo>
                  <a:lnTo>
                    <a:pt x="54" y="114"/>
                  </a:lnTo>
                  <a:lnTo>
                    <a:pt x="54" y="115"/>
                  </a:lnTo>
                  <a:lnTo>
                    <a:pt x="55" y="118"/>
                  </a:lnTo>
                  <a:lnTo>
                    <a:pt x="55" y="119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1" y="134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5" y="147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8" y="157"/>
                  </a:lnTo>
                  <a:lnTo>
                    <a:pt x="68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1" y="165"/>
                  </a:lnTo>
                  <a:lnTo>
                    <a:pt x="71" y="168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4" y="174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7" y="183"/>
                  </a:lnTo>
                  <a:lnTo>
                    <a:pt x="77" y="184"/>
                  </a:lnTo>
                  <a:lnTo>
                    <a:pt x="77" y="185"/>
                  </a:lnTo>
                  <a:lnTo>
                    <a:pt x="78" y="187"/>
                  </a:lnTo>
                  <a:lnTo>
                    <a:pt x="78" y="188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2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4" y="207"/>
                  </a:lnTo>
                  <a:lnTo>
                    <a:pt x="84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20"/>
                  </a:lnTo>
                  <a:lnTo>
                    <a:pt x="88" y="221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1" y="228"/>
                  </a:lnTo>
                  <a:lnTo>
                    <a:pt x="91" y="230"/>
                  </a:lnTo>
                  <a:lnTo>
                    <a:pt x="91" y="231"/>
                  </a:lnTo>
                  <a:lnTo>
                    <a:pt x="92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4" y="240"/>
                  </a:lnTo>
                  <a:lnTo>
                    <a:pt x="94" y="241"/>
                  </a:lnTo>
                  <a:lnTo>
                    <a:pt x="94" y="243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1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60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3"/>
                  </a:lnTo>
                  <a:lnTo>
                    <a:pt x="97" y="274"/>
                  </a:lnTo>
                  <a:lnTo>
                    <a:pt x="97" y="276"/>
                  </a:lnTo>
                  <a:lnTo>
                    <a:pt x="97" y="277"/>
                  </a:lnTo>
                  <a:lnTo>
                    <a:pt x="97" y="279"/>
                  </a:lnTo>
                  <a:lnTo>
                    <a:pt x="97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100" y="292"/>
                  </a:lnTo>
                  <a:lnTo>
                    <a:pt x="100" y="293"/>
                  </a:lnTo>
                  <a:lnTo>
                    <a:pt x="100" y="295"/>
                  </a:lnTo>
                  <a:lnTo>
                    <a:pt x="100" y="296"/>
                  </a:lnTo>
                  <a:lnTo>
                    <a:pt x="100" y="297"/>
                  </a:lnTo>
                  <a:lnTo>
                    <a:pt x="101" y="299"/>
                  </a:lnTo>
                  <a:lnTo>
                    <a:pt x="101" y="300"/>
                  </a:lnTo>
                  <a:lnTo>
                    <a:pt x="101" y="302"/>
                  </a:lnTo>
                  <a:lnTo>
                    <a:pt x="101" y="303"/>
                  </a:lnTo>
                  <a:lnTo>
                    <a:pt x="101" y="305"/>
                  </a:lnTo>
                  <a:lnTo>
                    <a:pt x="102" y="306"/>
                  </a:lnTo>
                  <a:lnTo>
                    <a:pt x="102" y="307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3"/>
                  </a:lnTo>
                  <a:lnTo>
                    <a:pt x="102" y="336"/>
                  </a:lnTo>
                  <a:lnTo>
                    <a:pt x="101" y="338"/>
                  </a:lnTo>
                  <a:lnTo>
                    <a:pt x="101" y="340"/>
                  </a:lnTo>
                  <a:lnTo>
                    <a:pt x="101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1" name="Freeform 27">
              <a:extLst>
                <a:ext uri="{FF2B5EF4-FFF2-40B4-BE49-F238E27FC236}">
                  <a16:creationId xmlns:a16="http://schemas.microsoft.com/office/drawing/2014/main" id="{8057DD5E-09FF-4E42-958B-F0043E93F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47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5" y="336"/>
                  </a:lnTo>
                  <a:lnTo>
                    <a:pt x="6" y="332"/>
                  </a:lnTo>
                  <a:lnTo>
                    <a:pt x="9" y="329"/>
                  </a:lnTo>
                  <a:lnTo>
                    <a:pt x="10" y="326"/>
                  </a:lnTo>
                  <a:lnTo>
                    <a:pt x="12" y="323"/>
                  </a:lnTo>
                  <a:lnTo>
                    <a:pt x="13" y="320"/>
                  </a:lnTo>
                  <a:lnTo>
                    <a:pt x="15" y="319"/>
                  </a:lnTo>
                  <a:lnTo>
                    <a:pt x="16" y="316"/>
                  </a:lnTo>
                  <a:lnTo>
                    <a:pt x="16" y="314"/>
                  </a:lnTo>
                  <a:lnTo>
                    <a:pt x="18" y="312"/>
                  </a:lnTo>
                  <a:lnTo>
                    <a:pt x="19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2" y="306"/>
                  </a:lnTo>
                  <a:lnTo>
                    <a:pt x="22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9" y="290"/>
                  </a:lnTo>
                  <a:lnTo>
                    <a:pt x="29" y="289"/>
                  </a:lnTo>
                  <a:lnTo>
                    <a:pt x="31" y="287"/>
                  </a:lnTo>
                  <a:lnTo>
                    <a:pt x="31" y="286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77"/>
                  </a:lnTo>
                  <a:lnTo>
                    <a:pt x="35" y="276"/>
                  </a:lnTo>
                  <a:lnTo>
                    <a:pt x="35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41" y="263"/>
                  </a:lnTo>
                  <a:lnTo>
                    <a:pt x="41" y="261"/>
                  </a:lnTo>
                  <a:lnTo>
                    <a:pt x="42" y="260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5" y="251"/>
                  </a:lnTo>
                  <a:lnTo>
                    <a:pt x="45" y="250"/>
                  </a:lnTo>
                  <a:lnTo>
                    <a:pt x="45" y="248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9" y="241"/>
                  </a:lnTo>
                  <a:lnTo>
                    <a:pt x="49" y="238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52" y="233"/>
                  </a:lnTo>
                  <a:lnTo>
                    <a:pt x="54" y="230"/>
                  </a:lnTo>
                  <a:lnTo>
                    <a:pt x="54" y="228"/>
                  </a:lnTo>
                  <a:lnTo>
                    <a:pt x="55" y="225"/>
                  </a:lnTo>
                  <a:lnTo>
                    <a:pt x="55" y="224"/>
                  </a:lnTo>
                  <a:lnTo>
                    <a:pt x="56" y="221"/>
                  </a:lnTo>
                  <a:lnTo>
                    <a:pt x="56" y="220"/>
                  </a:lnTo>
                  <a:lnTo>
                    <a:pt x="58" y="218"/>
                  </a:lnTo>
                  <a:lnTo>
                    <a:pt x="58" y="217"/>
                  </a:lnTo>
                  <a:lnTo>
                    <a:pt x="58" y="215"/>
                  </a:lnTo>
                  <a:lnTo>
                    <a:pt x="59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61" y="210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4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5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4" y="167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5" y="162"/>
                  </a:lnTo>
                  <a:lnTo>
                    <a:pt x="77" y="161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8" y="156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1" y="146"/>
                  </a:lnTo>
                  <a:lnTo>
                    <a:pt x="81" y="145"/>
                  </a:lnTo>
                  <a:lnTo>
                    <a:pt x="81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5" y="132"/>
                  </a:lnTo>
                  <a:lnTo>
                    <a:pt x="85" y="131"/>
                  </a:lnTo>
                  <a:lnTo>
                    <a:pt x="87" y="128"/>
                  </a:lnTo>
                  <a:lnTo>
                    <a:pt x="87" y="126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9" y="119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4" y="103"/>
                  </a:lnTo>
                  <a:lnTo>
                    <a:pt x="94" y="102"/>
                  </a:lnTo>
                  <a:lnTo>
                    <a:pt x="94" y="100"/>
                  </a:lnTo>
                  <a:lnTo>
                    <a:pt x="94" y="99"/>
                  </a:lnTo>
                  <a:lnTo>
                    <a:pt x="94" y="98"/>
                  </a:lnTo>
                  <a:lnTo>
                    <a:pt x="94" y="96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3"/>
                  </a:lnTo>
                  <a:lnTo>
                    <a:pt x="97" y="72"/>
                  </a:lnTo>
                  <a:lnTo>
                    <a:pt x="97" y="70"/>
                  </a:lnTo>
                  <a:lnTo>
                    <a:pt x="97" y="69"/>
                  </a:lnTo>
                  <a:lnTo>
                    <a:pt x="97" y="67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8" y="62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100" y="52"/>
                  </a:lnTo>
                  <a:lnTo>
                    <a:pt x="100" y="50"/>
                  </a:lnTo>
                  <a:lnTo>
                    <a:pt x="100" y="49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101" y="44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1" y="6"/>
                  </a:lnTo>
                  <a:lnTo>
                    <a:pt x="101" y="3"/>
                  </a:lnTo>
                  <a:lnTo>
                    <a:pt x="101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2" name="Freeform 29">
              <a:extLst>
                <a:ext uri="{FF2B5EF4-FFF2-40B4-BE49-F238E27FC236}">
                  <a16:creationId xmlns:a16="http://schemas.microsoft.com/office/drawing/2014/main" id="{1BD5D73D-6148-DC43-AD20-2990E867D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1906"/>
              <a:ext cx="77" cy="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1 h 155"/>
                <a:gd name="T4" fmla="*/ 0 w 155"/>
                <a:gd name="T5" fmla="*/ 1 h 155"/>
                <a:gd name="T6" fmla="*/ 0 w 155"/>
                <a:gd name="T7" fmla="*/ 1 h 155"/>
                <a:gd name="T8" fmla="*/ 0 w 155"/>
                <a:gd name="T9" fmla="*/ 1 h 155"/>
                <a:gd name="T10" fmla="*/ 0 w 155"/>
                <a:gd name="T11" fmla="*/ 1 h 155"/>
                <a:gd name="T12" fmla="*/ 0 w 155"/>
                <a:gd name="T13" fmla="*/ 1 h 155"/>
                <a:gd name="T14" fmla="*/ 0 w 155"/>
                <a:gd name="T15" fmla="*/ 1 h 155"/>
                <a:gd name="T16" fmla="*/ 0 w 155"/>
                <a:gd name="T17" fmla="*/ 1 h 155"/>
                <a:gd name="T18" fmla="*/ 0 w 155"/>
                <a:gd name="T19" fmla="*/ 1 h 155"/>
                <a:gd name="T20" fmla="*/ 0 w 155"/>
                <a:gd name="T21" fmla="*/ 1 h 155"/>
                <a:gd name="T22" fmla="*/ 0 w 155"/>
                <a:gd name="T23" fmla="*/ 1 h 155"/>
                <a:gd name="T24" fmla="*/ 0 w 155"/>
                <a:gd name="T25" fmla="*/ 1 h 155"/>
                <a:gd name="T26" fmla="*/ 0 w 155"/>
                <a:gd name="T27" fmla="*/ 1 h 155"/>
                <a:gd name="T28" fmla="*/ 0 w 155"/>
                <a:gd name="T29" fmla="*/ 1 h 155"/>
                <a:gd name="T30" fmla="*/ 0 w 155"/>
                <a:gd name="T31" fmla="*/ 1 h 155"/>
                <a:gd name="T32" fmla="*/ 0 w 155"/>
                <a:gd name="T33" fmla="*/ 1 h 155"/>
                <a:gd name="T34" fmla="*/ 0 w 155"/>
                <a:gd name="T35" fmla="*/ 1 h 155"/>
                <a:gd name="T36" fmla="*/ 0 w 155"/>
                <a:gd name="T37" fmla="*/ 1 h 155"/>
                <a:gd name="T38" fmla="*/ 0 w 155"/>
                <a:gd name="T39" fmla="*/ 1 h 155"/>
                <a:gd name="T40" fmla="*/ 0 w 155"/>
                <a:gd name="T41" fmla="*/ 1 h 155"/>
                <a:gd name="T42" fmla="*/ 0 w 155"/>
                <a:gd name="T43" fmla="*/ 1 h 155"/>
                <a:gd name="T44" fmla="*/ 0 w 155"/>
                <a:gd name="T45" fmla="*/ 1 h 155"/>
                <a:gd name="T46" fmla="*/ 0 w 155"/>
                <a:gd name="T47" fmla="*/ 1 h 155"/>
                <a:gd name="T48" fmla="*/ 0 w 155"/>
                <a:gd name="T49" fmla="*/ 1 h 155"/>
                <a:gd name="T50" fmla="*/ 0 w 155"/>
                <a:gd name="T51" fmla="*/ 1 h 155"/>
                <a:gd name="T52" fmla="*/ 0 w 155"/>
                <a:gd name="T53" fmla="*/ 1 h 155"/>
                <a:gd name="T54" fmla="*/ 0 w 155"/>
                <a:gd name="T55" fmla="*/ 1 h 155"/>
                <a:gd name="T56" fmla="*/ 0 w 155"/>
                <a:gd name="T57" fmla="*/ 1 h 155"/>
                <a:gd name="T58" fmla="*/ 0 w 155"/>
                <a:gd name="T59" fmla="*/ 1 h 155"/>
                <a:gd name="T60" fmla="*/ 0 w 155"/>
                <a:gd name="T61" fmla="*/ 1 h 155"/>
                <a:gd name="T62" fmla="*/ 0 w 155"/>
                <a:gd name="T63" fmla="*/ 1 h 155"/>
                <a:gd name="T64" fmla="*/ 0 w 155"/>
                <a:gd name="T65" fmla="*/ 1 h 155"/>
                <a:gd name="T66" fmla="*/ 0 w 155"/>
                <a:gd name="T67" fmla="*/ 1 h 155"/>
                <a:gd name="T68" fmla="*/ 0 w 155"/>
                <a:gd name="T69" fmla="*/ 1 h 155"/>
                <a:gd name="T70" fmla="*/ 0 w 155"/>
                <a:gd name="T71" fmla="*/ 1 h 155"/>
                <a:gd name="T72" fmla="*/ 0 w 155"/>
                <a:gd name="T73" fmla="*/ 1 h 155"/>
                <a:gd name="T74" fmla="*/ 0 w 155"/>
                <a:gd name="T75" fmla="*/ 1 h 155"/>
                <a:gd name="T76" fmla="*/ 0 w 155"/>
                <a:gd name="T77" fmla="*/ 1 h 155"/>
                <a:gd name="T78" fmla="*/ 0 w 155"/>
                <a:gd name="T79" fmla="*/ 1 h 155"/>
                <a:gd name="T80" fmla="*/ 0 w 155"/>
                <a:gd name="T81" fmla="*/ 1 h 155"/>
                <a:gd name="T82" fmla="*/ 0 w 155"/>
                <a:gd name="T83" fmla="*/ 1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4" y="3"/>
                  </a:lnTo>
                  <a:lnTo>
                    <a:pt x="51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5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7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5" y="124"/>
                  </a:lnTo>
                  <a:lnTo>
                    <a:pt x="17" y="126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8" y="136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1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1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7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7" y="148"/>
                  </a:lnTo>
                  <a:lnTo>
                    <a:pt x="110" y="147"/>
                  </a:lnTo>
                  <a:lnTo>
                    <a:pt x="115" y="145"/>
                  </a:lnTo>
                  <a:lnTo>
                    <a:pt x="117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6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6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0" y="103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5" y="85"/>
                  </a:lnTo>
                  <a:lnTo>
                    <a:pt x="155" y="80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3" y="65"/>
                  </a:lnTo>
                  <a:lnTo>
                    <a:pt x="153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0" y="50"/>
                  </a:lnTo>
                  <a:lnTo>
                    <a:pt x="149" y="47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4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7" y="10"/>
                  </a:lnTo>
                  <a:lnTo>
                    <a:pt x="115" y="9"/>
                  </a:lnTo>
                  <a:lnTo>
                    <a:pt x="110" y="7"/>
                  </a:lnTo>
                  <a:lnTo>
                    <a:pt x="107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3" name="Rectangle 30">
              <a:extLst>
                <a:ext uri="{FF2B5EF4-FFF2-40B4-BE49-F238E27FC236}">
                  <a16:creationId xmlns:a16="http://schemas.microsoft.com/office/drawing/2014/main" id="{9F235BF9-8A3C-7C41-837C-585F15C12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1867"/>
              <a:ext cx="12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5298" name="TextBox 125">
            <a:extLst>
              <a:ext uri="{FF2B5EF4-FFF2-40B4-BE49-F238E27FC236}">
                <a16:creationId xmlns:a16="http://schemas.microsoft.com/office/drawing/2014/main" id="{39D806CF-87F8-4743-897E-75E54A07BE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5.3 from the textbook ]</a:t>
            </a:r>
          </a:p>
        </p:txBody>
      </p:sp>
      <p:sp>
        <p:nvSpPr>
          <p:cNvPr id="55299" name="Title 1">
            <a:extLst>
              <a:ext uri="{FF2B5EF4-FFF2-40B4-BE49-F238E27FC236}">
                <a16:creationId xmlns:a16="http://schemas.microsoft.com/office/drawing/2014/main" id="{EA311A41-0402-E14C-91B8-9BF4F3E6910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The Basic Latch</a:t>
            </a:r>
          </a:p>
        </p:txBody>
      </p:sp>
      <p:sp>
        <p:nvSpPr>
          <p:cNvPr id="55300" name="TextBox 23">
            <a:extLst>
              <a:ext uri="{FF2B5EF4-FFF2-40B4-BE49-F238E27FC236}">
                <a16:creationId xmlns:a16="http://schemas.microsoft.com/office/drawing/2014/main" id="{56D315D8-32DF-644B-BEAA-27809221DC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2438400"/>
            <a:ext cx="18288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008000"/>
                </a:solidFill>
              </a:rPr>
              <a:t>Control Lines</a:t>
            </a:r>
          </a:p>
        </p:txBody>
      </p:sp>
      <p:cxnSp>
        <p:nvCxnSpPr>
          <p:cNvPr id="55301" name="Straight Arrow Connector 2">
            <a:extLst>
              <a:ext uri="{FF2B5EF4-FFF2-40B4-BE49-F238E27FC236}">
                <a16:creationId xmlns:a16="http://schemas.microsoft.com/office/drawing/2014/main" id="{2B31B989-9B51-3E4E-8A58-3C6E14BF9F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71800" y="2438400"/>
            <a:ext cx="457200" cy="76200"/>
          </a:xfrm>
          <a:prstGeom prst="straightConnector1">
            <a:avLst/>
          </a:prstGeom>
          <a:noFill/>
          <a:ln w="9525">
            <a:solidFill>
              <a:srgbClr val="008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5302" name="Straight Arrow Connector 6">
            <a:extLst>
              <a:ext uri="{FF2B5EF4-FFF2-40B4-BE49-F238E27FC236}">
                <a16:creationId xmlns:a16="http://schemas.microsoft.com/office/drawing/2014/main" id="{BC3C4DB2-02D9-5342-8879-6698E63E4CC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971800" y="2743201"/>
            <a:ext cx="381000" cy="180975"/>
          </a:xfrm>
          <a:prstGeom prst="straightConnector1">
            <a:avLst/>
          </a:prstGeom>
          <a:noFill/>
          <a:ln w="9525">
            <a:solidFill>
              <a:srgbClr val="008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5303" name="TextBox 31">
            <a:extLst>
              <a:ext uri="{FF2B5EF4-FFF2-40B4-BE49-F238E27FC236}">
                <a16:creationId xmlns:a16="http://schemas.microsoft.com/office/drawing/2014/main" id="{86CF74F0-3B0C-704A-9835-FC3607168B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4038600"/>
            <a:ext cx="15240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3366FF"/>
                </a:solidFill>
              </a:rPr>
              <a:t>Data Lines</a:t>
            </a:r>
          </a:p>
        </p:txBody>
      </p:sp>
      <p:cxnSp>
        <p:nvCxnSpPr>
          <p:cNvPr id="55304" name="Straight Arrow Connector 13">
            <a:extLst>
              <a:ext uri="{FF2B5EF4-FFF2-40B4-BE49-F238E27FC236}">
                <a16:creationId xmlns:a16="http://schemas.microsoft.com/office/drawing/2014/main" id="{BC0BBEC9-5467-7B40-9FDD-96D802F2B01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19600" y="3200400"/>
            <a:ext cx="1143000" cy="762000"/>
          </a:xfrm>
          <a:prstGeom prst="straightConnector1">
            <a:avLst/>
          </a:prstGeom>
          <a:noFill/>
          <a:ln w="95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5305" name="Straight Arrow Connector 15">
            <a:extLst>
              <a:ext uri="{FF2B5EF4-FFF2-40B4-BE49-F238E27FC236}">
                <a16:creationId xmlns:a16="http://schemas.microsoft.com/office/drawing/2014/main" id="{DAD87F1C-EA05-B14C-9A99-4810BE17C61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276600" y="3581400"/>
            <a:ext cx="381000" cy="381000"/>
          </a:xfrm>
          <a:prstGeom prst="straightConnector1">
            <a:avLst/>
          </a:prstGeom>
          <a:noFill/>
          <a:ln w="95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21" name="Group 31">
            <a:extLst>
              <a:ext uri="{FF2B5EF4-FFF2-40B4-BE49-F238E27FC236}">
                <a16:creationId xmlns:a16="http://schemas.microsoft.com/office/drawing/2014/main" id="{9CAFCC5A-768A-2C41-8546-5F3F1068AA0B}"/>
              </a:ext>
            </a:extLst>
          </p:cNvPr>
          <p:cNvGrpSpPr>
            <a:grpSpLocks/>
          </p:cNvGrpSpPr>
          <p:nvPr/>
        </p:nvGrpSpPr>
        <p:grpSpPr bwMode="auto">
          <a:xfrm>
            <a:off x="3505201" y="1708150"/>
            <a:ext cx="4124325" cy="1416050"/>
            <a:chOff x="1728" y="1555"/>
            <a:chExt cx="2598" cy="892"/>
          </a:xfrm>
        </p:grpSpPr>
        <p:sp>
          <p:nvSpPr>
            <p:cNvPr id="56360" name="Freeform 4">
              <a:extLst>
                <a:ext uri="{FF2B5EF4-FFF2-40B4-BE49-F238E27FC236}">
                  <a16:creationId xmlns:a16="http://schemas.microsoft.com/office/drawing/2014/main" id="{36F759A7-33C2-304F-948E-62B0FFB0C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874"/>
              <a:ext cx="430" cy="171"/>
            </a:xfrm>
            <a:custGeom>
              <a:avLst/>
              <a:gdLst>
                <a:gd name="T0" fmla="*/ 1 w 860"/>
                <a:gd name="T1" fmla="*/ 0 h 342"/>
                <a:gd name="T2" fmla="*/ 1 w 860"/>
                <a:gd name="T3" fmla="*/ 0 h 342"/>
                <a:gd name="T4" fmla="*/ 1 w 860"/>
                <a:gd name="T5" fmla="*/ 0 h 342"/>
                <a:gd name="T6" fmla="*/ 1 w 860"/>
                <a:gd name="T7" fmla="*/ 1 h 342"/>
                <a:gd name="T8" fmla="*/ 1 w 860"/>
                <a:gd name="T9" fmla="*/ 1 h 342"/>
                <a:gd name="T10" fmla="*/ 1 w 860"/>
                <a:gd name="T11" fmla="*/ 1 h 342"/>
                <a:gd name="T12" fmla="*/ 1 w 860"/>
                <a:gd name="T13" fmla="*/ 1 h 342"/>
                <a:gd name="T14" fmla="*/ 1 w 860"/>
                <a:gd name="T15" fmla="*/ 1 h 342"/>
                <a:gd name="T16" fmla="*/ 1 w 860"/>
                <a:gd name="T17" fmla="*/ 1 h 342"/>
                <a:gd name="T18" fmla="*/ 1 w 860"/>
                <a:gd name="T19" fmla="*/ 1 h 342"/>
                <a:gd name="T20" fmla="*/ 1 w 860"/>
                <a:gd name="T21" fmla="*/ 1 h 342"/>
                <a:gd name="T22" fmla="*/ 1 w 860"/>
                <a:gd name="T23" fmla="*/ 1 h 342"/>
                <a:gd name="T24" fmla="*/ 1 w 860"/>
                <a:gd name="T25" fmla="*/ 1 h 342"/>
                <a:gd name="T26" fmla="*/ 1 w 860"/>
                <a:gd name="T27" fmla="*/ 1 h 342"/>
                <a:gd name="T28" fmla="*/ 1 w 860"/>
                <a:gd name="T29" fmla="*/ 1 h 342"/>
                <a:gd name="T30" fmla="*/ 1 w 860"/>
                <a:gd name="T31" fmla="*/ 1 h 342"/>
                <a:gd name="T32" fmla="*/ 1 w 860"/>
                <a:gd name="T33" fmla="*/ 1 h 342"/>
                <a:gd name="T34" fmla="*/ 1 w 860"/>
                <a:gd name="T35" fmla="*/ 1 h 342"/>
                <a:gd name="T36" fmla="*/ 1 w 860"/>
                <a:gd name="T37" fmla="*/ 1 h 342"/>
                <a:gd name="T38" fmla="*/ 1 w 860"/>
                <a:gd name="T39" fmla="*/ 1 h 342"/>
                <a:gd name="T40" fmla="*/ 1 w 860"/>
                <a:gd name="T41" fmla="*/ 1 h 342"/>
                <a:gd name="T42" fmla="*/ 1 w 860"/>
                <a:gd name="T43" fmla="*/ 1 h 342"/>
                <a:gd name="T44" fmla="*/ 1 w 860"/>
                <a:gd name="T45" fmla="*/ 1 h 342"/>
                <a:gd name="T46" fmla="*/ 1 w 860"/>
                <a:gd name="T47" fmla="*/ 1 h 342"/>
                <a:gd name="T48" fmla="*/ 1 w 860"/>
                <a:gd name="T49" fmla="*/ 1 h 342"/>
                <a:gd name="T50" fmla="*/ 1 w 860"/>
                <a:gd name="T51" fmla="*/ 1 h 342"/>
                <a:gd name="T52" fmla="*/ 1 w 860"/>
                <a:gd name="T53" fmla="*/ 1 h 342"/>
                <a:gd name="T54" fmla="*/ 1 w 860"/>
                <a:gd name="T55" fmla="*/ 1 h 342"/>
                <a:gd name="T56" fmla="*/ 1 w 860"/>
                <a:gd name="T57" fmla="*/ 1 h 342"/>
                <a:gd name="T58" fmla="*/ 1 w 860"/>
                <a:gd name="T59" fmla="*/ 1 h 342"/>
                <a:gd name="T60" fmla="*/ 1 w 860"/>
                <a:gd name="T61" fmla="*/ 1 h 342"/>
                <a:gd name="T62" fmla="*/ 1 w 860"/>
                <a:gd name="T63" fmla="*/ 1 h 342"/>
                <a:gd name="T64" fmla="*/ 1 w 860"/>
                <a:gd name="T65" fmla="*/ 1 h 342"/>
                <a:gd name="T66" fmla="*/ 1 w 860"/>
                <a:gd name="T67" fmla="*/ 1 h 342"/>
                <a:gd name="T68" fmla="*/ 1 w 860"/>
                <a:gd name="T69" fmla="*/ 1 h 342"/>
                <a:gd name="T70" fmla="*/ 1 w 860"/>
                <a:gd name="T71" fmla="*/ 1 h 342"/>
                <a:gd name="T72" fmla="*/ 1 w 860"/>
                <a:gd name="T73" fmla="*/ 1 h 342"/>
                <a:gd name="T74" fmla="*/ 1 w 860"/>
                <a:gd name="T75" fmla="*/ 1 h 342"/>
                <a:gd name="T76" fmla="*/ 1 w 860"/>
                <a:gd name="T77" fmla="*/ 1 h 342"/>
                <a:gd name="T78" fmla="*/ 1 w 860"/>
                <a:gd name="T79" fmla="*/ 1 h 342"/>
                <a:gd name="T80" fmla="*/ 1 w 860"/>
                <a:gd name="T81" fmla="*/ 1 h 342"/>
                <a:gd name="T82" fmla="*/ 1 w 860"/>
                <a:gd name="T83" fmla="*/ 1 h 342"/>
                <a:gd name="T84" fmla="*/ 1 w 860"/>
                <a:gd name="T85" fmla="*/ 1 h 342"/>
                <a:gd name="T86" fmla="*/ 1 w 860"/>
                <a:gd name="T87" fmla="*/ 1 h 342"/>
                <a:gd name="T88" fmla="*/ 1 w 860"/>
                <a:gd name="T89" fmla="*/ 1 h 342"/>
                <a:gd name="T90" fmla="*/ 1 w 860"/>
                <a:gd name="T91" fmla="*/ 1 h 342"/>
                <a:gd name="T92" fmla="*/ 1 w 860"/>
                <a:gd name="T93" fmla="*/ 1 h 342"/>
                <a:gd name="T94" fmla="*/ 1 w 860"/>
                <a:gd name="T95" fmla="*/ 1 h 342"/>
                <a:gd name="T96" fmla="*/ 1 w 860"/>
                <a:gd name="T97" fmla="*/ 1 h 342"/>
                <a:gd name="T98" fmla="*/ 1 w 860"/>
                <a:gd name="T99" fmla="*/ 1 h 342"/>
                <a:gd name="T100" fmla="*/ 1 w 860"/>
                <a:gd name="T101" fmla="*/ 1 h 342"/>
                <a:gd name="T102" fmla="*/ 1 w 860"/>
                <a:gd name="T103" fmla="*/ 1 h 342"/>
                <a:gd name="T104" fmla="*/ 1 w 860"/>
                <a:gd name="T105" fmla="*/ 1 h 342"/>
                <a:gd name="T106" fmla="*/ 1 w 860"/>
                <a:gd name="T107" fmla="*/ 1 h 342"/>
                <a:gd name="T108" fmla="*/ 1 w 860"/>
                <a:gd name="T109" fmla="*/ 1 h 342"/>
                <a:gd name="T110" fmla="*/ 1 w 860"/>
                <a:gd name="T111" fmla="*/ 1 h 342"/>
                <a:gd name="T112" fmla="*/ 1 w 860"/>
                <a:gd name="T113" fmla="*/ 1 h 342"/>
                <a:gd name="T114" fmla="*/ 1 w 860"/>
                <a:gd name="T115" fmla="*/ 1 h 342"/>
                <a:gd name="T116" fmla="*/ 1 w 860"/>
                <a:gd name="T117" fmla="*/ 1 h 342"/>
                <a:gd name="T118" fmla="*/ 1 w 860"/>
                <a:gd name="T119" fmla="*/ 1 h 342"/>
                <a:gd name="T120" fmla="*/ 1 w 860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2"/>
                <a:gd name="T185" fmla="*/ 860 w 860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2">
                  <a:moveTo>
                    <a:pt x="0" y="0"/>
                  </a:moveTo>
                  <a:lnTo>
                    <a:pt x="34" y="0"/>
                  </a:lnTo>
                  <a:lnTo>
                    <a:pt x="64" y="0"/>
                  </a:lnTo>
                  <a:lnTo>
                    <a:pt x="92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5" y="0"/>
                  </a:lnTo>
                  <a:lnTo>
                    <a:pt x="260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299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8" y="0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50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8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7" y="1"/>
                  </a:lnTo>
                  <a:lnTo>
                    <a:pt x="390" y="3"/>
                  </a:lnTo>
                  <a:lnTo>
                    <a:pt x="393" y="3"/>
                  </a:lnTo>
                  <a:lnTo>
                    <a:pt x="394" y="3"/>
                  </a:lnTo>
                  <a:lnTo>
                    <a:pt x="397" y="3"/>
                  </a:lnTo>
                  <a:lnTo>
                    <a:pt x="398" y="3"/>
                  </a:lnTo>
                  <a:lnTo>
                    <a:pt x="400" y="3"/>
                  </a:lnTo>
                  <a:lnTo>
                    <a:pt x="401" y="3"/>
                  </a:lnTo>
                  <a:lnTo>
                    <a:pt x="403" y="3"/>
                  </a:lnTo>
                  <a:lnTo>
                    <a:pt x="404" y="3"/>
                  </a:lnTo>
                  <a:lnTo>
                    <a:pt x="406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10" y="4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4" y="4"/>
                  </a:lnTo>
                  <a:lnTo>
                    <a:pt x="416" y="4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3" y="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30" y="6"/>
                  </a:lnTo>
                  <a:lnTo>
                    <a:pt x="433" y="6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9" y="7"/>
                  </a:lnTo>
                  <a:lnTo>
                    <a:pt x="441" y="7"/>
                  </a:lnTo>
                  <a:lnTo>
                    <a:pt x="443" y="7"/>
                  </a:lnTo>
                  <a:lnTo>
                    <a:pt x="446" y="9"/>
                  </a:lnTo>
                  <a:lnTo>
                    <a:pt x="447" y="9"/>
                  </a:lnTo>
                  <a:lnTo>
                    <a:pt x="449" y="9"/>
                  </a:lnTo>
                  <a:lnTo>
                    <a:pt x="450" y="9"/>
                  </a:lnTo>
                  <a:lnTo>
                    <a:pt x="453" y="9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9" y="10"/>
                  </a:lnTo>
                  <a:lnTo>
                    <a:pt x="460" y="10"/>
                  </a:lnTo>
                  <a:lnTo>
                    <a:pt x="462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6" y="12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2" y="13"/>
                  </a:lnTo>
                  <a:lnTo>
                    <a:pt x="473" y="14"/>
                  </a:lnTo>
                  <a:lnTo>
                    <a:pt x="475" y="14"/>
                  </a:lnTo>
                  <a:lnTo>
                    <a:pt x="476" y="14"/>
                  </a:lnTo>
                  <a:lnTo>
                    <a:pt x="477" y="16"/>
                  </a:lnTo>
                  <a:lnTo>
                    <a:pt x="479" y="16"/>
                  </a:lnTo>
                  <a:lnTo>
                    <a:pt x="482" y="16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7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8" y="22"/>
                  </a:lnTo>
                  <a:lnTo>
                    <a:pt x="500" y="22"/>
                  </a:lnTo>
                  <a:lnTo>
                    <a:pt x="502" y="23"/>
                  </a:lnTo>
                  <a:lnTo>
                    <a:pt x="505" y="23"/>
                  </a:lnTo>
                  <a:lnTo>
                    <a:pt x="506" y="24"/>
                  </a:lnTo>
                  <a:lnTo>
                    <a:pt x="508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9"/>
                  </a:lnTo>
                  <a:lnTo>
                    <a:pt x="521" y="29"/>
                  </a:lnTo>
                  <a:lnTo>
                    <a:pt x="522" y="30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2"/>
                  </a:lnTo>
                  <a:lnTo>
                    <a:pt x="528" y="32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5" y="36"/>
                  </a:lnTo>
                  <a:lnTo>
                    <a:pt x="536" y="36"/>
                  </a:lnTo>
                  <a:lnTo>
                    <a:pt x="538" y="37"/>
                  </a:lnTo>
                  <a:lnTo>
                    <a:pt x="541" y="39"/>
                  </a:lnTo>
                  <a:lnTo>
                    <a:pt x="542" y="39"/>
                  </a:lnTo>
                  <a:lnTo>
                    <a:pt x="545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1" y="43"/>
                  </a:lnTo>
                  <a:lnTo>
                    <a:pt x="554" y="45"/>
                  </a:lnTo>
                  <a:lnTo>
                    <a:pt x="555" y="46"/>
                  </a:lnTo>
                  <a:lnTo>
                    <a:pt x="556" y="46"/>
                  </a:lnTo>
                  <a:lnTo>
                    <a:pt x="558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8" y="52"/>
                  </a:lnTo>
                  <a:lnTo>
                    <a:pt x="569" y="53"/>
                  </a:lnTo>
                  <a:lnTo>
                    <a:pt x="571" y="53"/>
                  </a:lnTo>
                  <a:lnTo>
                    <a:pt x="571" y="55"/>
                  </a:lnTo>
                  <a:lnTo>
                    <a:pt x="572" y="55"/>
                  </a:lnTo>
                  <a:lnTo>
                    <a:pt x="574" y="55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79" y="59"/>
                  </a:lnTo>
                  <a:lnTo>
                    <a:pt x="581" y="59"/>
                  </a:lnTo>
                  <a:lnTo>
                    <a:pt x="582" y="60"/>
                  </a:lnTo>
                  <a:lnTo>
                    <a:pt x="584" y="60"/>
                  </a:lnTo>
                  <a:lnTo>
                    <a:pt x="585" y="62"/>
                  </a:lnTo>
                  <a:lnTo>
                    <a:pt x="587" y="62"/>
                  </a:lnTo>
                  <a:lnTo>
                    <a:pt x="588" y="63"/>
                  </a:lnTo>
                  <a:lnTo>
                    <a:pt x="591" y="65"/>
                  </a:lnTo>
                  <a:lnTo>
                    <a:pt x="592" y="66"/>
                  </a:lnTo>
                  <a:lnTo>
                    <a:pt x="594" y="66"/>
                  </a:lnTo>
                  <a:lnTo>
                    <a:pt x="597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1" y="70"/>
                  </a:lnTo>
                  <a:lnTo>
                    <a:pt x="604" y="72"/>
                  </a:lnTo>
                  <a:lnTo>
                    <a:pt x="605" y="72"/>
                  </a:lnTo>
                  <a:lnTo>
                    <a:pt x="607" y="73"/>
                  </a:lnTo>
                  <a:lnTo>
                    <a:pt x="608" y="75"/>
                  </a:lnTo>
                  <a:lnTo>
                    <a:pt x="610" y="75"/>
                  </a:lnTo>
                  <a:lnTo>
                    <a:pt x="611" y="76"/>
                  </a:lnTo>
                  <a:lnTo>
                    <a:pt x="612" y="76"/>
                  </a:lnTo>
                  <a:lnTo>
                    <a:pt x="612" y="78"/>
                  </a:lnTo>
                  <a:lnTo>
                    <a:pt x="614" y="78"/>
                  </a:lnTo>
                  <a:lnTo>
                    <a:pt x="615" y="79"/>
                  </a:lnTo>
                  <a:lnTo>
                    <a:pt x="617" y="79"/>
                  </a:lnTo>
                  <a:lnTo>
                    <a:pt x="618" y="80"/>
                  </a:lnTo>
                  <a:lnTo>
                    <a:pt x="620" y="82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2" y="83"/>
                  </a:lnTo>
                  <a:lnTo>
                    <a:pt x="624" y="83"/>
                  </a:lnTo>
                  <a:lnTo>
                    <a:pt x="625" y="85"/>
                  </a:lnTo>
                  <a:lnTo>
                    <a:pt x="627" y="85"/>
                  </a:lnTo>
                  <a:lnTo>
                    <a:pt x="627" y="86"/>
                  </a:lnTo>
                  <a:lnTo>
                    <a:pt x="628" y="86"/>
                  </a:lnTo>
                  <a:lnTo>
                    <a:pt x="630" y="88"/>
                  </a:lnTo>
                  <a:lnTo>
                    <a:pt x="631" y="89"/>
                  </a:lnTo>
                  <a:lnTo>
                    <a:pt x="633" y="89"/>
                  </a:lnTo>
                  <a:lnTo>
                    <a:pt x="634" y="91"/>
                  </a:lnTo>
                  <a:lnTo>
                    <a:pt x="637" y="92"/>
                  </a:lnTo>
                  <a:lnTo>
                    <a:pt x="638" y="93"/>
                  </a:lnTo>
                  <a:lnTo>
                    <a:pt x="640" y="93"/>
                  </a:lnTo>
                  <a:lnTo>
                    <a:pt x="641" y="95"/>
                  </a:lnTo>
                  <a:lnTo>
                    <a:pt x="641" y="96"/>
                  </a:lnTo>
                  <a:lnTo>
                    <a:pt x="643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5" y="99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50" y="101"/>
                  </a:lnTo>
                  <a:lnTo>
                    <a:pt x="650" y="102"/>
                  </a:lnTo>
                  <a:lnTo>
                    <a:pt x="651" y="102"/>
                  </a:lnTo>
                  <a:lnTo>
                    <a:pt x="653" y="103"/>
                  </a:lnTo>
                  <a:lnTo>
                    <a:pt x="654" y="103"/>
                  </a:lnTo>
                  <a:lnTo>
                    <a:pt x="654" y="105"/>
                  </a:lnTo>
                  <a:lnTo>
                    <a:pt x="656" y="105"/>
                  </a:lnTo>
                  <a:lnTo>
                    <a:pt x="657" y="106"/>
                  </a:lnTo>
                  <a:lnTo>
                    <a:pt x="658" y="108"/>
                  </a:lnTo>
                  <a:lnTo>
                    <a:pt x="660" y="108"/>
                  </a:lnTo>
                  <a:lnTo>
                    <a:pt x="661" y="109"/>
                  </a:lnTo>
                  <a:lnTo>
                    <a:pt x="663" y="111"/>
                  </a:lnTo>
                  <a:lnTo>
                    <a:pt x="664" y="112"/>
                  </a:lnTo>
                  <a:lnTo>
                    <a:pt x="666" y="112"/>
                  </a:lnTo>
                  <a:lnTo>
                    <a:pt x="666" y="114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0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3" y="118"/>
                  </a:lnTo>
                  <a:lnTo>
                    <a:pt x="673" y="119"/>
                  </a:lnTo>
                  <a:lnTo>
                    <a:pt x="674" y="119"/>
                  </a:lnTo>
                  <a:lnTo>
                    <a:pt x="676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3" y="125"/>
                  </a:lnTo>
                  <a:lnTo>
                    <a:pt x="684" y="126"/>
                  </a:lnTo>
                  <a:lnTo>
                    <a:pt x="686" y="128"/>
                  </a:lnTo>
                  <a:lnTo>
                    <a:pt x="687" y="129"/>
                  </a:lnTo>
                  <a:lnTo>
                    <a:pt x="689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1" y="132"/>
                  </a:lnTo>
                  <a:lnTo>
                    <a:pt x="693" y="134"/>
                  </a:lnTo>
                  <a:lnTo>
                    <a:pt x="694" y="134"/>
                  </a:lnTo>
                  <a:lnTo>
                    <a:pt x="696" y="135"/>
                  </a:lnTo>
                  <a:lnTo>
                    <a:pt x="697" y="135"/>
                  </a:lnTo>
                  <a:lnTo>
                    <a:pt x="699" y="136"/>
                  </a:lnTo>
                  <a:lnTo>
                    <a:pt x="700" y="138"/>
                  </a:lnTo>
                  <a:lnTo>
                    <a:pt x="702" y="139"/>
                  </a:lnTo>
                  <a:lnTo>
                    <a:pt x="703" y="139"/>
                  </a:lnTo>
                  <a:lnTo>
                    <a:pt x="704" y="141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7" y="144"/>
                  </a:lnTo>
                  <a:lnTo>
                    <a:pt x="709" y="144"/>
                  </a:lnTo>
                  <a:lnTo>
                    <a:pt x="709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2" y="147"/>
                  </a:lnTo>
                  <a:lnTo>
                    <a:pt x="712" y="148"/>
                  </a:lnTo>
                  <a:lnTo>
                    <a:pt x="713" y="148"/>
                  </a:lnTo>
                  <a:lnTo>
                    <a:pt x="713" y="149"/>
                  </a:lnTo>
                  <a:lnTo>
                    <a:pt x="714" y="151"/>
                  </a:lnTo>
                  <a:lnTo>
                    <a:pt x="716" y="152"/>
                  </a:lnTo>
                  <a:lnTo>
                    <a:pt x="717" y="152"/>
                  </a:lnTo>
                  <a:lnTo>
                    <a:pt x="717" y="154"/>
                  </a:lnTo>
                  <a:lnTo>
                    <a:pt x="719" y="155"/>
                  </a:lnTo>
                  <a:lnTo>
                    <a:pt x="720" y="157"/>
                  </a:lnTo>
                  <a:lnTo>
                    <a:pt x="722" y="158"/>
                  </a:lnTo>
                  <a:lnTo>
                    <a:pt x="723" y="159"/>
                  </a:lnTo>
                  <a:lnTo>
                    <a:pt x="724" y="161"/>
                  </a:lnTo>
                  <a:lnTo>
                    <a:pt x="726" y="162"/>
                  </a:lnTo>
                  <a:lnTo>
                    <a:pt x="727" y="164"/>
                  </a:lnTo>
                  <a:lnTo>
                    <a:pt x="727" y="165"/>
                  </a:lnTo>
                  <a:lnTo>
                    <a:pt x="729" y="165"/>
                  </a:lnTo>
                  <a:lnTo>
                    <a:pt x="730" y="167"/>
                  </a:lnTo>
                  <a:lnTo>
                    <a:pt x="730" y="168"/>
                  </a:lnTo>
                  <a:lnTo>
                    <a:pt x="732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6" y="174"/>
                  </a:lnTo>
                  <a:lnTo>
                    <a:pt x="737" y="175"/>
                  </a:lnTo>
                  <a:lnTo>
                    <a:pt x="739" y="177"/>
                  </a:lnTo>
                  <a:lnTo>
                    <a:pt x="740" y="178"/>
                  </a:lnTo>
                  <a:lnTo>
                    <a:pt x="742" y="180"/>
                  </a:lnTo>
                  <a:lnTo>
                    <a:pt x="742" y="181"/>
                  </a:lnTo>
                  <a:lnTo>
                    <a:pt x="743" y="182"/>
                  </a:lnTo>
                  <a:lnTo>
                    <a:pt x="745" y="184"/>
                  </a:lnTo>
                  <a:lnTo>
                    <a:pt x="746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9" y="188"/>
                  </a:lnTo>
                  <a:lnTo>
                    <a:pt x="750" y="191"/>
                  </a:lnTo>
                  <a:lnTo>
                    <a:pt x="752" y="192"/>
                  </a:lnTo>
                  <a:lnTo>
                    <a:pt x="753" y="194"/>
                  </a:lnTo>
                  <a:lnTo>
                    <a:pt x="755" y="195"/>
                  </a:lnTo>
                  <a:lnTo>
                    <a:pt x="756" y="198"/>
                  </a:lnTo>
                  <a:lnTo>
                    <a:pt x="758" y="200"/>
                  </a:lnTo>
                  <a:lnTo>
                    <a:pt x="759" y="201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5"/>
                  </a:lnTo>
                  <a:lnTo>
                    <a:pt x="765" y="207"/>
                  </a:lnTo>
                  <a:lnTo>
                    <a:pt x="766" y="208"/>
                  </a:lnTo>
                  <a:lnTo>
                    <a:pt x="766" y="210"/>
                  </a:lnTo>
                  <a:lnTo>
                    <a:pt x="768" y="211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4"/>
                  </a:lnTo>
                  <a:lnTo>
                    <a:pt x="772" y="215"/>
                  </a:lnTo>
                  <a:lnTo>
                    <a:pt x="772" y="217"/>
                  </a:lnTo>
                  <a:lnTo>
                    <a:pt x="773" y="218"/>
                  </a:lnTo>
                  <a:lnTo>
                    <a:pt x="775" y="220"/>
                  </a:lnTo>
                  <a:lnTo>
                    <a:pt x="775" y="221"/>
                  </a:lnTo>
                  <a:lnTo>
                    <a:pt x="776" y="223"/>
                  </a:lnTo>
                  <a:lnTo>
                    <a:pt x="778" y="224"/>
                  </a:lnTo>
                  <a:lnTo>
                    <a:pt x="778" y="226"/>
                  </a:lnTo>
                  <a:lnTo>
                    <a:pt x="779" y="227"/>
                  </a:lnTo>
                  <a:lnTo>
                    <a:pt x="781" y="228"/>
                  </a:lnTo>
                  <a:lnTo>
                    <a:pt x="782" y="230"/>
                  </a:lnTo>
                  <a:lnTo>
                    <a:pt x="782" y="231"/>
                  </a:lnTo>
                  <a:lnTo>
                    <a:pt x="783" y="233"/>
                  </a:lnTo>
                  <a:lnTo>
                    <a:pt x="785" y="234"/>
                  </a:lnTo>
                  <a:lnTo>
                    <a:pt x="786" y="236"/>
                  </a:lnTo>
                  <a:lnTo>
                    <a:pt x="788" y="238"/>
                  </a:lnTo>
                  <a:lnTo>
                    <a:pt x="789" y="240"/>
                  </a:lnTo>
                  <a:lnTo>
                    <a:pt x="791" y="243"/>
                  </a:lnTo>
                  <a:lnTo>
                    <a:pt x="792" y="244"/>
                  </a:lnTo>
                  <a:lnTo>
                    <a:pt x="793" y="247"/>
                  </a:lnTo>
                  <a:lnTo>
                    <a:pt x="795" y="249"/>
                  </a:lnTo>
                  <a:lnTo>
                    <a:pt x="796" y="251"/>
                  </a:lnTo>
                  <a:lnTo>
                    <a:pt x="798" y="253"/>
                  </a:lnTo>
                  <a:lnTo>
                    <a:pt x="799" y="254"/>
                  </a:lnTo>
                  <a:lnTo>
                    <a:pt x="801" y="256"/>
                  </a:lnTo>
                  <a:lnTo>
                    <a:pt x="802" y="257"/>
                  </a:lnTo>
                  <a:lnTo>
                    <a:pt x="802" y="259"/>
                  </a:lnTo>
                  <a:lnTo>
                    <a:pt x="803" y="260"/>
                  </a:lnTo>
                  <a:lnTo>
                    <a:pt x="805" y="261"/>
                  </a:lnTo>
                  <a:lnTo>
                    <a:pt x="805" y="263"/>
                  </a:lnTo>
                  <a:lnTo>
                    <a:pt x="806" y="264"/>
                  </a:lnTo>
                  <a:lnTo>
                    <a:pt x="808" y="266"/>
                  </a:lnTo>
                  <a:lnTo>
                    <a:pt x="808" y="267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1" y="270"/>
                  </a:lnTo>
                  <a:lnTo>
                    <a:pt x="812" y="271"/>
                  </a:lnTo>
                  <a:lnTo>
                    <a:pt x="812" y="273"/>
                  </a:lnTo>
                  <a:lnTo>
                    <a:pt x="814" y="274"/>
                  </a:lnTo>
                  <a:lnTo>
                    <a:pt x="815" y="276"/>
                  </a:lnTo>
                  <a:lnTo>
                    <a:pt x="815" y="277"/>
                  </a:lnTo>
                  <a:lnTo>
                    <a:pt x="816" y="279"/>
                  </a:lnTo>
                  <a:lnTo>
                    <a:pt x="818" y="280"/>
                  </a:lnTo>
                  <a:lnTo>
                    <a:pt x="819" y="282"/>
                  </a:lnTo>
                  <a:lnTo>
                    <a:pt x="821" y="283"/>
                  </a:lnTo>
                  <a:lnTo>
                    <a:pt x="822" y="284"/>
                  </a:lnTo>
                  <a:lnTo>
                    <a:pt x="824" y="287"/>
                  </a:lnTo>
                  <a:lnTo>
                    <a:pt x="825" y="289"/>
                  </a:lnTo>
                  <a:lnTo>
                    <a:pt x="826" y="292"/>
                  </a:lnTo>
                  <a:lnTo>
                    <a:pt x="828" y="293"/>
                  </a:lnTo>
                  <a:lnTo>
                    <a:pt x="829" y="296"/>
                  </a:lnTo>
                  <a:lnTo>
                    <a:pt x="831" y="299"/>
                  </a:lnTo>
                  <a:lnTo>
                    <a:pt x="832" y="300"/>
                  </a:lnTo>
                  <a:lnTo>
                    <a:pt x="834" y="302"/>
                  </a:lnTo>
                  <a:lnTo>
                    <a:pt x="835" y="305"/>
                  </a:lnTo>
                  <a:lnTo>
                    <a:pt x="837" y="306"/>
                  </a:lnTo>
                  <a:lnTo>
                    <a:pt x="838" y="307"/>
                  </a:lnTo>
                  <a:lnTo>
                    <a:pt x="839" y="309"/>
                  </a:lnTo>
                  <a:lnTo>
                    <a:pt x="839" y="310"/>
                  </a:lnTo>
                  <a:lnTo>
                    <a:pt x="841" y="312"/>
                  </a:lnTo>
                  <a:lnTo>
                    <a:pt x="842" y="313"/>
                  </a:lnTo>
                  <a:lnTo>
                    <a:pt x="842" y="315"/>
                  </a:lnTo>
                  <a:lnTo>
                    <a:pt x="844" y="316"/>
                  </a:lnTo>
                  <a:lnTo>
                    <a:pt x="844" y="317"/>
                  </a:lnTo>
                  <a:lnTo>
                    <a:pt x="845" y="317"/>
                  </a:lnTo>
                  <a:lnTo>
                    <a:pt x="845" y="319"/>
                  </a:lnTo>
                  <a:lnTo>
                    <a:pt x="847" y="320"/>
                  </a:lnTo>
                  <a:lnTo>
                    <a:pt x="847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49" y="326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0"/>
                  </a:lnTo>
                  <a:lnTo>
                    <a:pt x="854" y="332"/>
                  </a:lnTo>
                  <a:lnTo>
                    <a:pt x="854" y="333"/>
                  </a:lnTo>
                  <a:lnTo>
                    <a:pt x="855" y="335"/>
                  </a:lnTo>
                  <a:lnTo>
                    <a:pt x="855" y="336"/>
                  </a:lnTo>
                  <a:lnTo>
                    <a:pt x="857" y="338"/>
                  </a:lnTo>
                  <a:lnTo>
                    <a:pt x="858" y="339"/>
                  </a:lnTo>
                  <a:lnTo>
                    <a:pt x="860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1" name="Freeform 5">
              <a:extLst>
                <a:ext uri="{FF2B5EF4-FFF2-40B4-BE49-F238E27FC236}">
                  <a16:creationId xmlns:a16="http://schemas.microsoft.com/office/drawing/2014/main" id="{BBA87E22-1990-104A-BF07-2F5208FF5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046"/>
              <a:ext cx="430" cy="170"/>
            </a:xfrm>
            <a:custGeom>
              <a:avLst/>
              <a:gdLst>
                <a:gd name="T0" fmla="*/ 1 w 860"/>
                <a:gd name="T1" fmla="*/ 0 h 341"/>
                <a:gd name="T2" fmla="*/ 1 w 860"/>
                <a:gd name="T3" fmla="*/ 0 h 341"/>
                <a:gd name="T4" fmla="*/ 1 w 860"/>
                <a:gd name="T5" fmla="*/ 0 h 341"/>
                <a:gd name="T6" fmla="*/ 1 w 860"/>
                <a:gd name="T7" fmla="*/ 0 h 341"/>
                <a:gd name="T8" fmla="*/ 1 w 860"/>
                <a:gd name="T9" fmla="*/ 0 h 341"/>
                <a:gd name="T10" fmla="*/ 1 w 860"/>
                <a:gd name="T11" fmla="*/ 0 h 341"/>
                <a:gd name="T12" fmla="*/ 1 w 860"/>
                <a:gd name="T13" fmla="*/ 0 h 341"/>
                <a:gd name="T14" fmla="*/ 1 w 860"/>
                <a:gd name="T15" fmla="*/ 0 h 341"/>
                <a:gd name="T16" fmla="*/ 1 w 860"/>
                <a:gd name="T17" fmla="*/ 0 h 341"/>
                <a:gd name="T18" fmla="*/ 1 w 860"/>
                <a:gd name="T19" fmla="*/ 0 h 341"/>
                <a:gd name="T20" fmla="*/ 1 w 860"/>
                <a:gd name="T21" fmla="*/ 0 h 341"/>
                <a:gd name="T22" fmla="*/ 1 w 860"/>
                <a:gd name="T23" fmla="*/ 0 h 341"/>
                <a:gd name="T24" fmla="*/ 1 w 860"/>
                <a:gd name="T25" fmla="*/ 0 h 341"/>
                <a:gd name="T26" fmla="*/ 1 w 860"/>
                <a:gd name="T27" fmla="*/ 0 h 341"/>
                <a:gd name="T28" fmla="*/ 1 w 860"/>
                <a:gd name="T29" fmla="*/ 0 h 341"/>
                <a:gd name="T30" fmla="*/ 1 w 860"/>
                <a:gd name="T31" fmla="*/ 0 h 341"/>
                <a:gd name="T32" fmla="*/ 1 w 860"/>
                <a:gd name="T33" fmla="*/ 0 h 341"/>
                <a:gd name="T34" fmla="*/ 1 w 860"/>
                <a:gd name="T35" fmla="*/ 0 h 341"/>
                <a:gd name="T36" fmla="*/ 1 w 860"/>
                <a:gd name="T37" fmla="*/ 0 h 341"/>
                <a:gd name="T38" fmla="*/ 1 w 860"/>
                <a:gd name="T39" fmla="*/ 0 h 341"/>
                <a:gd name="T40" fmla="*/ 1 w 860"/>
                <a:gd name="T41" fmla="*/ 0 h 341"/>
                <a:gd name="T42" fmla="*/ 1 w 860"/>
                <a:gd name="T43" fmla="*/ 0 h 341"/>
                <a:gd name="T44" fmla="*/ 1 w 860"/>
                <a:gd name="T45" fmla="*/ 0 h 341"/>
                <a:gd name="T46" fmla="*/ 1 w 860"/>
                <a:gd name="T47" fmla="*/ 0 h 341"/>
                <a:gd name="T48" fmla="*/ 1 w 860"/>
                <a:gd name="T49" fmla="*/ 0 h 341"/>
                <a:gd name="T50" fmla="*/ 1 w 860"/>
                <a:gd name="T51" fmla="*/ 0 h 341"/>
                <a:gd name="T52" fmla="*/ 1 w 860"/>
                <a:gd name="T53" fmla="*/ 0 h 341"/>
                <a:gd name="T54" fmla="*/ 1 w 860"/>
                <a:gd name="T55" fmla="*/ 0 h 341"/>
                <a:gd name="T56" fmla="*/ 1 w 860"/>
                <a:gd name="T57" fmla="*/ 0 h 341"/>
                <a:gd name="T58" fmla="*/ 1 w 860"/>
                <a:gd name="T59" fmla="*/ 0 h 341"/>
                <a:gd name="T60" fmla="*/ 1 w 860"/>
                <a:gd name="T61" fmla="*/ 0 h 341"/>
                <a:gd name="T62" fmla="*/ 1 w 860"/>
                <a:gd name="T63" fmla="*/ 0 h 341"/>
                <a:gd name="T64" fmla="*/ 1 w 860"/>
                <a:gd name="T65" fmla="*/ 0 h 341"/>
                <a:gd name="T66" fmla="*/ 1 w 860"/>
                <a:gd name="T67" fmla="*/ 0 h 341"/>
                <a:gd name="T68" fmla="*/ 1 w 860"/>
                <a:gd name="T69" fmla="*/ 0 h 341"/>
                <a:gd name="T70" fmla="*/ 1 w 860"/>
                <a:gd name="T71" fmla="*/ 0 h 341"/>
                <a:gd name="T72" fmla="*/ 1 w 860"/>
                <a:gd name="T73" fmla="*/ 0 h 341"/>
                <a:gd name="T74" fmla="*/ 1 w 860"/>
                <a:gd name="T75" fmla="*/ 0 h 341"/>
                <a:gd name="T76" fmla="*/ 1 w 860"/>
                <a:gd name="T77" fmla="*/ 0 h 341"/>
                <a:gd name="T78" fmla="*/ 1 w 860"/>
                <a:gd name="T79" fmla="*/ 0 h 341"/>
                <a:gd name="T80" fmla="*/ 1 w 860"/>
                <a:gd name="T81" fmla="*/ 0 h 341"/>
                <a:gd name="T82" fmla="*/ 1 w 860"/>
                <a:gd name="T83" fmla="*/ 0 h 341"/>
                <a:gd name="T84" fmla="*/ 1 w 860"/>
                <a:gd name="T85" fmla="*/ 0 h 341"/>
                <a:gd name="T86" fmla="*/ 1 w 860"/>
                <a:gd name="T87" fmla="*/ 0 h 341"/>
                <a:gd name="T88" fmla="*/ 1 w 860"/>
                <a:gd name="T89" fmla="*/ 0 h 341"/>
                <a:gd name="T90" fmla="*/ 1 w 860"/>
                <a:gd name="T91" fmla="*/ 0 h 341"/>
                <a:gd name="T92" fmla="*/ 1 w 860"/>
                <a:gd name="T93" fmla="*/ 0 h 341"/>
                <a:gd name="T94" fmla="*/ 1 w 860"/>
                <a:gd name="T95" fmla="*/ 0 h 341"/>
                <a:gd name="T96" fmla="*/ 1 w 860"/>
                <a:gd name="T97" fmla="*/ 0 h 341"/>
                <a:gd name="T98" fmla="*/ 1 w 860"/>
                <a:gd name="T99" fmla="*/ 0 h 341"/>
                <a:gd name="T100" fmla="*/ 1 w 860"/>
                <a:gd name="T101" fmla="*/ 0 h 341"/>
                <a:gd name="T102" fmla="*/ 1 w 860"/>
                <a:gd name="T103" fmla="*/ 0 h 341"/>
                <a:gd name="T104" fmla="*/ 1 w 860"/>
                <a:gd name="T105" fmla="*/ 0 h 341"/>
                <a:gd name="T106" fmla="*/ 1 w 860"/>
                <a:gd name="T107" fmla="*/ 0 h 341"/>
                <a:gd name="T108" fmla="*/ 1 w 860"/>
                <a:gd name="T109" fmla="*/ 0 h 341"/>
                <a:gd name="T110" fmla="*/ 1 w 860"/>
                <a:gd name="T111" fmla="*/ 0 h 341"/>
                <a:gd name="T112" fmla="*/ 1 w 860"/>
                <a:gd name="T113" fmla="*/ 0 h 341"/>
                <a:gd name="T114" fmla="*/ 1 w 860"/>
                <a:gd name="T115" fmla="*/ 0 h 341"/>
                <a:gd name="T116" fmla="*/ 1 w 860"/>
                <a:gd name="T117" fmla="*/ 0 h 341"/>
                <a:gd name="T118" fmla="*/ 1 w 860"/>
                <a:gd name="T119" fmla="*/ 0 h 341"/>
                <a:gd name="T120" fmla="*/ 1 w 860"/>
                <a:gd name="T121" fmla="*/ 0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1"/>
                <a:gd name="T185" fmla="*/ 860 w 860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1">
                  <a:moveTo>
                    <a:pt x="0" y="341"/>
                  </a:moveTo>
                  <a:lnTo>
                    <a:pt x="34" y="341"/>
                  </a:lnTo>
                  <a:lnTo>
                    <a:pt x="64" y="341"/>
                  </a:lnTo>
                  <a:lnTo>
                    <a:pt x="92" y="341"/>
                  </a:lnTo>
                  <a:lnTo>
                    <a:pt x="120" y="341"/>
                  </a:lnTo>
                  <a:lnTo>
                    <a:pt x="146" y="341"/>
                  </a:lnTo>
                  <a:lnTo>
                    <a:pt x="169" y="341"/>
                  </a:lnTo>
                  <a:lnTo>
                    <a:pt x="190" y="341"/>
                  </a:lnTo>
                  <a:lnTo>
                    <a:pt x="210" y="341"/>
                  </a:lnTo>
                  <a:lnTo>
                    <a:pt x="229" y="341"/>
                  </a:lnTo>
                  <a:lnTo>
                    <a:pt x="245" y="341"/>
                  </a:lnTo>
                  <a:lnTo>
                    <a:pt x="260" y="341"/>
                  </a:lnTo>
                  <a:lnTo>
                    <a:pt x="275" y="341"/>
                  </a:lnTo>
                  <a:lnTo>
                    <a:pt x="288" y="341"/>
                  </a:lnTo>
                  <a:lnTo>
                    <a:pt x="299" y="341"/>
                  </a:lnTo>
                  <a:lnTo>
                    <a:pt x="311" y="341"/>
                  </a:lnTo>
                  <a:lnTo>
                    <a:pt x="319" y="341"/>
                  </a:lnTo>
                  <a:lnTo>
                    <a:pt x="328" y="341"/>
                  </a:lnTo>
                  <a:lnTo>
                    <a:pt x="337" y="341"/>
                  </a:lnTo>
                  <a:lnTo>
                    <a:pt x="342" y="341"/>
                  </a:lnTo>
                  <a:lnTo>
                    <a:pt x="350" y="341"/>
                  </a:lnTo>
                  <a:lnTo>
                    <a:pt x="354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0" y="341"/>
                  </a:lnTo>
                  <a:lnTo>
                    <a:pt x="373" y="341"/>
                  </a:lnTo>
                  <a:lnTo>
                    <a:pt x="375" y="341"/>
                  </a:lnTo>
                  <a:lnTo>
                    <a:pt x="378" y="339"/>
                  </a:lnTo>
                  <a:lnTo>
                    <a:pt x="381" y="339"/>
                  </a:lnTo>
                  <a:lnTo>
                    <a:pt x="383" y="339"/>
                  </a:lnTo>
                  <a:lnTo>
                    <a:pt x="385" y="339"/>
                  </a:lnTo>
                  <a:lnTo>
                    <a:pt x="387" y="339"/>
                  </a:lnTo>
                  <a:lnTo>
                    <a:pt x="390" y="339"/>
                  </a:lnTo>
                  <a:lnTo>
                    <a:pt x="393" y="339"/>
                  </a:lnTo>
                  <a:lnTo>
                    <a:pt x="394" y="339"/>
                  </a:lnTo>
                  <a:lnTo>
                    <a:pt x="397" y="339"/>
                  </a:lnTo>
                  <a:lnTo>
                    <a:pt x="398" y="339"/>
                  </a:lnTo>
                  <a:lnTo>
                    <a:pt x="400" y="338"/>
                  </a:lnTo>
                  <a:lnTo>
                    <a:pt x="401" y="338"/>
                  </a:lnTo>
                  <a:lnTo>
                    <a:pt x="403" y="338"/>
                  </a:lnTo>
                  <a:lnTo>
                    <a:pt x="404" y="338"/>
                  </a:lnTo>
                  <a:lnTo>
                    <a:pt x="406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10" y="338"/>
                  </a:lnTo>
                  <a:lnTo>
                    <a:pt x="411" y="338"/>
                  </a:lnTo>
                  <a:lnTo>
                    <a:pt x="413" y="338"/>
                  </a:lnTo>
                  <a:lnTo>
                    <a:pt x="414" y="338"/>
                  </a:lnTo>
                  <a:lnTo>
                    <a:pt x="416" y="336"/>
                  </a:lnTo>
                  <a:lnTo>
                    <a:pt x="417" y="336"/>
                  </a:lnTo>
                  <a:lnTo>
                    <a:pt x="419" y="336"/>
                  </a:lnTo>
                  <a:lnTo>
                    <a:pt x="420" y="336"/>
                  </a:lnTo>
                  <a:lnTo>
                    <a:pt x="421" y="336"/>
                  </a:lnTo>
                  <a:lnTo>
                    <a:pt x="423" y="336"/>
                  </a:lnTo>
                  <a:lnTo>
                    <a:pt x="424" y="336"/>
                  </a:lnTo>
                  <a:lnTo>
                    <a:pt x="426" y="336"/>
                  </a:lnTo>
                  <a:lnTo>
                    <a:pt x="427" y="336"/>
                  </a:lnTo>
                  <a:lnTo>
                    <a:pt x="429" y="335"/>
                  </a:lnTo>
                  <a:lnTo>
                    <a:pt x="430" y="335"/>
                  </a:lnTo>
                  <a:lnTo>
                    <a:pt x="433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9" y="334"/>
                  </a:lnTo>
                  <a:lnTo>
                    <a:pt x="441" y="334"/>
                  </a:lnTo>
                  <a:lnTo>
                    <a:pt x="443" y="334"/>
                  </a:lnTo>
                  <a:lnTo>
                    <a:pt x="446" y="334"/>
                  </a:lnTo>
                  <a:lnTo>
                    <a:pt x="447" y="334"/>
                  </a:lnTo>
                  <a:lnTo>
                    <a:pt x="449" y="332"/>
                  </a:lnTo>
                  <a:lnTo>
                    <a:pt x="450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6" y="332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60" y="331"/>
                  </a:lnTo>
                  <a:lnTo>
                    <a:pt x="462" y="331"/>
                  </a:lnTo>
                  <a:lnTo>
                    <a:pt x="463" y="331"/>
                  </a:lnTo>
                  <a:lnTo>
                    <a:pt x="464" y="329"/>
                  </a:lnTo>
                  <a:lnTo>
                    <a:pt x="466" y="329"/>
                  </a:lnTo>
                  <a:lnTo>
                    <a:pt x="467" y="329"/>
                  </a:lnTo>
                  <a:lnTo>
                    <a:pt x="469" y="329"/>
                  </a:lnTo>
                  <a:lnTo>
                    <a:pt x="470" y="328"/>
                  </a:lnTo>
                  <a:lnTo>
                    <a:pt x="472" y="328"/>
                  </a:lnTo>
                  <a:lnTo>
                    <a:pt x="473" y="328"/>
                  </a:lnTo>
                  <a:lnTo>
                    <a:pt x="475" y="328"/>
                  </a:lnTo>
                  <a:lnTo>
                    <a:pt x="476" y="326"/>
                  </a:lnTo>
                  <a:lnTo>
                    <a:pt x="477" y="326"/>
                  </a:lnTo>
                  <a:lnTo>
                    <a:pt x="479" y="326"/>
                  </a:lnTo>
                  <a:lnTo>
                    <a:pt x="482" y="325"/>
                  </a:lnTo>
                  <a:lnTo>
                    <a:pt x="483" y="325"/>
                  </a:lnTo>
                  <a:lnTo>
                    <a:pt x="486" y="323"/>
                  </a:lnTo>
                  <a:lnTo>
                    <a:pt x="487" y="323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2" y="319"/>
                  </a:lnTo>
                  <a:lnTo>
                    <a:pt x="505" y="318"/>
                  </a:lnTo>
                  <a:lnTo>
                    <a:pt x="506" y="318"/>
                  </a:lnTo>
                  <a:lnTo>
                    <a:pt x="508" y="316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3" y="315"/>
                  </a:lnTo>
                  <a:lnTo>
                    <a:pt x="515" y="315"/>
                  </a:lnTo>
                  <a:lnTo>
                    <a:pt x="516" y="313"/>
                  </a:lnTo>
                  <a:lnTo>
                    <a:pt x="518" y="313"/>
                  </a:lnTo>
                  <a:lnTo>
                    <a:pt x="519" y="313"/>
                  </a:lnTo>
                  <a:lnTo>
                    <a:pt x="521" y="312"/>
                  </a:lnTo>
                  <a:lnTo>
                    <a:pt x="522" y="312"/>
                  </a:lnTo>
                  <a:lnTo>
                    <a:pt x="523" y="311"/>
                  </a:lnTo>
                  <a:lnTo>
                    <a:pt x="525" y="311"/>
                  </a:lnTo>
                  <a:lnTo>
                    <a:pt x="526" y="311"/>
                  </a:lnTo>
                  <a:lnTo>
                    <a:pt x="528" y="309"/>
                  </a:lnTo>
                  <a:lnTo>
                    <a:pt x="529" y="309"/>
                  </a:lnTo>
                  <a:lnTo>
                    <a:pt x="531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5" y="306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41" y="303"/>
                  </a:lnTo>
                  <a:lnTo>
                    <a:pt x="542" y="302"/>
                  </a:lnTo>
                  <a:lnTo>
                    <a:pt x="545" y="300"/>
                  </a:lnTo>
                  <a:lnTo>
                    <a:pt x="546" y="300"/>
                  </a:lnTo>
                  <a:lnTo>
                    <a:pt x="549" y="299"/>
                  </a:lnTo>
                  <a:lnTo>
                    <a:pt x="551" y="298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6" y="295"/>
                  </a:lnTo>
                  <a:lnTo>
                    <a:pt x="558" y="293"/>
                  </a:lnTo>
                  <a:lnTo>
                    <a:pt x="561" y="293"/>
                  </a:lnTo>
                  <a:lnTo>
                    <a:pt x="562" y="292"/>
                  </a:lnTo>
                  <a:lnTo>
                    <a:pt x="564" y="292"/>
                  </a:lnTo>
                  <a:lnTo>
                    <a:pt x="565" y="290"/>
                  </a:lnTo>
                  <a:lnTo>
                    <a:pt x="566" y="290"/>
                  </a:lnTo>
                  <a:lnTo>
                    <a:pt x="568" y="289"/>
                  </a:lnTo>
                  <a:lnTo>
                    <a:pt x="569" y="289"/>
                  </a:lnTo>
                  <a:lnTo>
                    <a:pt x="571" y="288"/>
                  </a:lnTo>
                  <a:lnTo>
                    <a:pt x="572" y="286"/>
                  </a:lnTo>
                  <a:lnTo>
                    <a:pt x="574" y="286"/>
                  </a:lnTo>
                  <a:lnTo>
                    <a:pt x="575" y="286"/>
                  </a:lnTo>
                  <a:lnTo>
                    <a:pt x="577" y="285"/>
                  </a:lnTo>
                  <a:lnTo>
                    <a:pt x="578" y="283"/>
                  </a:lnTo>
                  <a:lnTo>
                    <a:pt x="579" y="283"/>
                  </a:lnTo>
                  <a:lnTo>
                    <a:pt x="581" y="282"/>
                  </a:lnTo>
                  <a:lnTo>
                    <a:pt x="582" y="282"/>
                  </a:lnTo>
                  <a:lnTo>
                    <a:pt x="584" y="280"/>
                  </a:lnTo>
                  <a:lnTo>
                    <a:pt x="585" y="280"/>
                  </a:lnTo>
                  <a:lnTo>
                    <a:pt x="587" y="279"/>
                  </a:lnTo>
                  <a:lnTo>
                    <a:pt x="588" y="277"/>
                  </a:lnTo>
                  <a:lnTo>
                    <a:pt x="591" y="277"/>
                  </a:lnTo>
                  <a:lnTo>
                    <a:pt x="592" y="276"/>
                  </a:lnTo>
                  <a:lnTo>
                    <a:pt x="594" y="275"/>
                  </a:lnTo>
                  <a:lnTo>
                    <a:pt x="597" y="273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1" y="270"/>
                  </a:lnTo>
                  <a:lnTo>
                    <a:pt x="604" y="270"/>
                  </a:lnTo>
                  <a:lnTo>
                    <a:pt x="605" y="269"/>
                  </a:lnTo>
                  <a:lnTo>
                    <a:pt x="607" y="267"/>
                  </a:lnTo>
                  <a:lnTo>
                    <a:pt x="608" y="267"/>
                  </a:lnTo>
                  <a:lnTo>
                    <a:pt x="608" y="266"/>
                  </a:lnTo>
                  <a:lnTo>
                    <a:pt x="610" y="266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4" y="263"/>
                  </a:lnTo>
                  <a:lnTo>
                    <a:pt x="615" y="263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0"/>
                  </a:lnTo>
                  <a:lnTo>
                    <a:pt x="620" y="260"/>
                  </a:lnTo>
                  <a:lnTo>
                    <a:pt x="621" y="259"/>
                  </a:lnTo>
                  <a:lnTo>
                    <a:pt x="622" y="259"/>
                  </a:lnTo>
                  <a:lnTo>
                    <a:pt x="624" y="257"/>
                  </a:lnTo>
                  <a:lnTo>
                    <a:pt x="625" y="257"/>
                  </a:lnTo>
                  <a:lnTo>
                    <a:pt x="627" y="256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1" y="253"/>
                  </a:lnTo>
                  <a:lnTo>
                    <a:pt x="633" y="252"/>
                  </a:lnTo>
                  <a:lnTo>
                    <a:pt x="634" y="250"/>
                  </a:lnTo>
                  <a:lnTo>
                    <a:pt x="637" y="249"/>
                  </a:lnTo>
                  <a:lnTo>
                    <a:pt x="638" y="249"/>
                  </a:lnTo>
                  <a:lnTo>
                    <a:pt x="640" y="247"/>
                  </a:lnTo>
                  <a:lnTo>
                    <a:pt x="641" y="246"/>
                  </a:lnTo>
                  <a:lnTo>
                    <a:pt x="643" y="244"/>
                  </a:lnTo>
                  <a:lnTo>
                    <a:pt x="644" y="244"/>
                  </a:lnTo>
                  <a:lnTo>
                    <a:pt x="645" y="243"/>
                  </a:lnTo>
                  <a:lnTo>
                    <a:pt x="647" y="242"/>
                  </a:lnTo>
                  <a:lnTo>
                    <a:pt x="648" y="242"/>
                  </a:lnTo>
                  <a:lnTo>
                    <a:pt x="650" y="240"/>
                  </a:lnTo>
                  <a:lnTo>
                    <a:pt x="651" y="240"/>
                  </a:lnTo>
                  <a:lnTo>
                    <a:pt x="651" y="239"/>
                  </a:lnTo>
                  <a:lnTo>
                    <a:pt x="653" y="239"/>
                  </a:lnTo>
                  <a:lnTo>
                    <a:pt x="653" y="237"/>
                  </a:lnTo>
                  <a:lnTo>
                    <a:pt x="654" y="237"/>
                  </a:lnTo>
                  <a:lnTo>
                    <a:pt x="656" y="236"/>
                  </a:lnTo>
                  <a:lnTo>
                    <a:pt x="657" y="236"/>
                  </a:lnTo>
                  <a:lnTo>
                    <a:pt x="657" y="234"/>
                  </a:lnTo>
                  <a:lnTo>
                    <a:pt x="658" y="234"/>
                  </a:lnTo>
                  <a:lnTo>
                    <a:pt x="660" y="233"/>
                  </a:lnTo>
                  <a:lnTo>
                    <a:pt x="661" y="232"/>
                  </a:lnTo>
                  <a:lnTo>
                    <a:pt x="663" y="230"/>
                  </a:lnTo>
                  <a:lnTo>
                    <a:pt x="664" y="230"/>
                  </a:lnTo>
                  <a:lnTo>
                    <a:pt x="666" y="229"/>
                  </a:lnTo>
                  <a:lnTo>
                    <a:pt x="667" y="227"/>
                  </a:lnTo>
                  <a:lnTo>
                    <a:pt x="668" y="226"/>
                  </a:lnTo>
                  <a:lnTo>
                    <a:pt x="670" y="226"/>
                  </a:lnTo>
                  <a:lnTo>
                    <a:pt x="670" y="224"/>
                  </a:lnTo>
                  <a:lnTo>
                    <a:pt x="671" y="224"/>
                  </a:lnTo>
                  <a:lnTo>
                    <a:pt x="673" y="223"/>
                  </a:lnTo>
                  <a:lnTo>
                    <a:pt x="674" y="221"/>
                  </a:lnTo>
                  <a:lnTo>
                    <a:pt x="676" y="221"/>
                  </a:lnTo>
                  <a:lnTo>
                    <a:pt x="676" y="220"/>
                  </a:lnTo>
                  <a:lnTo>
                    <a:pt x="677" y="220"/>
                  </a:lnTo>
                  <a:lnTo>
                    <a:pt x="679" y="219"/>
                  </a:lnTo>
                  <a:lnTo>
                    <a:pt x="680" y="219"/>
                  </a:lnTo>
                  <a:lnTo>
                    <a:pt x="680" y="217"/>
                  </a:lnTo>
                  <a:lnTo>
                    <a:pt x="681" y="217"/>
                  </a:lnTo>
                  <a:lnTo>
                    <a:pt x="681" y="216"/>
                  </a:lnTo>
                  <a:lnTo>
                    <a:pt x="683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6" y="214"/>
                  </a:lnTo>
                  <a:lnTo>
                    <a:pt x="686" y="213"/>
                  </a:lnTo>
                  <a:lnTo>
                    <a:pt x="687" y="213"/>
                  </a:lnTo>
                  <a:lnTo>
                    <a:pt x="689" y="211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1" y="209"/>
                  </a:lnTo>
                  <a:lnTo>
                    <a:pt x="693" y="209"/>
                  </a:lnTo>
                  <a:lnTo>
                    <a:pt x="694" y="207"/>
                  </a:lnTo>
                  <a:lnTo>
                    <a:pt x="696" y="207"/>
                  </a:lnTo>
                  <a:lnTo>
                    <a:pt x="697" y="206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0" y="204"/>
                  </a:lnTo>
                  <a:lnTo>
                    <a:pt x="700" y="203"/>
                  </a:lnTo>
                  <a:lnTo>
                    <a:pt x="702" y="203"/>
                  </a:lnTo>
                  <a:lnTo>
                    <a:pt x="703" y="201"/>
                  </a:lnTo>
                  <a:lnTo>
                    <a:pt x="704" y="201"/>
                  </a:lnTo>
                  <a:lnTo>
                    <a:pt x="704" y="200"/>
                  </a:lnTo>
                  <a:lnTo>
                    <a:pt x="706" y="200"/>
                  </a:lnTo>
                  <a:lnTo>
                    <a:pt x="706" y="198"/>
                  </a:lnTo>
                  <a:lnTo>
                    <a:pt x="707" y="198"/>
                  </a:lnTo>
                  <a:lnTo>
                    <a:pt x="709" y="197"/>
                  </a:lnTo>
                  <a:lnTo>
                    <a:pt x="710" y="196"/>
                  </a:lnTo>
                  <a:lnTo>
                    <a:pt x="712" y="194"/>
                  </a:lnTo>
                  <a:lnTo>
                    <a:pt x="713" y="193"/>
                  </a:lnTo>
                  <a:lnTo>
                    <a:pt x="713" y="191"/>
                  </a:lnTo>
                  <a:lnTo>
                    <a:pt x="714" y="191"/>
                  </a:lnTo>
                  <a:lnTo>
                    <a:pt x="716" y="190"/>
                  </a:lnTo>
                  <a:lnTo>
                    <a:pt x="717" y="188"/>
                  </a:lnTo>
                  <a:lnTo>
                    <a:pt x="717" y="187"/>
                  </a:lnTo>
                  <a:lnTo>
                    <a:pt x="719" y="186"/>
                  </a:lnTo>
                  <a:lnTo>
                    <a:pt x="720" y="184"/>
                  </a:lnTo>
                  <a:lnTo>
                    <a:pt x="722" y="183"/>
                  </a:lnTo>
                  <a:lnTo>
                    <a:pt x="723" y="181"/>
                  </a:lnTo>
                  <a:lnTo>
                    <a:pt x="724" y="180"/>
                  </a:lnTo>
                  <a:lnTo>
                    <a:pt x="726" y="178"/>
                  </a:lnTo>
                  <a:lnTo>
                    <a:pt x="727" y="178"/>
                  </a:lnTo>
                  <a:lnTo>
                    <a:pt x="727" y="177"/>
                  </a:lnTo>
                  <a:lnTo>
                    <a:pt x="729" y="176"/>
                  </a:lnTo>
                  <a:lnTo>
                    <a:pt x="730" y="174"/>
                  </a:lnTo>
                  <a:lnTo>
                    <a:pt x="732" y="173"/>
                  </a:lnTo>
                  <a:lnTo>
                    <a:pt x="733" y="171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6" y="168"/>
                  </a:lnTo>
                  <a:lnTo>
                    <a:pt x="736" y="167"/>
                  </a:lnTo>
                  <a:lnTo>
                    <a:pt x="737" y="167"/>
                  </a:lnTo>
                  <a:lnTo>
                    <a:pt x="737" y="165"/>
                  </a:lnTo>
                  <a:lnTo>
                    <a:pt x="739" y="164"/>
                  </a:lnTo>
                  <a:lnTo>
                    <a:pt x="740" y="164"/>
                  </a:lnTo>
                  <a:lnTo>
                    <a:pt x="740" y="163"/>
                  </a:lnTo>
                  <a:lnTo>
                    <a:pt x="742" y="161"/>
                  </a:lnTo>
                  <a:lnTo>
                    <a:pt x="742" y="160"/>
                  </a:lnTo>
                  <a:lnTo>
                    <a:pt x="743" y="160"/>
                  </a:lnTo>
                  <a:lnTo>
                    <a:pt x="745" y="158"/>
                  </a:lnTo>
                  <a:lnTo>
                    <a:pt x="746" y="157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3"/>
                  </a:lnTo>
                  <a:lnTo>
                    <a:pt x="750" y="151"/>
                  </a:lnTo>
                  <a:lnTo>
                    <a:pt x="752" y="150"/>
                  </a:lnTo>
                  <a:lnTo>
                    <a:pt x="753" y="147"/>
                  </a:lnTo>
                  <a:lnTo>
                    <a:pt x="755" y="145"/>
                  </a:lnTo>
                  <a:lnTo>
                    <a:pt x="756" y="144"/>
                  </a:lnTo>
                  <a:lnTo>
                    <a:pt x="758" y="141"/>
                  </a:lnTo>
                  <a:lnTo>
                    <a:pt x="759" y="140"/>
                  </a:lnTo>
                  <a:lnTo>
                    <a:pt x="760" y="138"/>
                  </a:lnTo>
                  <a:lnTo>
                    <a:pt x="762" y="137"/>
                  </a:lnTo>
                  <a:lnTo>
                    <a:pt x="763" y="135"/>
                  </a:lnTo>
                  <a:lnTo>
                    <a:pt x="765" y="134"/>
                  </a:lnTo>
                  <a:lnTo>
                    <a:pt x="766" y="132"/>
                  </a:lnTo>
                  <a:lnTo>
                    <a:pt x="766" y="131"/>
                  </a:lnTo>
                  <a:lnTo>
                    <a:pt x="768" y="130"/>
                  </a:lnTo>
                  <a:lnTo>
                    <a:pt x="769" y="130"/>
                  </a:lnTo>
                  <a:lnTo>
                    <a:pt x="769" y="128"/>
                  </a:lnTo>
                  <a:lnTo>
                    <a:pt x="770" y="127"/>
                  </a:lnTo>
                  <a:lnTo>
                    <a:pt x="772" y="125"/>
                  </a:lnTo>
                  <a:lnTo>
                    <a:pt x="772" y="124"/>
                  </a:lnTo>
                  <a:lnTo>
                    <a:pt x="773" y="124"/>
                  </a:lnTo>
                  <a:lnTo>
                    <a:pt x="773" y="122"/>
                  </a:lnTo>
                  <a:lnTo>
                    <a:pt x="775" y="121"/>
                  </a:lnTo>
                  <a:lnTo>
                    <a:pt x="775" y="120"/>
                  </a:lnTo>
                  <a:lnTo>
                    <a:pt x="776" y="120"/>
                  </a:lnTo>
                  <a:lnTo>
                    <a:pt x="778" y="118"/>
                  </a:lnTo>
                  <a:lnTo>
                    <a:pt x="778" y="117"/>
                  </a:lnTo>
                  <a:lnTo>
                    <a:pt x="779" y="115"/>
                  </a:lnTo>
                  <a:lnTo>
                    <a:pt x="781" y="114"/>
                  </a:lnTo>
                  <a:lnTo>
                    <a:pt x="782" y="112"/>
                  </a:lnTo>
                  <a:lnTo>
                    <a:pt x="782" y="111"/>
                  </a:lnTo>
                  <a:lnTo>
                    <a:pt x="783" y="109"/>
                  </a:lnTo>
                  <a:lnTo>
                    <a:pt x="785" y="107"/>
                  </a:lnTo>
                  <a:lnTo>
                    <a:pt x="786" y="105"/>
                  </a:lnTo>
                  <a:lnTo>
                    <a:pt x="788" y="104"/>
                  </a:lnTo>
                  <a:lnTo>
                    <a:pt x="789" y="101"/>
                  </a:lnTo>
                  <a:lnTo>
                    <a:pt x="791" y="99"/>
                  </a:lnTo>
                  <a:lnTo>
                    <a:pt x="792" y="97"/>
                  </a:lnTo>
                  <a:lnTo>
                    <a:pt x="793" y="95"/>
                  </a:lnTo>
                  <a:lnTo>
                    <a:pt x="795" y="92"/>
                  </a:lnTo>
                  <a:lnTo>
                    <a:pt x="796" y="91"/>
                  </a:lnTo>
                  <a:lnTo>
                    <a:pt x="798" y="89"/>
                  </a:lnTo>
                  <a:lnTo>
                    <a:pt x="799" y="86"/>
                  </a:lnTo>
                  <a:lnTo>
                    <a:pt x="801" y="85"/>
                  </a:lnTo>
                  <a:lnTo>
                    <a:pt x="802" y="84"/>
                  </a:lnTo>
                  <a:lnTo>
                    <a:pt x="802" y="82"/>
                  </a:lnTo>
                  <a:lnTo>
                    <a:pt x="803" y="81"/>
                  </a:lnTo>
                  <a:lnTo>
                    <a:pt x="805" y="79"/>
                  </a:lnTo>
                  <a:lnTo>
                    <a:pt x="805" y="78"/>
                  </a:lnTo>
                  <a:lnTo>
                    <a:pt x="806" y="76"/>
                  </a:lnTo>
                  <a:lnTo>
                    <a:pt x="808" y="76"/>
                  </a:lnTo>
                  <a:lnTo>
                    <a:pt x="808" y="75"/>
                  </a:lnTo>
                  <a:lnTo>
                    <a:pt x="809" y="74"/>
                  </a:lnTo>
                  <a:lnTo>
                    <a:pt x="809" y="72"/>
                  </a:lnTo>
                  <a:lnTo>
                    <a:pt x="811" y="71"/>
                  </a:lnTo>
                  <a:lnTo>
                    <a:pt x="812" y="69"/>
                  </a:lnTo>
                  <a:lnTo>
                    <a:pt x="814" y="68"/>
                  </a:lnTo>
                  <a:lnTo>
                    <a:pt x="815" y="66"/>
                  </a:lnTo>
                  <a:lnTo>
                    <a:pt x="815" y="65"/>
                  </a:lnTo>
                  <a:lnTo>
                    <a:pt x="816" y="63"/>
                  </a:lnTo>
                  <a:lnTo>
                    <a:pt x="818" y="62"/>
                  </a:lnTo>
                  <a:lnTo>
                    <a:pt x="819" y="59"/>
                  </a:lnTo>
                  <a:lnTo>
                    <a:pt x="821" y="58"/>
                  </a:lnTo>
                  <a:lnTo>
                    <a:pt x="822" y="56"/>
                  </a:lnTo>
                  <a:lnTo>
                    <a:pt x="824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8" y="48"/>
                  </a:lnTo>
                  <a:lnTo>
                    <a:pt x="829" y="45"/>
                  </a:lnTo>
                  <a:lnTo>
                    <a:pt x="831" y="43"/>
                  </a:lnTo>
                  <a:lnTo>
                    <a:pt x="832" y="41"/>
                  </a:lnTo>
                  <a:lnTo>
                    <a:pt x="834" y="39"/>
                  </a:lnTo>
                  <a:lnTo>
                    <a:pt x="835" y="38"/>
                  </a:lnTo>
                  <a:lnTo>
                    <a:pt x="837" y="35"/>
                  </a:lnTo>
                  <a:lnTo>
                    <a:pt x="838" y="33"/>
                  </a:lnTo>
                  <a:lnTo>
                    <a:pt x="839" y="32"/>
                  </a:lnTo>
                  <a:lnTo>
                    <a:pt x="839" y="30"/>
                  </a:lnTo>
                  <a:lnTo>
                    <a:pt x="841" y="29"/>
                  </a:lnTo>
                  <a:lnTo>
                    <a:pt x="842" y="28"/>
                  </a:lnTo>
                  <a:lnTo>
                    <a:pt x="842" y="26"/>
                  </a:lnTo>
                  <a:lnTo>
                    <a:pt x="844" y="26"/>
                  </a:lnTo>
                  <a:lnTo>
                    <a:pt x="844" y="25"/>
                  </a:lnTo>
                  <a:lnTo>
                    <a:pt x="845" y="23"/>
                  </a:lnTo>
                  <a:lnTo>
                    <a:pt x="845" y="22"/>
                  </a:lnTo>
                  <a:lnTo>
                    <a:pt x="847" y="20"/>
                  </a:lnTo>
                  <a:lnTo>
                    <a:pt x="848" y="19"/>
                  </a:lnTo>
                  <a:lnTo>
                    <a:pt x="848" y="18"/>
                  </a:lnTo>
                  <a:lnTo>
                    <a:pt x="849" y="16"/>
                  </a:lnTo>
                  <a:lnTo>
                    <a:pt x="849" y="15"/>
                  </a:lnTo>
                  <a:lnTo>
                    <a:pt x="851" y="15"/>
                  </a:lnTo>
                  <a:lnTo>
                    <a:pt x="851" y="13"/>
                  </a:lnTo>
                  <a:lnTo>
                    <a:pt x="852" y="12"/>
                  </a:lnTo>
                  <a:lnTo>
                    <a:pt x="854" y="10"/>
                  </a:lnTo>
                  <a:lnTo>
                    <a:pt x="854" y="9"/>
                  </a:lnTo>
                  <a:lnTo>
                    <a:pt x="855" y="7"/>
                  </a:lnTo>
                  <a:lnTo>
                    <a:pt x="855" y="6"/>
                  </a:lnTo>
                  <a:lnTo>
                    <a:pt x="857" y="3"/>
                  </a:lnTo>
                  <a:lnTo>
                    <a:pt x="858" y="2"/>
                  </a:lnTo>
                  <a:lnTo>
                    <a:pt x="86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2" name="Freeform 6">
              <a:extLst>
                <a:ext uri="{FF2B5EF4-FFF2-40B4-BE49-F238E27FC236}">
                  <a16:creationId xmlns:a16="http://schemas.microsoft.com/office/drawing/2014/main" id="{1DC3DA44-50FC-CA49-B01A-E1D2144F1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874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6" y="10"/>
                  </a:lnTo>
                  <a:lnTo>
                    <a:pt x="7" y="14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4" y="26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31" y="60"/>
                  </a:lnTo>
                  <a:lnTo>
                    <a:pt x="31" y="63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2" y="114"/>
                  </a:lnTo>
                  <a:lnTo>
                    <a:pt x="53" y="115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2" y="142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5" y="147"/>
                  </a:lnTo>
                  <a:lnTo>
                    <a:pt x="65" y="149"/>
                  </a:lnTo>
                  <a:lnTo>
                    <a:pt x="65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0" y="165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2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2" y="205"/>
                  </a:lnTo>
                  <a:lnTo>
                    <a:pt x="83" y="208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4"/>
                  </a:lnTo>
                  <a:lnTo>
                    <a:pt x="86" y="217"/>
                  </a:lnTo>
                  <a:lnTo>
                    <a:pt x="86" y="220"/>
                  </a:lnTo>
                  <a:lnTo>
                    <a:pt x="87" y="221"/>
                  </a:lnTo>
                  <a:lnTo>
                    <a:pt x="87" y="223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89" y="228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3" y="250"/>
                  </a:lnTo>
                  <a:lnTo>
                    <a:pt x="93" y="251"/>
                  </a:lnTo>
                  <a:lnTo>
                    <a:pt x="93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6" y="270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6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98" y="292"/>
                  </a:lnTo>
                  <a:lnTo>
                    <a:pt x="98" y="293"/>
                  </a:lnTo>
                  <a:lnTo>
                    <a:pt x="99" y="293"/>
                  </a:lnTo>
                  <a:lnTo>
                    <a:pt x="99" y="294"/>
                  </a:lnTo>
                  <a:lnTo>
                    <a:pt x="99" y="296"/>
                  </a:lnTo>
                  <a:lnTo>
                    <a:pt x="99" y="297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100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0" y="328"/>
                  </a:lnTo>
                  <a:lnTo>
                    <a:pt x="100" y="329"/>
                  </a:lnTo>
                  <a:lnTo>
                    <a:pt x="100" y="330"/>
                  </a:lnTo>
                  <a:lnTo>
                    <a:pt x="100" y="333"/>
                  </a:lnTo>
                  <a:lnTo>
                    <a:pt x="100" y="335"/>
                  </a:lnTo>
                  <a:lnTo>
                    <a:pt x="100" y="338"/>
                  </a:lnTo>
                  <a:lnTo>
                    <a:pt x="100" y="340"/>
                  </a:lnTo>
                  <a:lnTo>
                    <a:pt x="100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3" name="Freeform 7">
              <a:extLst>
                <a:ext uri="{FF2B5EF4-FFF2-40B4-BE49-F238E27FC236}">
                  <a16:creationId xmlns:a16="http://schemas.microsoft.com/office/drawing/2014/main" id="{368576FC-81C8-9F4B-854B-6647CE2A1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045"/>
              <a:ext cx="51" cy="171"/>
            </a:xfrm>
            <a:custGeom>
              <a:avLst/>
              <a:gdLst>
                <a:gd name="T0" fmla="*/ 1 w 102"/>
                <a:gd name="T1" fmla="*/ 1 h 342"/>
                <a:gd name="T2" fmla="*/ 1 w 102"/>
                <a:gd name="T3" fmla="*/ 1 h 342"/>
                <a:gd name="T4" fmla="*/ 1 w 102"/>
                <a:gd name="T5" fmla="*/ 1 h 342"/>
                <a:gd name="T6" fmla="*/ 1 w 102"/>
                <a:gd name="T7" fmla="*/ 1 h 342"/>
                <a:gd name="T8" fmla="*/ 1 w 102"/>
                <a:gd name="T9" fmla="*/ 1 h 342"/>
                <a:gd name="T10" fmla="*/ 1 w 102"/>
                <a:gd name="T11" fmla="*/ 1 h 342"/>
                <a:gd name="T12" fmla="*/ 1 w 102"/>
                <a:gd name="T13" fmla="*/ 1 h 342"/>
                <a:gd name="T14" fmla="*/ 1 w 102"/>
                <a:gd name="T15" fmla="*/ 1 h 342"/>
                <a:gd name="T16" fmla="*/ 1 w 102"/>
                <a:gd name="T17" fmla="*/ 1 h 342"/>
                <a:gd name="T18" fmla="*/ 1 w 102"/>
                <a:gd name="T19" fmla="*/ 1 h 342"/>
                <a:gd name="T20" fmla="*/ 1 w 102"/>
                <a:gd name="T21" fmla="*/ 1 h 342"/>
                <a:gd name="T22" fmla="*/ 1 w 102"/>
                <a:gd name="T23" fmla="*/ 1 h 342"/>
                <a:gd name="T24" fmla="*/ 1 w 102"/>
                <a:gd name="T25" fmla="*/ 1 h 342"/>
                <a:gd name="T26" fmla="*/ 1 w 102"/>
                <a:gd name="T27" fmla="*/ 1 h 342"/>
                <a:gd name="T28" fmla="*/ 1 w 102"/>
                <a:gd name="T29" fmla="*/ 1 h 342"/>
                <a:gd name="T30" fmla="*/ 1 w 102"/>
                <a:gd name="T31" fmla="*/ 1 h 342"/>
                <a:gd name="T32" fmla="*/ 1 w 102"/>
                <a:gd name="T33" fmla="*/ 1 h 342"/>
                <a:gd name="T34" fmla="*/ 1 w 102"/>
                <a:gd name="T35" fmla="*/ 1 h 342"/>
                <a:gd name="T36" fmla="*/ 1 w 102"/>
                <a:gd name="T37" fmla="*/ 1 h 342"/>
                <a:gd name="T38" fmla="*/ 1 w 102"/>
                <a:gd name="T39" fmla="*/ 1 h 342"/>
                <a:gd name="T40" fmla="*/ 1 w 102"/>
                <a:gd name="T41" fmla="*/ 1 h 342"/>
                <a:gd name="T42" fmla="*/ 1 w 102"/>
                <a:gd name="T43" fmla="*/ 1 h 342"/>
                <a:gd name="T44" fmla="*/ 1 w 102"/>
                <a:gd name="T45" fmla="*/ 1 h 342"/>
                <a:gd name="T46" fmla="*/ 1 w 102"/>
                <a:gd name="T47" fmla="*/ 1 h 342"/>
                <a:gd name="T48" fmla="*/ 1 w 102"/>
                <a:gd name="T49" fmla="*/ 1 h 342"/>
                <a:gd name="T50" fmla="*/ 1 w 102"/>
                <a:gd name="T51" fmla="*/ 1 h 342"/>
                <a:gd name="T52" fmla="*/ 1 w 102"/>
                <a:gd name="T53" fmla="*/ 1 h 342"/>
                <a:gd name="T54" fmla="*/ 1 w 102"/>
                <a:gd name="T55" fmla="*/ 1 h 342"/>
                <a:gd name="T56" fmla="*/ 1 w 102"/>
                <a:gd name="T57" fmla="*/ 1 h 342"/>
                <a:gd name="T58" fmla="*/ 1 w 102"/>
                <a:gd name="T59" fmla="*/ 1 h 342"/>
                <a:gd name="T60" fmla="*/ 1 w 102"/>
                <a:gd name="T61" fmla="*/ 1 h 342"/>
                <a:gd name="T62" fmla="*/ 1 w 102"/>
                <a:gd name="T63" fmla="*/ 1 h 342"/>
                <a:gd name="T64" fmla="*/ 1 w 102"/>
                <a:gd name="T65" fmla="*/ 1 h 342"/>
                <a:gd name="T66" fmla="*/ 1 w 102"/>
                <a:gd name="T67" fmla="*/ 1 h 342"/>
                <a:gd name="T68" fmla="*/ 1 w 102"/>
                <a:gd name="T69" fmla="*/ 1 h 342"/>
                <a:gd name="T70" fmla="*/ 1 w 102"/>
                <a:gd name="T71" fmla="*/ 1 h 342"/>
                <a:gd name="T72" fmla="*/ 1 w 102"/>
                <a:gd name="T73" fmla="*/ 1 h 342"/>
                <a:gd name="T74" fmla="*/ 1 w 102"/>
                <a:gd name="T75" fmla="*/ 1 h 342"/>
                <a:gd name="T76" fmla="*/ 1 w 102"/>
                <a:gd name="T77" fmla="*/ 1 h 342"/>
                <a:gd name="T78" fmla="*/ 1 w 102"/>
                <a:gd name="T79" fmla="*/ 1 h 342"/>
                <a:gd name="T80" fmla="*/ 1 w 102"/>
                <a:gd name="T81" fmla="*/ 1 h 342"/>
                <a:gd name="T82" fmla="*/ 1 w 102"/>
                <a:gd name="T83" fmla="*/ 1 h 342"/>
                <a:gd name="T84" fmla="*/ 1 w 102"/>
                <a:gd name="T85" fmla="*/ 1 h 342"/>
                <a:gd name="T86" fmla="*/ 1 w 102"/>
                <a:gd name="T87" fmla="*/ 1 h 342"/>
                <a:gd name="T88" fmla="*/ 1 w 102"/>
                <a:gd name="T89" fmla="*/ 1 h 342"/>
                <a:gd name="T90" fmla="*/ 1 w 102"/>
                <a:gd name="T91" fmla="*/ 1 h 342"/>
                <a:gd name="T92" fmla="*/ 1 w 102"/>
                <a:gd name="T93" fmla="*/ 1 h 342"/>
                <a:gd name="T94" fmla="*/ 1 w 102"/>
                <a:gd name="T95" fmla="*/ 1 h 342"/>
                <a:gd name="T96" fmla="*/ 1 w 102"/>
                <a:gd name="T97" fmla="*/ 1 h 342"/>
                <a:gd name="T98" fmla="*/ 1 w 102"/>
                <a:gd name="T99" fmla="*/ 1 h 342"/>
                <a:gd name="T100" fmla="*/ 1 w 102"/>
                <a:gd name="T101" fmla="*/ 1 h 342"/>
                <a:gd name="T102" fmla="*/ 1 w 102"/>
                <a:gd name="T103" fmla="*/ 1 h 342"/>
                <a:gd name="T104" fmla="*/ 1 w 102"/>
                <a:gd name="T105" fmla="*/ 1 h 342"/>
                <a:gd name="T106" fmla="*/ 1 w 102"/>
                <a:gd name="T107" fmla="*/ 1 h 342"/>
                <a:gd name="T108" fmla="*/ 1 w 102"/>
                <a:gd name="T109" fmla="*/ 1 h 342"/>
                <a:gd name="T110" fmla="*/ 1 w 102"/>
                <a:gd name="T111" fmla="*/ 1 h 342"/>
                <a:gd name="T112" fmla="*/ 1 w 102"/>
                <a:gd name="T113" fmla="*/ 1 h 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2"/>
                <a:gd name="T173" fmla="*/ 102 w 102"/>
                <a:gd name="T174" fmla="*/ 342 h 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2">
                  <a:moveTo>
                    <a:pt x="0" y="342"/>
                  </a:moveTo>
                  <a:lnTo>
                    <a:pt x="1" y="339"/>
                  </a:lnTo>
                  <a:lnTo>
                    <a:pt x="4" y="335"/>
                  </a:lnTo>
                  <a:lnTo>
                    <a:pt x="6" y="332"/>
                  </a:lnTo>
                  <a:lnTo>
                    <a:pt x="7" y="329"/>
                  </a:lnTo>
                  <a:lnTo>
                    <a:pt x="8" y="326"/>
                  </a:lnTo>
                  <a:lnTo>
                    <a:pt x="10" y="323"/>
                  </a:lnTo>
                  <a:lnTo>
                    <a:pt x="11" y="320"/>
                  </a:lnTo>
                  <a:lnTo>
                    <a:pt x="13" y="319"/>
                  </a:lnTo>
                  <a:lnTo>
                    <a:pt x="14" y="316"/>
                  </a:lnTo>
                  <a:lnTo>
                    <a:pt x="16" y="314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9" y="309"/>
                  </a:lnTo>
                  <a:lnTo>
                    <a:pt x="20" y="306"/>
                  </a:lnTo>
                  <a:lnTo>
                    <a:pt x="20" y="304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3" y="300"/>
                  </a:lnTo>
                  <a:lnTo>
                    <a:pt x="23" y="299"/>
                  </a:lnTo>
                  <a:lnTo>
                    <a:pt x="24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7" y="293"/>
                  </a:lnTo>
                  <a:lnTo>
                    <a:pt x="27" y="291"/>
                  </a:lnTo>
                  <a:lnTo>
                    <a:pt x="27" y="290"/>
                  </a:lnTo>
                  <a:lnTo>
                    <a:pt x="29" y="289"/>
                  </a:lnTo>
                  <a:lnTo>
                    <a:pt x="29" y="287"/>
                  </a:lnTo>
                  <a:lnTo>
                    <a:pt x="30" y="284"/>
                  </a:lnTo>
                  <a:lnTo>
                    <a:pt x="30" y="283"/>
                  </a:lnTo>
                  <a:lnTo>
                    <a:pt x="31" y="281"/>
                  </a:lnTo>
                  <a:lnTo>
                    <a:pt x="31" y="280"/>
                  </a:lnTo>
                  <a:lnTo>
                    <a:pt x="33" y="277"/>
                  </a:lnTo>
                  <a:lnTo>
                    <a:pt x="34" y="276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70"/>
                  </a:lnTo>
                  <a:lnTo>
                    <a:pt x="37" y="268"/>
                  </a:lnTo>
                  <a:lnTo>
                    <a:pt x="37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39" y="263"/>
                  </a:lnTo>
                  <a:lnTo>
                    <a:pt x="40" y="261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2" y="257"/>
                  </a:lnTo>
                  <a:lnTo>
                    <a:pt x="42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3" y="251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47"/>
                  </a:lnTo>
                  <a:lnTo>
                    <a:pt x="46" y="245"/>
                  </a:lnTo>
                  <a:lnTo>
                    <a:pt x="46" y="244"/>
                  </a:lnTo>
                  <a:lnTo>
                    <a:pt x="47" y="243"/>
                  </a:lnTo>
                  <a:lnTo>
                    <a:pt x="47" y="240"/>
                  </a:lnTo>
                  <a:lnTo>
                    <a:pt x="49" y="238"/>
                  </a:lnTo>
                  <a:lnTo>
                    <a:pt x="49" y="237"/>
                  </a:lnTo>
                  <a:lnTo>
                    <a:pt x="50" y="234"/>
                  </a:lnTo>
                  <a:lnTo>
                    <a:pt x="50" y="231"/>
                  </a:lnTo>
                  <a:lnTo>
                    <a:pt x="52" y="230"/>
                  </a:lnTo>
                  <a:lnTo>
                    <a:pt x="53" y="227"/>
                  </a:lnTo>
                  <a:lnTo>
                    <a:pt x="53" y="225"/>
                  </a:lnTo>
                  <a:lnTo>
                    <a:pt x="54" y="222"/>
                  </a:lnTo>
                  <a:lnTo>
                    <a:pt x="54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59" y="210"/>
                  </a:lnTo>
                  <a:lnTo>
                    <a:pt x="60" y="208"/>
                  </a:lnTo>
                  <a:lnTo>
                    <a:pt x="60" y="207"/>
                  </a:lnTo>
                  <a:lnTo>
                    <a:pt x="60" y="205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3" y="199"/>
                  </a:lnTo>
                  <a:lnTo>
                    <a:pt x="63" y="198"/>
                  </a:lnTo>
                  <a:lnTo>
                    <a:pt x="63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5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7" y="187"/>
                  </a:lnTo>
                  <a:lnTo>
                    <a:pt x="67" y="184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0" y="178"/>
                  </a:lnTo>
                  <a:lnTo>
                    <a:pt x="70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2" y="169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4"/>
                  </a:lnTo>
                  <a:lnTo>
                    <a:pt x="75" y="162"/>
                  </a:lnTo>
                  <a:lnTo>
                    <a:pt x="75" y="161"/>
                  </a:lnTo>
                  <a:lnTo>
                    <a:pt x="75" y="159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5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1"/>
                  </a:lnTo>
                  <a:lnTo>
                    <a:pt x="77" y="149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9" y="146"/>
                  </a:lnTo>
                  <a:lnTo>
                    <a:pt x="80" y="145"/>
                  </a:lnTo>
                  <a:lnTo>
                    <a:pt x="80" y="143"/>
                  </a:lnTo>
                  <a:lnTo>
                    <a:pt x="80" y="142"/>
                  </a:lnTo>
                  <a:lnTo>
                    <a:pt x="82" y="139"/>
                  </a:lnTo>
                  <a:lnTo>
                    <a:pt x="82" y="138"/>
                  </a:lnTo>
                  <a:lnTo>
                    <a:pt x="82" y="136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5"/>
                  </a:lnTo>
                  <a:lnTo>
                    <a:pt x="86" y="123"/>
                  </a:lnTo>
                  <a:lnTo>
                    <a:pt x="87" y="121"/>
                  </a:lnTo>
                  <a:lnTo>
                    <a:pt x="87" y="119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90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2" y="100"/>
                  </a:lnTo>
                  <a:lnTo>
                    <a:pt x="93" y="100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6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3" y="90"/>
                  </a:lnTo>
                  <a:lnTo>
                    <a:pt x="95" y="89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5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6" y="64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6" y="60"/>
                  </a:lnTo>
                  <a:lnTo>
                    <a:pt x="96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8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9" y="43"/>
                  </a:lnTo>
                  <a:lnTo>
                    <a:pt x="99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100" y="11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4" name="Freeform 8">
              <a:extLst>
                <a:ext uri="{FF2B5EF4-FFF2-40B4-BE49-F238E27FC236}">
                  <a16:creationId xmlns:a16="http://schemas.microsoft.com/office/drawing/2014/main" id="{DBA83A00-6DE2-6640-B967-5EAC6F200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923"/>
              <a:ext cx="43" cy="44"/>
            </a:xfrm>
            <a:custGeom>
              <a:avLst/>
              <a:gdLst>
                <a:gd name="T0" fmla="*/ 0 w 86"/>
                <a:gd name="T1" fmla="*/ 1 h 86"/>
                <a:gd name="T2" fmla="*/ 1 w 86"/>
                <a:gd name="T3" fmla="*/ 1 h 86"/>
                <a:gd name="T4" fmla="*/ 1 w 86"/>
                <a:gd name="T5" fmla="*/ 1 h 86"/>
                <a:gd name="T6" fmla="*/ 1 w 86"/>
                <a:gd name="T7" fmla="*/ 1 h 86"/>
                <a:gd name="T8" fmla="*/ 1 w 86"/>
                <a:gd name="T9" fmla="*/ 1 h 86"/>
                <a:gd name="T10" fmla="*/ 1 w 86"/>
                <a:gd name="T11" fmla="*/ 1 h 86"/>
                <a:gd name="T12" fmla="*/ 1 w 86"/>
                <a:gd name="T13" fmla="*/ 1 h 86"/>
                <a:gd name="T14" fmla="*/ 1 w 86"/>
                <a:gd name="T15" fmla="*/ 1 h 86"/>
                <a:gd name="T16" fmla="*/ 1 w 86"/>
                <a:gd name="T17" fmla="*/ 1 h 86"/>
                <a:gd name="T18" fmla="*/ 1 w 86"/>
                <a:gd name="T19" fmla="*/ 0 h 86"/>
                <a:gd name="T20" fmla="*/ 1 w 86"/>
                <a:gd name="T21" fmla="*/ 0 h 86"/>
                <a:gd name="T22" fmla="*/ 1 w 86"/>
                <a:gd name="T23" fmla="*/ 0 h 86"/>
                <a:gd name="T24" fmla="*/ 1 w 86"/>
                <a:gd name="T25" fmla="*/ 0 h 86"/>
                <a:gd name="T26" fmla="*/ 1 w 86"/>
                <a:gd name="T27" fmla="*/ 1 h 86"/>
                <a:gd name="T28" fmla="*/ 1 w 86"/>
                <a:gd name="T29" fmla="*/ 1 h 86"/>
                <a:gd name="T30" fmla="*/ 1 w 86"/>
                <a:gd name="T31" fmla="*/ 1 h 86"/>
                <a:gd name="T32" fmla="*/ 1 w 86"/>
                <a:gd name="T33" fmla="*/ 1 h 86"/>
                <a:gd name="T34" fmla="*/ 1 w 86"/>
                <a:gd name="T35" fmla="*/ 1 h 86"/>
                <a:gd name="T36" fmla="*/ 1 w 86"/>
                <a:gd name="T37" fmla="*/ 1 h 86"/>
                <a:gd name="T38" fmla="*/ 1 w 86"/>
                <a:gd name="T39" fmla="*/ 1 h 86"/>
                <a:gd name="T40" fmla="*/ 1 w 86"/>
                <a:gd name="T41" fmla="*/ 1 h 86"/>
                <a:gd name="T42" fmla="*/ 1 w 86"/>
                <a:gd name="T43" fmla="*/ 1 h 86"/>
                <a:gd name="T44" fmla="*/ 1 w 86"/>
                <a:gd name="T45" fmla="*/ 1 h 86"/>
                <a:gd name="T46" fmla="*/ 1 w 86"/>
                <a:gd name="T47" fmla="*/ 1 h 86"/>
                <a:gd name="T48" fmla="*/ 1 w 86"/>
                <a:gd name="T49" fmla="*/ 1 h 86"/>
                <a:gd name="T50" fmla="*/ 1 w 86"/>
                <a:gd name="T51" fmla="*/ 1 h 86"/>
                <a:gd name="T52" fmla="*/ 1 w 86"/>
                <a:gd name="T53" fmla="*/ 1 h 86"/>
                <a:gd name="T54" fmla="*/ 1 w 86"/>
                <a:gd name="T55" fmla="*/ 1 h 86"/>
                <a:gd name="T56" fmla="*/ 1 w 86"/>
                <a:gd name="T57" fmla="*/ 1 h 86"/>
                <a:gd name="T58" fmla="*/ 1 w 86"/>
                <a:gd name="T59" fmla="*/ 1 h 86"/>
                <a:gd name="T60" fmla="*/ 1 w 86"/>
                <a:gd name="T61" fmla="*/ 1 h 86"/>
                <a:gd name="T62" fmla="*/ 1 w 86"/>
                <a:gd name="T63" fmla="*/ 1 h 86"/>
                <a:gd name="T64" fmla="*/ 1 w 86"/>
                <a:gd name="T65" fmla="*/ 1 h 86"/>
                <a:gd name="T66" fmla="*/ 1 w 86"/>
                <a:gd name="T67" fmla="*/ 1 h 86"/>
                <a:gd name="T68" fmla="*/ 1 w 86"/>
                <a:gd name="T69" fmla="*/ 1 h 86"/>
                <a:gd name="T70" fmla="*/ 1 w 86"/>
                <a:gd name="T71" fmla="*/ 1 h 86"/>
                <a:gd name="T72" fmla="*/ 1 w 86"/>
                <a:gd name="T73" fmla="*/ 1 h 86"/>
                <a:gd name="T74" fmla="*/ 1 w 86"/>
                <a:gd name="T75" fmla="*/ 1 h 86"/>
                <a:gd name="T76" fmla="*/ 1 w 86"/>
                <a:gd name="T77" fmla="*/ 1 h 86"/>
                <a:gd name="T78" fmla="*/ 1 w 86"/>
                <a:gd name="T79" fmla="*/ 1 h 86"/>
                <a:gd name="T80" fmla="*/ 1 w 86"/>
                <a:gd name="T81" fmla="*/ 1 h 86"/>
                <a:gd name="T82" fmla="*/ 1 w 86"/>
                <a:gd name="T83" fmla="*/ 1 h 86"/>
                <a:gd name="T84" fmla="*/ 1 w 86"/>
                <a:gd name="T85" fmla="*/ 1 h 86"/>
                <a:gd name="T86" fmla="*/ 1 w 86"/>
                <a:gd name="T87" fmla="*/ 1 h 86"/>
                <a:gd name="T88" fmla="*/ 1 w 86"/>
                <a:gd name="T89" fmla="*/ 1 h 86"/>
                <a:gd name="T90" fmla="*/ 1 w 86"/>
                <a:gd name="T91" fmla="*/ 1 h 86"/>
                <a:gd name="T92" fmla="*/ 1 w 86"/>
                <a:gd name="T93" fmla="*/ 1 h 86"/>
                <a:gd name="T94" fmla="*/ 1 w 86"/>
                <a:gd name="T95" fmla="*/ 1 h 86"/>
                <a:gd name="T96" fmla="*/ 1 w 86"/>
                <a:gd name="T97" fmla="*/ 1 h 86"/>
                <a:gd name="T98" fmla="*/ 1 w 86"/>
                <a:gd name="T99" fmla="*/ 1 h 86"/>
                <a:gd name="T100" fmla="*/ 1 w 86"/>
                <a:gd name="T101" fmla="*/ 1 h 86"/>
                <a:gd name="T102" fmla="*/ 1 w 86"/>
                <a:gd name="T103" fmla="*/ 1 h 86"/>
                <a:gd name="T104" fmla="*/ 1 w 86"/>
                <a:gd name="T105" fmla="*/ 1 h 86"/>
                <a:gd name="T106" fmla="*/ 1 w 86"/>
                <a:gd name="T107" fmla="*/ 1 h 86"/>
                <a:gd name="T108" fmla="*/ 1 w 86"/>
                <a:gd name="T109" fmla="*/ 1 h 86"/>
                <a:gd name="T110" fmla="*/ 0 w 86"/>
                <a:gd name="T111" fmla="*/ 1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"/>
                <a:gd name="T169" fmla="*/ 0 h 86"/>
                <a:gd name="T170" fmla="*/ 86 w 86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" h="86">
                  <a:moveTo>
                    <a:pt x="0" y="50"/>
                  </a:moveTo>
                  <a:lnTo>
                    <a:pt x="0" y="34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5" y="8"/>
                  </a:lnTo>
                  <a:lnTo>
                    <a:pt x="76" y="10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81" y="14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20"/>
                  </a:lnTo>
                  <a:lnTo>
                    <a:pt x="85" y="21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6" y="27"/>
                  </a:lnTo>
                  <a:lnTo>
                    <a:pt x="86" y="29"/>
                  </a:lnTo>
                  <a:lnTo>
                    <a:pt x="86" y="30"/>
                  </a:lnTo>
                  <a:lnTo>
                    <a:pt x="86" y="33"/>
                  </a:lnTo>
                  <a:lnTo>
                    <a:pt x="86" y="34"/>
                  </a:lnTo>
                  <a:lnTo>
                    <a:pt x="86" y="50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4" y="64"/>
                  </a:lnTo>
                  <a:lnTo>
                    <a:pt x="84" y="66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1" y="70"/>
                  </a:lnTo>
                  <a:lnTo>
                    <a:pt x="79" y="72"/>
                  </a:lnTo>
                  <a:lnTo>
                    <a:pt x="79" y="73"/>
                  </a:lnTo>
                  <a:lnTo>
                    <a:pt x="78" y="75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3" y="77"/>
                  </a:lnTo>
                  <a:lnTo>
                    <a:pt x="72" y="79"/>
                  </a:lnTo>
                  <a:lnTo>
                    <a:pt x="71" y="79"/>
                  </a:lnTo>
                  <a:lnTo>
                    <a:pt x="69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9" y="82"/>
                  </a:lnTo>
                  <a:lnTo>
                    <a:pt x="17" y="80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3" y="77"/>
                  </a:lnTo>
                  <a:lnTo>
                    <a:pt x="12" y="76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7" y="72"/>
                  </a:lnTo>
                  <a:lnTo>
                    <a:pt x="6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65" name="Line 10">
              <a:extLst>
                <a:ext uri="{FF2B5EF4-FFF2-40B4-BE49-F238E27FC236}">
                  <a16:creationId xmlns:a16="http://schemas.microsoft.com/office/drawing/2014/main" id="{5B15D61C-1E73-7849-9AD3-B4566EFA6C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7" y="2145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6" name="Freeform 13">
              <a:extLst>
                <a:ext uri="{FF2B5EF4-FFF2-40B4-BE49-F238E27FC236}">
                  <a16:creationId xmlns:a16="http://schemas.microsoft.com/office/drawing/2014/main" id="{F8FD1FEF-CF3C-F240-BB09-D3DF73D3B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1628"/>
              <a:ext cx="1381" cy="239"/>
            </a:xfrm>
            <a:custGeom>
              <a:avLst/>
              <a:gdLst>
                <a:gd name="T0" fmla="*/ 0 w 1413"/>
                <a:gd name="T1" fmla="*/ 0 h 242"/>
                <a:gd name="T2" fmla="*/ 567 w 1413"/>
                <a:gd name="T3" fmla="*/ 0 h 242"/>
                <a:gd name="T4" fmla="*/ 567 w 1413"/>
                <a:gd name="T5" fmla="*/ 170 h 242"/>
                <a:gd name="T6" fmla="*/ 587 w 1413"/>
                <a:gd name="T7" fmla="*/ 170 h 242"/>
                <a:gd name="T8" fmla="*/ 744 w 1413"/>
                <a:gd name="T9" fmla="*/ 172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7" name="Line 14">
              <a:extLst>
                <a:ext uri="{FF2B5EF4-FFF2-40B4-BE49-F238E27FC236}">
                  <a16:creationId xmlns:a16="http://schemas.microsoft.com/office/drawing/2014/main" id="{61A0CC28-FFDA-A340-B7E1-2C8929E880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2" y="2045"/>
              <a:ext cx="531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8" name="Line 15">
              <a:extLst>
                <a:ext uri="{FF2B5EF4-FFF2-40B4-BE49-F238E27FC236}">
                  <a16:creationId xmlns:a16="http://schemas.microsoft.com/office/drawing/2014/main" id="{DAC00C8F-1F67-0D48-B15C-51F14203E3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9" y="1944"/>
              <a:ext cx="387" cy="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9" name="Line 16">
              <a:extLst>
                <a:ext uri="{FF2B5EF4-FFF2-40B4-BE49-F238E27FC236}">
                  <a16:creationId xmlns:a16="http://schemas.microsoft.com/office/drawing/2014/main" id="{1CC4A1D4-1E8C-BF43-8762-326F7D54D5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2" y="1944"/>
              <a:ext cx="344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0" name="Rectangle 17">
              <a:extLst>
                <a:ext uri="{FF2B5EF4-FFF2-40B4-BE49-F238E27FC236}">
                  <a16:creationId xmlns:a16="http://schemas.microsoft.com/office/drawing/2014/main" id="{8CB0FB73-94DB-DD4C-B8B4-65A1D0521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1555"/>
              <a:ext cx="11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6371" name="Rectangle 18">
              <a:extLst>
                <a:ext uri="{FF2B5EF4-FFF2-40B4-BE49-F238E27FC236}">
                  <a16:creationId xmlns:a16="http://schemas.microsoft.com/office/drawing/2014/main" id="{3D23DC42-12BF-C249-9A0E-D06D6C0EE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1891"/>
              <a:ext cx="104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6372" name="Freeform 19">
              <a:extLst>
                <a:ext uri="{FF2B5EF4-FFF2-40B4-BE49-F238E27FC236}">
                  <a16:creationId xmlns:a16="http://schemas.microsoft.com/office/drawing/2014/main" id="{9C4D12B8-2A96-F948-8BDB-F2DCDEB0F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944"/>
              <a:ext cx="1824" cy="503"/>
            </a:xfrm>
            <a:custGeom>
              <a:avLst/>
              <a:gdLst>
                <a:gd name="T0" fmla="*/ 0 w 3649"/>
                <a:gd name="T1" fmla="*/ 0 h 1006"/>
                <a:gd name="T2" fmla="*/ 0 w 3649"/>
                <a:gd name="T3" fmla="*/ 1 h 1006"/>
                <a:gd name="T4" fmla="*/ 0 w 3649"/>
                <a:gd name="T5" fmla="*/ 1 h 1006"/>
                <a:gd name="T6" fmla="*/ 0 w 3649"/>
                <a:gd name="T7" fmla="*/ 1 h 10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49"/>
                <a:gd name="T13" fmla="*/ 0 h 1006"/>
                <a:gd name="T14" fmla="*/ 3649 w 3649"/>
                <a:gd name="T15" fmla="*/ 1006 h 10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49" h="1006">
                  <a:moveTo>
                    <a:pt x="3649" y="0"/>
                  </a:moveTo>
                  <a:lnTo>
                    <a:pt x="3649" y="1006"/>
                  </a:lnTo>
                  <a:lnTo>
                    <a:pt x="0" y="1006"/>
                  </a:lnTo>
                  <a:lnTo>
                    <a:pt x="0" y="40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3" name="Freeform 21">
              <a:extLst>
                <a:ext uri="{FF2B5EF4-FFF2-40B4-BE49-F238E27FC236}">
                  <a16:creationId xmlns:a16="http://schemas.microsoft.com/office/drawing/2014/main" id="{8967D09E-89D2-EB4D-8EE2-8B40AA554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005"/>
              <a:ext cx="77" cy="77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4" y="3"/>
                  </a:lnTo>
                  <a:lnTo>
                    <a:pt x="52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6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6" y="124"/>
                  </a:lnTo>
                  <a:lnTo>
                    <a:pt x="17" y="127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9" y="137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2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2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8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8" y="148"/>
                  </a:lnTo>
                  <a:lnTo>
                    <a:pt x="112" y="147"/>
                  </a:lnTo>
                  <a:lnTo>
                    <a:pt x="115" y="145"/>
                  </a:lnTo>
                  <a:lnTo>
                    <a:pt x="118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7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7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1" y="104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5" y="85"/>
                  </a:lnTo>
                  <a:lnTo>
                    <a:pt x="155" y="81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4" y="65"/>
                  </a:lnTo>
                  <a:lnTo>
                    <a:pt x="154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1" y="50"/>
                  </a:lnTo>
                  <a:lnTo>
                    <a:pt x="149" y="48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5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8" y="10"/>
                  </a:lnTo>
                  <a:lnTo>
                    <a:pt x="115" y="9"/>
                  </a:lnTo>
                  <a:lnTo>
                    <a:pt x="112" y="7"/>
                  </a:lnTo>
                  <a:lnTo>
                    <a:pt x="108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8" y="2"/>
                  </a:lnTo>
                  <a:lnTo>
                    <a:pt x="93" y="2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4" name="Freeform 24">
              <a:extLst>
                <a:ext uri="{FF2B5EF4-FFF2-40B4-BE49-F238E27FC236}">
                  <a16:creationId xmlns:a16="http://schemas.microsoft.com/office/drawing/2014/main" id="{1D8360B8-8A60-6F43-8A20-1008E3FCD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776"/>
              <a:ext cx="430" cy="171"/>
            </a:xfrm>
            <a:custGeom>
              <a:avLst/>
              <a:gdLst>
                <a:gd name="T0" fmla="*/ 1 w 859"/>
                <a:gd name="T1" fmla="*/ 0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3" y="0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68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8" y="0"/>
                  </a:lnTo>
                  <a:lnTo>
                    <a:pt x="246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2"/>
                  </a:lnTo>
                  <a:lnTo>
                    <a:pt x="300" y="2"/>
                  </a:lnTo>
                  <a:lnTo>
                    <a:pt x="310" y="2"/>
                  </a:lnTo>
                  <a:lnTo>
                    <a:pt x="320" y="2"/>
                  </a:lnTo>
                  <a:lnTo>
                    <a:pt x="329" y="2"/>
                  </a:lnTo>
                  <a:lnTo>
                    <a:pt x="336" y="2"/>
                  </a:lnTo>
                  <a:lnTo>
                    <a:pt x="343" y="2"/>
                  </a:lnTo>
                  <a:lnTo>
                    <a:pt x="349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6" y="2"/>
                  </a:lnTo>
                  <a:lnTo>
                    <a:pt x="371" y="2"/>
                  </a:lnTo>
                  <a:lnTo>
                    <a:pt x="373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81" y="2"/>
                  </a:lnTo>
                  <a:lnTo>
                    <a:pt x="384" y="2"/>
                  </a:lnTo>
                  <a:lnTo>
                    <a:pt x="385" y="3"/>
                  </a:lnTo>
                  <a:lnTo>
                    <a:pt x="388" y="3"/>
                  </a:lnTo>
                  <a:lnTo>
                    <a:pt x="391" y="3"/>
                  </a:lnTo>
                  <a:lnTo>
                    <a:pt x="392" y="3"/>
                  </a:lnTo>
                  <a:lnTo>
                    <a:pt x="395" y="3"/>
                  </a:lnTo>
                  <a:lnTo>
                    <a:pt x="396" y="3"/>
                  </a:lnTo>
                  <a:lnTo>
                    <a:pt x="398" y="3"/>
                  </a:lnTo>
                  <a:lnTo>
                    <a:pt x="399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6"/>
                  </a:lnTo>
                  <a:lnTo>
                    <a:pt x="421" y="6"/>
                  </a:lnTo>
                  <a:lnTo>
                    <a:pt x="422" y="6"/>
                  </a:lnTo>
                  <a:lnTo>
                    <a:pt x="424" y="6"/>
                  </a:lnTo>
                  <a:lnTo>
                    <a:pt x="425" y="6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31" y="7"/>
                  </a:lnTo>
                  <a:lnTo>
                    <a:pt x="432" y="7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8" y="7"/>
                  </a:lnTo>
                  <a:lnTo>
                    <a:pt x="441" y="9"/>
                  </a:lnTo>
                  <a:lnTo>
                    <a:pt x="444" y="9"/>
                  </a:lnTo>
                  <a:lnTo>
                    <a:pt x="445" y="9"/>
                  </a:lnTo>
                  <a:lnTo>
                    <a:pt x="447" y="9"/>
                  </a:lnTo>
                  <a:lnTo>
                    <a:pt x="450" y="9"/>
                  </a:lnTo>
                  <a:lnTo>
                    <a:pt x="451" y="10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2"/>
                  </a:lnTo>
                  <a:lnTo>
                    <a:pt x="461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3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80" y="16"/>
                  </a:lnTo>
                  <a:lnTo>
                    <a:pt x="481" y="17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2"/>
                  </a:lnTo>
                  <a:lnTo>
                    <a:pt x="498" y="22"/>
                  </a:lnTo>
                  <a:lnTo>
                    <a:pt x="500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6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7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9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4" y="36"/>
                  </a:lnTo>
                  <a:lnTo>
                    <a:pt x="536" y="37"/>
                  </a:lnTo>
                  <a:lnTo>
                    <a:pt x="539" y="37"/>
                  </a:lnTo>
                  <a:lnTo>
                    <a:pt x="540" y="39"/>
                  </a:lnTo>
                  <a:lnTo>
                    <a:pt x="542" y="40"/>
                  </a:lnTo>
                  <a:lnTo>
                    <a:pt x="544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4" y="46"/>
                  </a:lnTo>
                  <a:lnTo>
                    <a:pt x="557" y="47"/>
                  </a:lnTo>
                  <a:lnTo>
                    <a:pt x="559" y="47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7" y="53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3" y="56"/>
                  </a:lnTo>
                  <a:lnTo>
                    <a:pt x="575" y="56"/>
                  </a:lnTo>
                  <a:lnTo>
                    <a:pt x="576" y="58"/>
                  </a:lnTo>
                  <a:lnTo>
                    <a:pt x="577" y="58"/>
                  </a:lnTo>
                  <a:lnTo>
                    <a:pt x="579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8" y="63"/>
                  </a:lnTo>
                  <a:lnTo>
                    <a:pt x="589" y="63"/>
                  </a:lnTo>
                  <a:lnTo>
                    <a:pt x="590" y="65"/>
                  </a:lnTo>
                  <a:lnTo>
                    <a:pt x="592" y="66"/>
                  </a:lnTo>
                  <a:lnTo>
                    <a:pt x="595" y="68"/>
                  </a:lnTo>
                  <a:lnTo>
                    <a:pt x="596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3"/>
                  </a:lnTo>
                  <a:lnTo>
                    <a:pt x="606" y="73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8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3"/>
                  </a:lnTo>
                  <a:lnTo>
                    <a:pt x="623" y="83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6" y="86"/>
                  </a:lnTo>
                  <a:lnTo>
                    <a:pt x="628" y="86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1"/>
                  </a:lnTo>
                  <a:lnTo>
                    <a:pt x="636" y="92"/>
                  </a:lnTo>
                  <a:lnTo>
                    <a:pt x="638" y="93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6"/>
                  </a:lnTo>
                  <a:lnTo>
                    <a:pt x="644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51" y="102"/>
                  </a:lnTo>
                  <a:lnTo>
                    <a:pt x="652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5" y="105"/>
                  </a:lnTo>
                  <a:lnTo>
                    <a:pt x="656" y="106"/>
                  </a:lnTo>
                  <a:lnTo>
                    <a:pt x="658" y="106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61" y="109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19"/>
                  </a:lnTo>
                  <a:lnTo>
                    <a:pt x="674" y="119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79" y="124"/>
                  </a:lnTo>
                  <a:lnTo>
                    <a:pt x="681" y="125"/>
                  </a:lnTo>
                  <a:lnTo>
                    <a:pt x="682" y="125"/>
                  </a:lnTo>
                  <a:lnTo>
                    <a:pt x="682" y="126"/>
                  </a:lnTo>
                  <a:lnTo>
                    <a:pt x="684" y="126"/>
                  </a:lnTo>
                  <a:lnTo>
                    <a:pt x="684" y="128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29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2"/>
                  </a:lnTo>
                  <a:lnTo>
                    <a:pt x="692" y="132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2" y="141"/>
                  </a:lnTo>
                  <a:lnTo>
                    <a:pt x="704" y="141"/>
                  </a:lnTo>
                  <a:lnTo>
                    <a:pt x="705" y="142"/>
                  </a:lnTo>
                  <a:lnTo>
                    <a:pt x="707" y="144"/>
                  </a:lnTo>
                  <a:lnTo>
                    <a:pt x="708" y="144"/>
                  </a:lnTo>
                  <a:lnTo>
                    <a:pt x="708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49"/>
                  </a:lnTo>
                  <a:lnTo>
                    <a:pt x="714" y="149"/>
                  </a:lnTo>
                  <a:lnTo>
                    <a:pt x="714" y="151"/>
                  </a:lnTo>
                  <a:lnTo>
                    <a:pt x="715" y="152"/>
                  </a:lnTo>
                  <a:lnTo>
                    <a:pt x="717" y="154"/>
                  </a:lnTo>
                  <a:lnTo>
                    <a:pt x="718" y="154"/>
                  </a:lnTo>
                  <a:lnTo>
                    <a:pt x="718" y="155"/>
                  </a:lnTo>
                  <a:lnTo>
                    <a:pt x="720" y="157"/>
                  </a:lnTo>
                  <a:lnTo>
                    <a:pt x="721" y="158"/>
                  </a:lnTo>
                  <a:lnTo>
                    <a:pt x="723" y="160"/>
                  </a:lnTo>
                  <a:lnTo>
                    <a:pt x="724" y="161"/>
                  </a:lnTo>
                  <a:lnTo>
                    <a:pt x="725" y="162"/>
                  </a:lnTo>
                  <a:lnTo>
                    <a:pt x="727" y="164"/>
                  </a:lnTo>
                  <a:lnTo>
                    <a:pt x="728" y="165"/>
                  </a:lnTo>
                  <a:lnTo>
                    <a:pt x="728" y="167"/>
                  </a:lnTo>
                  <a:lnTo>
                    <a:pt x="730" y="167"/>
                  </a:lnTo>
                  <a:lnTo>
                    <a:pt x="731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4" y="171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7" y="175"/>
                  </a:lnTo>
                  <a:lnTo>
                    <a:pt x="738" y="177"/>
                  </a:lnTo>
                  <a:lnTo>
                    <a:pt x="740" y="178"/>
                  </a:lnTo>
                  <a:lnTo>
                    <a:pt x="741" y="180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7" y="188"/>
                  </a:lnTo>
                  <a:lnTo>
                    <a:pt x="748" y="190"/>
                  </a:lnTo>
                  <a:lnTo>
                    <a:pt x="750" y="191"/>
                  </a:lnTo>
                  <a:lnTo>
                    <a:pt x="751" y="193"/>
                  </a:lnTo>
                  <a:lnTo>
                    <a:pt x="753" y="194"/>
                  </a:lnTo>
                  <a:lnTo>
                    <a:pt x="754" y="197"/>
                  </a:lnTo>
                  <a:lnTo>
                    <a:pt x="757" y="198"/>
                  </a:lnTo>
                  <a:lnTo>
                    <a:pt x="758" y="200"/>
                  </a:lnTo>
                  <a:lnTo>
                    <a:pt x="760" y="201"/>
                  </a:lnTo>
                  <a:lnTo>
                    <a:pt x="761" y="204"/>
                  </a:lnTo>
                  <a:lnTo>
                    <a:pt x="763" y="205"/>
                  </a:lnTo>
                  <a:lnTo>
                    <a:pt x="763" y="207"/>
                  </a:lnTo>
                  <a:lnTo>
                    <a:pt x="764" y="208"/>
                  </a:lnTo>
                  <a:lnTo>
                    <a:pt x="766" y="210"/>
                  </a:lnTo>
                  <a:lnTo>
                    <a:pt x="767" y="210"/>
                  </a:lnTo>
                  <a:lnTo>
                    <a:pt x="767" y="211"/>
                  </a:lnTo>
                  <a:lnTo>
                    <a:pt x="769" y="213"/>
                  </a:lnTo>
                  <a:lnTo>
                    <a:pt x="770" y="214"/>
                  </a:lnTo>
                  <a:lnTo>
                    <a:pt x="770" y="216"/>
                  </a:lnTo>
                  <a:lnTo>
                    <a:pt x="771" y="216"/>
                  </a:lnTo>
                  <a:lnTo>
                    <a:pt x="771" y="217"/>
                  </a:lnTo>
                  <a:lnTo>
                    <a:pt x="773" y="218"/>
                  </a:lnTo>
                  <a:lnTo>
                    <a:pt x="774" y="220"/>
                  </a:lnTo>
                  <a:lnTo>
                    <a:pt x="776" y="221"/>
                  </a:lnTo>
                  <a:lnTo>
                    <a:pt x="776" y="223"/>
                  </a:lnTo>
                  <a:lnTo>
                    <a:pt x="777" y="224"/>
                  </a:lnTo>
                  <a:lnTo>
                    <a:pt x="779" y="226"/>
                  </a:lnTo>
                  <a:lnTo>
                    <a:pt x="779" y="227"/>
                  </a:lnTo>
                  <a:lnTo>
                    <a:pt x="780" y="228"/>
                  </a:lnTo>
                  <a:lnTo>
                    <a:pt x="781" y="230"/>
                  </a:lnTo>
                  <a:lnTo>
                    <a:pt x="783" y="231"/>
                  </a:lnTo>
                  <a:lnTo>
                    <a:pt x="783" y="233"/>
                  </a:lnTo>
                  <a:lnTo>
                    <a:pt x="784" y="234"/>
                  </a:lnTo>
                  <a:lnTo>
                    <a:pt x="786" y="237"/>
                  </a:lnTo>
                  <a:lnTo>
                    <a:pt x="787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3" y="246"/>
                  </a:lnTo>
                  <a:lnTo>
                    <a:pt x="794" y="247"/>
                  </a:lnTo>
                  <a:lnTo>
                    <a:pt x="796" y="250"/>
                  </a:lnTo>
                  <a:lnTo>
                    <a:pt x="797" y="251"/>
                  </a:lnTo>
                  <a:lnTo>
                    <a:pt x="799" y="253"/>
                  </a:lnTo>
                  <a:lnTo>
                    <a:pt x="799" y="254"/>
                  </a:lnTo>
                  <a:lnTo>
                    <a:pt x="800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3" y="260"/>
                  </a:lnTo>
                  <a:lnTo>
                    <a:pt x="804" y="261"/>
                  </a:lnTo>
                  <a:lnTo>
                    <a:pt x="806" y="263"/>
                  </a:lnTo>
                  <a:lnTo>
                    <a:pt x="806" y="264"/>
                  </a:lnTo>
                  <a:lnTo>
                    <a:pt x="807" y="266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0" y="270"/>
                  </a:lnTo>
                  <a:lnTo>
                    <a:pt x="812" y="272"/>
                  </a:lnTo>
                  <a:lnTo>
                    <a:pt x="813" y="273"/>
                  </a:lnTo>
                  <a:lnTo>
                    <a:pt x="813" y="274"/>
                  </a:lnTo>
                  <a:lnTo>
                    <a:pt x="815" y="276"/>
                  </a:lnTo>
                  <a:lnTo>
                    <a:pt x="816" y="277"/>
                  </a:lnTo>
                  <a:lnTo>
                    <a:pt x="816" y="279"/>
                  </a:lnTo>
                  <a:lnTo>
                    <a:pt x="817" y="280"/>
                  </a:lnTo>
                  <a:lnTo>
                    <a:pt x="819" y="282"/>
                  </a:lnTo>
                  <a:lnTo>
                    <a:pt x="820" y="283"/>
                  </a:lnTo>
                  <a:lnTo>
                    <a:pt x="822" y="286"/>
                  </a:lnTo>
                  <a:lnTo>
                    <a:pt x="823" y="287"/>
                  </a:lnTo>
                  <a:lnTo>
                    <a:pt x="825" y="290"/>
                  </a:lnTo>
                  <a:lnTo>
                    <a:pt x="826" y="292"/>
                  </a:lnTo>
                  <a:lnTo>
                    <a:pt x="827" y="295"/>
                  </a:lnTo>
                  <a:lnTo>
                    <a:pt x="829" y="296"/>
                  </a:lnTo>
                  <a:lnTo>
                    <a:pt x="830" y="299"/>
                  </a:lnTo>
                  <a:lnTo>
                    <a:pt x="832" y="300"/>
                  </a:lnTo>
                  <a:lnTo>
                    <a:pt x="833" y="303"/>
                  </a:lnTo>
                  <a:lnTo>
                    <a:pt x="835" y="305"/>
                  </a:lnTo>
                  <a:lnTo>
                    <a:pt x="836" y="306"/>
                  </a:lnTo>
                  <a:lnTo>
                    <a:pt x="837" y="307"/>
                  </a:lnTo>
                  <a:lnTo>
                    <a:pt x="839" y="309"/>
                  </a:lnTo>
                  <a:lnTo>
                    <a:pt x="840" y="310"/>
                  </a:lnTo>
                  <a:lnTo>
                    <a:pt x="840" y="312"/>
                  </a:lnTo>
                  <a:lnTo>
                    <a:pt x="842" y="313"/>
                  </a:lnTo>
                  <a:lnTo>
                    <a:pt x="843" y="315"/>
                  </a:lnTo>
                  <a:lnTo>
                    <a:pt x="843" y="316"/>
                  </a:lnTo>
                  <a:lnTo>
                    <a:pt x="845" y="318"/>
                  </a:lnTo>
                  <a:lnTo>
                    <a:pt x="845" y="319"/>
                  </a:lnTo>
                  <a:lnTo>
                    <a:pt x="846" y="319"/>
                  </a:lnTo>
                  <a:lnTo>
                    <a:pt x="846" y="320"/>
                  </a:lnTo>
                  <a:lnTo>
                    <a:pt x="848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50" y="326"/>
                  </a:lnTo>
                  <a:lnTo>
                    <a:pt x="850" y="328"/>
                  </a:lnTo>
                  <a:lnTo>
                    <a:pt x="852" y="329"/>
                  </a:lnTo>
                  <a:lnTo>
                    <a:pt x="852" y="330"/>
                  </a:lnTo>
                  <a:lnTo>
                    <a:pt x="853" y="332"/>
                  </a:lnTo>
                  <a:lnTo>
                    <a:pt x="855" y="333"/>
                  </a:lnTo>
                  <a:lnTo>
                    <a:pt x="855" y="335"/>
                  </a:lnTo>
                  <a:lnTo>
                    <a:pt x="856" y="336"/>
                  </a:lnTo>
                  <a:lnTo>
                    <a:pt x="858" y="338"/>
                  </a:lnTo>
                  <a:lnTo>
                    <a:pt x="858" y="339"/>
                  </a:lnTo>
                  <a:lnTo>
                    <a:pt x="859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5" name="Freeform 25">
              <a:extLst>
                <a:ext uri="{FF2B5EF4-FFF2-40B4-BE49-F238E27FC236}">
                  <a16:creationId xmlns:a16="http://schemas.microsoft.com/office/drawing/2014/main" id="{BE744F1D-03C9-0845-911F-CCB2F95BB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948"/>
              <a:ext cx="430" cy="171"/>
            </a:xfrm>
            <a:custGeom>
              <a:avLst/>
              <a:gdLst>
                <a:gd name="T0" fmla="*/ 1 w 859"/>
                <a:gd name="T1" fmla="*/ 1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3" y="342"/>
                  </a:lnTo>
                  <a:lnTo>
                    <a:pt x="119" y="342"/>
                  </a:lnTo>
                  <a:lnTo>
                    <a:pt x="145" y="342"/>
                  </a:lnTo>
                  <a:lnTo>
                    <a:pt x="168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8" y="342"/>
                  </a:lnTo>
                  <a:lnTo>
                    <a:pt x="246" y="342"/>
                  </a:lnTo>
                  <a:lnTo>
                    <a:pt x="260" y="342"/>
                  </a:lnTo>
                  <a:lnTo>
                    <a:pt x="274" y="342"/>
                  </a:lnTo>
                  <a:lnTo>
                    <a:pt x="287" y="342"/>
                  </a:lnTo>
                  <a:lnTo>
                    <a:pt x="300" y="342"/>
                  </a:lnTo>
                  <a:lnTo>
                    <a:pt x="310" y="341"/>
                  </a:lnTo>
                  <a:lnTo>
                    <a:pt x="320" y="341"/>
                  </a:lnTo>
                  <a:lnTo>
                    <a:pt x="329" y="341"/>
                  </a:lnTo>
                  <a:lnTo>
                    <a:pt x="336" y="341"/>
                  </a:lnTo>
                  <a:lnTo>
                    <a:pt x="343" y="341"/>
                  </a:lnTo>
                  <a:lnTo>
                    <a:pt x="349" y="341"/>
                  </a:lnTo>
                  <a:lnTo>
                    <a:pt x="355" y="341"/>
                  </a:lnTo>
                  <a:lnTo>
                    <a:pt x="359" y="341"/>
                  </a:lnTo>
                  <a:lnTo>
                    <a:pt x="363" y="341"/>
                  </a:lnTo>
                  <a:lnTo>
                    <a:pt x="366" y="341"/>
                  </a:lnTo>
                  <a:lnTo>
                    <a:pt x="371" y="341"/>
                  </a:lnTo>
                  <a:lnTo>
                    <a:pt x="373" y="341"/>
                  </a:lnTo>
                  <a:lnTo>
                    <a:pt x="376" y="341"/>
                  </a:lnTo>
                  <a:lnTo>
                    <a:pt x="378" y="341"/>
                  </a:lnTo>
                  <a:lnTo>
                    <a:pt x="381" y="341"/>
                  </a:lnTo>
                  <a:lnTo>
                    <a:pt x="384" y="341"/>
                  </a:lnTo>
                  <a:lnTo>
                    <a:pt x="385" y="341"/>
                  </a:lnTo>
                  <a:lnTo>
                    <a:pt x="388" y="339"/>
                  </a:lnTo>
                  <a:lnTo>
                    <a:pt x="391" y="339"/>
                  </a:lnTo>
                  <a:lnTo>
                    <a:pt x="392" y="339"/>
                  </a:lnTo>
                  <a:lnTo>
                    <a:pt x="395" y="339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399" y="339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5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8"/>
                  </a:lnTo>
                  <a:lnTo>
                    <a:pt x="414" y="338"/>
                  </a:lnTo>
                  <a:lnTo>
                    <a:pt x="415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6"/>
                  </a:lnTo>
                  <a:lnTo>
                    <a:pt x="425" y="336"/>
                  </a:lnTo>
                  <a:lnTo>
                    <a:pt x="427" y="336"/>
                  </a:lnTo>
                  <a:lnTo>
                    <a:pt x="428" y="336"/>
                  </a:lnTo>
                  <a:lnTo>
                    <a:pt x="431" y="335"/>
                  </a:lnTo>
                  <a:lnTo>
                    <a:pt x="432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8" y="335"/>
                  </a:lnTo>
                  <a:lnTo>
                    <a:pt x="441" y="334"/>
                  </a:lnTo>
                  <a:lnTo>
                    <a:pt x="444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1"/>
                  </a:lnTo>
                  <a:lnTo>
                    <a:pt x="461" y="331"/>
                  </a:lnTo>
                  <a:lnTo>
                    <a:pt x="463" y="331"/>
                  </a:lnTo>
                  <a:lnTo>
                    <a:pt x="464" y="331"/>
                  </a:lnTo>
                  <a:lnTo>
                    <a:pt x="465" y="329"/>
                  </a:lnTo>
                  <a:lnTo>
                    <a:pt x="467" y="329"/>
                  </a:lnTo>
                  <a:lnTo>
                    <a:pt x="468" y="329"/>
                  </a:lnTo>
                  <a:lnTo>
                    <a:pt x="470" y="329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4" y="328"/>
                  </a:lnTo>
                  <a:lnTo>
                    <a:pt x="475" y="326"/>
                  </a:lnTo>
                  <a:lnTo>
                    <a:pt x="477" y="326"/>
                  </a:lnTo>
                  <a:lnTo>
                    <a:pt x="480" y="326"/>
                  </a:lnTo>
                  <a:lnTo>
                    <a:pt x="481" y="325"/>
                  </a:lnTo>
                  <a:lnTo>
                    <a:pt x="483" y="325"/>
                  </a:lnTo>
                  <a:lnTo>
                    <a:pt x="486" y="324"/>
                  </a:lnTo>
                  <a:lnTo>
                    <a:pt x="488" y="324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3" y="319"/>
                  </a:lnTo>
                  <a:lnTo>
                    <a:pt x="504" y="318"/>
                  </a:lnTo>
                  <a:lnTo>
                    <a:pt x="506" y="318"/>
                  </a:lnTo>
                  <a:lnTo>
                    <a:pt x="509" y="316"/>
                  </a:lnTo>
                  <a:lnTo>
                    <a:pt x="510" y="316"/>
                  </a:lnTo>
                  <a:lnTo>
                    <a:pt x="511" y="316"/>
                  </a:lnTo>
                  <a:lnTo>
                    <a:pt x="513" y="315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3"/>
                  </a:lnTo>
                  <a:lnTo>
                    <a:pt x="519" y="313"/>
                  </a:lnTo>
                  <a:lnTo>
                    <a:pt x="520" y="313"/>
                  </a:lnTo>
                  <a:lnTo>
                    <a:pt x="521" y="312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4" y="311"/>
                  </a:lnTo>
                  <a:lnTo>
                    <a:pt x="526" y="311"/>
                  </a:lnTo>
                  <a:lnTo>
                    <a:pt x="527" y="309"/>
                  </a:lnTo>
                  <a:lnTo>
                    <a:pt x="529" y="309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4" y="306"/>
                  </a:lnTo>
                  <a:lnTo>
                    <a:pt x="536" y="305"/>
                  </a:lnTo>
                  <a:lnTo>
                    <a:pt x="539" y="305"/>
                  </a:lnTo>
                  <a:lnTo>
                    <a:pt x="540" y="303"/>
                  </a:lnTo>
                  <a:lnTo>
                    <a:pt x="542" y="302"/>
                  </a:lnTo>
                  <a:lnTo>
                    <a:pt x="544" y="302"/>
                  </a:lnTo>
                  <a:lnTo>
                    <a:pt x="546" y="301"/>
                  </a:lnTo>
                  <a:lnTo>
                    <a:pt x="549" y="299"/>
                  </a:lnTo>
                  <a:lnTo>
                    <a:pt x="552" y="298"/>
                  </a:lnTo>
                  <a:lnTo>
                    <a:pt x="553" y="298"/>
                  </a:lnTo>
                  <a:lnTo>
                    <a:pt x="554" y="296"/>
                  </a:lnTo>
                  <a:lnTo>
                    <a:pt x="557" y="295"/>
                  </a:lnTo>
                  <a:lnTo>
                    <a:pt x="559" y="295"/>
                  </a:lnTo>
                  <a:lnTo>
                    <a:pt x="560" y="293"/>
                  </a:lnTo>
                  <a:lnTo>
                    <a:pt x="562" y="293"/>
                  </a:lnTo>
                  <a:lnTo>
                    <a:pt x="563" y="292"/>
                  </a:lnTo>
                  <a:lnTo>
                    <a:pt x="565" y="292"/>
                  </a:lnTo>
                  <a:lnTo>
                    <a:pt x="566" y="290"/>
                  </a:lnTo>
                  <a:lnTo>
                    <a:pt x="567" y="290"/>
                  </a:lnTo>
                  <a:lnTo>
                    <a:pt x="567" y="289"/>
                  </a:lnTo>
                  <a:lnTo>
                    <a:pt x="569" y="289"/>
                  </a:lnTo>
                  <a:lnTo>
                    <a:pt x="570" y="288"/>
                  </a:lnTo>
                  <a:lnTo>
                    <a:pt x="572" y="288"/>
                  </a:lnTo>
                  <a:lnTo>
                    <a:pt x="573" y="288"/>
                  </a:lnTo>
                  <a:lnTo>
                    <a:pt x="573" y="286"/>
                  </a:lnTo>
                  <a:lnTo>
                    <a:pt x="575" y="286"/>
                  </a:lnTo>
                  <a:lnTo>
                    <a:pt x="576" y="285"/>
                  </a:lnTo>
                  <a:lnTo>
                    <a:pt x="577" y="285"/>
                  </a:lnTo>
                  <a:lnTo>
                    <a:pt x="579" y="283"/>
                  </a:lnTo>
                  <a:lnTo>
                    <a:pt x="580" y="283"/>
                  </a:lnTo>
                  <a:lnTo>
                    <a:pt x="582" y="282"/>
                  </a:lnTo>
                  <a:lnTo>
                    <a:pt x="583" y="280"/>
                  </a:lnTo>
                  <a:lnTo>
                    <a:pt x="585" y="280"/>
                  </a:lnTo>
                  <a:lnTo>
                    <a:pt x="588" y="279"/>
                  </a:lnTo>
                  <a:lnTo>
                    <a:pt x="589" y="279"/>
                  </a:lnTo>
                  <a:lnTo>
                    <a:pt x="590" y="278"/>
                  </a:lnTo>
                  <a:lnTo>
                    <a:pt x="592" y="276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2" y="270"/>
                  </a:lnTo>
                  <a:lnTo>
                    <a:pt x="603" y="270"/>
                  </a:lnTo>
                  <a:lnTo>
                    <a:pt x="605" y="269"/>
                  </a:lnTo>
                  <a:lnTo>
                    <a:pt x="606" y="269"/>
                  </a:lnTo>
                  <a:lnTo>
                    <a:pt x="608" y="267"/>
                  </a:lnTo>
                  <a:lnTo>
                    <a:pt x="609" y="267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3" y="265"/>
                  </a:lnTo>
                  <a:lnTo>
                    <a:pt x="615" y="263"/>
                  </a:lnTo>
                  <a:lnTo>
                    <a:pt x="616" y="263"/>
                  </a:lnTo>
                  <a:lnTo>
                    <a:pt x="618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2" y="259"/>
                  </a:lnTo>
                  <a:lnTo>
                    <a:pt x="623" y="259"/>
                  </a:lnTo>
                  <a:lnTo>
                    <a:pt x="623" y="257"/>
                  </a:lnTo>
                  <a:lnTo>
                    <a:pt x="625" y="257"/>
                  </a:lnTo>
                  <a:lnTo>
                    <a:pt x="626" y="256"/>
                  </a:lnTo>
                  <a:lnTo>
                    <a:pt x="628" y="256"/>
                  </a:lnTo>
                  <a:lnTo>
                    <a:pt x="629" y="255"/>
                  </a:lnTo>
                  <a:lnTo>
                    <a:pt x="631" y="255"/>
                  </a:lnTo>
                  <a:lnTo>
                    <a:pt x="632" y="253"/>
                  </a:lnTo>
                  <a:lnTo>
                    <a:pt x="634" y="252"/>
                  </a:lnTo>
                  <a:lnTo>
                    <a:pt x="635" y="250"/>
                  </a:lnTo>
                  <a:lnTo>
                    <a:pt x="636" y="250"/>
                  </a:lnTo>
                  <a:lnTo>
                    <a:pt x="638" y="249"/>
                  </a:lnTo>
                  <a:lnTo>
                    <a:pt x="639" y="247"/>
                  </a:lnTo>
                  <a:lnTo>
                    <a:pt x="641" y="247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5"/>
                  </a:lnTo>
                  <a:lnTo>
                    <a:pt x="645" y="245"/>
                  </a:lnTo>
                  <a:lnTo>
                    <a:pt x="646" y="243"/>
                  </a:lnTo>
                  <a:lnTo>
                    <a:pt x="648" y="242"/>
                  </a:lnTo>
                  <a:lnTo>
                    <a:pt x="649" y="242"/>
                  </a:lnTo>
                  <a:lnTo>
                    <a:pt x="651" y="240"/>
                  </a:lnTo>
                  <a:lnTo>
                    <a:pt x="652" y="240"/>
                  </a:lnTo>
                  <a:lnTo>
                    <a:pt x="652" y="239"/>
                  </a:lnTo>
                  <a:lnTo>
                    <a:pt x="654" y="239"/>
                  </a:lnTo>
                  <a:lnTo>
                    <a:pt x="654" y="237"/>
                  </a:lnTo>
                  <a:lnTo>
                    <a:pt x="655" y="237"/>
                  </a:lnTo>
                  <a:lnTo>
                    <a:pt x="656" y="236"/>
                  </a:lnTo>
                  <a:lnTo>
                    <a:pt x="658" y="236"/>
                  </a:lnTo>
                  <a:lnTo>
                    <a:pt x="658" y="234"/>
                  </a:lnTo>
                  <a:lnTo>
                    <a:pt x="659" y="234"/>
                  </a:lnTo>
                  <a:lnTo>
                    <a:pt x="661" y="233"/>
                  </a:lnTo>
                  <a:lnTo>
                    <a:pt x="662" y="232"/>
                  </a:lnTo>
                  <a:lnTo>
                    <a:pt x="664" y="232"/>
                  </a:lnTo>
                  <a:lnTo>
                    <a:pt x="664" y="230"/>
                  </a:lnTo>
                  <a:lnTo>
                    <a:pt x="665" y="229"/>
                  </a:lnTo>
                  <a:lnTo>
                    <a:pt x="667" y="229"/>
                  </a:lnTo>
                  <a:lnTo>
                    <a:pt x="668" y="227"/>
                  </a:lnTo>
                  <a:lnTo>
                    <a:pt x="669" y="226"/>
                  </a:lnTo>
                  <a:lnTo>
                    <a:pt x="671" y="226"/>
                  </a:lnTo>
                  <a:lnTo>
                    <a:pt x="671" y="224"/>
                  </a:lnTo>
                  <a:lnTo>
                    <a:pt x="672" y="224"/>
                  </a:lnTo>
                  <a:lnTo>
                    <a:pt x="672" y="223"/>
                  </a:lnTo>
                  <a:lnTo>
                    <a:pt x="674" y="223"/>
                  </a:lnTo>
                  <a:lnTo>
                    <a:pt x="675" y="222"/>
                  </a:lnTo>
                  <a:lnTo>
                    <a:pt x="677" y="222"/>
                  </a:lnTo>
                  <a:lnTo>
                    <a:pt x="677" y="220"/>
                  </a:lnTo>
                  <a:lnTo>
                    <a:pt x="678" y="220"/>
                  </a:lnTo>
                  <a:lnTo>
                    <a:pt x="678" y="219"/>
                  </a:lnTo>
                  <a:lnTo>
                    <a:pt x="679" y="219"/>
                  </a:lnTo>
                  <a:lnTo>
                    <a:pt x="681" y="217"/>
                  </a:lnTo>
                  <a:lnTo>
                    <a:pt x="682" y="217"/>
                  </a:lnTo>
                  <a:lnTo>
                    <a:pt x="682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7" y="213"/>
                  </a:lnTo>
                  <a:lnTo>
                    <a:pt x="688" y="213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2" y="210"/>
                  </a:lnTo>
                  <a:lnTo>
                    <a:pt x="694" y="209"/>
                  </a:lnTo>
                  <a:lnTo>
                    <a:pt x="695" y="207"/>
                  </a:lnTo>
                  <a:lnTo>
                    <a:pt x="697" y="206"/>
                  </a:lnTo>
                  <a:lnTo>
                    <a:pt x="698" y="206"/>
                  </a:lnTo>
                  <a:lnTo>
                    <a:pt x="698" y="204"/>
                  </a:lnTo>
                  <a:lnTo>
                    <a:pt x="700" y="204"/>
                  </a:lnTo>
                  <a:lnTo>
                    <a:pt x="701" y="204"/>
                  </a:lnTo>
                  <a:lnTo>
                    <a:pt x="701" y="203"/>
                  </a:lnTo>
                  <a:lnTo>
                    <a:pt x="702" y="203"/>
                  </a:lnTo>
                  <a:lnTo>
                    <a:pt x="702" y="201"/>
                  </a:lnTo>
                  <a:lnTo>
                    <a:pt x="704" y="201"/>
                  </a:lnTo>
                  <a:lnTo>
                    <a:pt x="705" y="200"/>
                  </a:lnTo>
                  <a:lnTo>
                    <a:pt x="707" y="199"/>
                  </a:lnTo>
                  <a:lnTo>
                    <a:pt x="708" y="197"/>
                  </a:lnTo>
                  <a:lnTo>
                    <a:pt x="710" y="196"/>
                  </a:lnTo>
                  <a:lnTo>
                    <a:pt x="711" y="194"/>
                  </a:lnTo>
                  <a:lnTo>
                    <a:pt x="713" y="193"/>
                  </a:lnTo>
                  <a:lnTo>
                    <a:pt x="714" y="193"/>
                  </a:lnTo>
                  <a:lnTo>
                    <a:pt x="714" y="191"/>
                  </a:lnTo>
                  <a:lnTo>
                    <a:pt x="715" y="190"/>
                  </a:lnTo>
                  <a:lnTo>
                    <a:pt x="717" y="189"/>
                  </a:lnTo>
                  <a:lnTo>
                    <a:pt x="718" y="187"/>
                  </a:lnTo>
                  <a:lnTo>
                    <a:pt x="720" y="186"/>
                  </a:lnTo>
                  <a:lnTo>
                    <a:pt x="721" y="184"/>
                  </a:lnTo>
                  <a:lnTo>
                    <a:pt x="723" y="183"/>
                  </a:lnTo>
                  <a:lnTo>
                    <a:pt x="724" y="181"/>
                  </a:lnTo>
                  <a:lnTo>
                    <a:pt x="725" y="180"/>
                  </a:lnTo>
                  <a:lnTo>
                    <a:pt x="727" y="178"/>
                  </a:lnTo>
                  <a:lnTo>
                    <a:pt x="728" y="177"/>
                  </a:lnTo>
                  <a:lnTo>
                    <a:pt x="728" y="176"/>
                  </a:lnTo>
                  <a:lnTo>
                    <a:pt x="730" y="176"/>
                  </a:lnTo>
                  <a:lnTo>
                    <a:pt x="731" y="174"/>
                  </a:lnTo>
                  <a:lnTo>
                    <a:pt x="731" y="173"/>
                  </a:lnTo>
                  <a:lnTo>
                    <a:pt x="733" y="173"/>
                  </a:lnTo>
                  <a:lnTo>
                    <a:pt x="734" y="171"/>
                  </a:lnTo>
                  <a:lnTo>
                    <a:pt x="734" y="170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7" y="168"/>
                  </a:lnTo>
                  <a:lnTo>
                    <a:pt x="737" y="167"/>
                  </a:lnTo>
                  <a:lnTo>
                    <a:pt x="738" y="166"/>
                  </a:lnTo>
                  <a:lnTo>
                    <a:pt x="740" y="164"/>
                  </a:lnTo>
                  <a:lnTo>
                    <a:pt x="741" y="163"/>
                  </a:lnTo>
                  <a:lnTo>
                    <a:pt x="743" y="161"/>
                  </a:lnTo>
                  <a:lnTo>
                    <a:pt x="743" y="160"/>
                  </a:lnTo>
                  <a:lnTo>
                    <a:pt x="744" y="158"/>
                  </a:lnTo>
                  <a:lnTo>
                    <a:pt x="746" y="157"/>
                  </a:lnTo>
                  <a:lnTo>
                    <a:pt x="747" y="155"/>
                  </a:lnTo>
                  <a:lnTo>
                    <a:pt x="747" y="154"/>
                  </a:lnTo>
                  <a:lnTo>
                    <a:pt x="748" y="153"/>
                  </a:lnTo>
                  <a:lnTo>
                    <a:pt x="750" y="151"/>
                  </a:lnTo>
                  <a:lnTo>
                    <a:pt x="751" y="150"/>
                  </a:lnTo>
                  <a:lnTo>
                    <a:pt x="753" y="148"/>
                  </a:lnTo>
                  <a:lnTo>
                    <a:pt x="754" y="145"/>
                  </a:lnTo>
                  <a:lnTo>
                    <a:pt x="757" y="144"/>
                  </a:lnTo>
                  <a:lnTo>
                    <a:pt x="758" y="143"/>
                  </a:lnTo>
                  <a:lnTo>
                    <a:pt x="760" y="141"/>
                  </a:lnTo>
                  <a:lnTo>
                    <a:pt x="761" y="138"/>
                  </a:lnTo>
                  <a:lnTo>
                    <a:pt x="763" y="137"/>
                  </a:lnTo>
                  <a:lnTo>
                    <a:pt x="763" y="135"/>
                  </a:lnTo>
                  <a:lnTo>
                    <a:pt x="764" y="134"/>
                  </a:lnTo>
                  <a:lnTo>
                    <a:pt x="766" y="132"/>
                  </a:lnTo>
                  <a:lnTo>
                    <a:pt x="767" y="132"/>
                  </a:lnTo>
                  <a:lnTo>
                    <a:pt x="767" y="131"/>
                  </a:lnTo>
                  <a:lnTo>
                    <a:pt x="769" y="130"/>
                  </a:lnTo>
                  <a:lnTo>
                    <a:pt x="770" y="128"/>
                  </a:lnTo>
                  <a:lnTo>
                    <a:pt x="770" y="127"/>
                  </a:lnTo>
                  <a:lnTo>
                    <a:pt x="771" y="127"/>
                  </a:lnTo>
                  <a:lnTo>
                    <a:pt x="771" y="125"/>
                  </a:lnTo>
                  <a:lnTo>
                    <a:pt x="773" y="124"/>
                  </a:lnTo>
                  <a:lnTo>
                    <a:pt x="774" y="122"/>
                  </a:lnTo>
                  <a:lnTo>
                    <a:pt x="776" y="121"/>
                  </a:lnTo>
                  <a:lnTo>
                    <a:pt x="776" y="120"/>
                  </a:lnTo>
                  <a:lnTo>
                    <a:pt x="777" y="118"/>
                  </a:lnTo>
                  <a:lnTo>
                    <a:pt x="779" y="117"/>
                  </a:lnTo>
                  <a:lnTo>
                    <a:pt x="779" y="115"/>
                  </a:lnTo>
                  <a:lnTo>
                    <a:pt x="780" y="114"/>
                  </a:lnTo>
                  <a:lnTo>
                    <a:pt x="781" y="112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4" y="108"/>
                  </a:lnTo>
                  <a:lnTo>
                    <a:pt x="786" y="105"/>
                  </a:lnTo>
                  <a:lnTo>
                    <a:pt x="787" y="104"/>
                  </a:lnTo>
                  <a:lnTo>
                    <a:pt x="789" y="101"/>
                  </a:lnTo>
                  <a:lnTo>
                    <a:pt x="790" y="99"/>
                  </a:lnTo>
                  <a:lnTo>
                    <a:pt x="793" y="97"/>
                  </a:lnTo>
                  <a:lnTo>
                    <a:pt x="794" y="95"/>
                  </a:lnTo>
                  <a:lnTo>
                    <a:pt x="796" y="92"/>
                  </a:lnTo>
                  <a:lnTo>
                    <a:pt x="797" y="91"/>
                  </a:lnTo>
                  <a:lnTo>
                    <a:pt x="799" y="89"/>
                  </a:lnTo>
                  <a:lnTo>
                    <a:pt x="799" y="88"/>
                  </a:lnTo>
                  <a:lnTo>
                    <a:pt x="800" y="87"/>
                  </a:lnTo>
                  <a:lnTo>
                    <a:pt x="802" y="84"/>
                  </a:lnTo>
                  <a:lnTo>
                    <a:pt x="803" y="82"/>
                  </a:lnTo>
                  <a:lnTo>
                    <a:pt x="804" y="81"/>
                  </a:lnTo>
                  <a:lnTo>
                    <a:pt x="806" y="79"/>
                  </a:lnTo>
                  <a:lnTo>
                    <a:pt x="806" y="78"/>
                  </a:lnTo>
                  <a:lnTo>
                    <a:pt x="807" y="76"/>
                  </a:lnTo>
                  <a:lnTo>
                    <a:pt x="809" y="75"/>
                  </a:lnTo>
                  <a:lnTo>
                    <a:pt x="809" y="74"/>
                  </a:lnTo>
                  <a:lnTo>
                    <a:pt x="810" y="72"/>
                  </a:lnTo>
                  <a:lnTo>
                    <a:pt x="812" y="71"/>
                  </a:lnTo>
                  <a:lnTo>
                    <a:pt x="813" y="69"/>
                  </a:lnTo>
                  <a:lnTo>
                    <a:pt x="813" y="68"/>
                  </a:lnTo>
                  <a:lnTo>
                    <a:pt x="815" y="66"/>
                  </a:lnTo>
                  <a:lnTo>
                    <a:pt x="816" y="65"/>
                  </a:lnTo>
                  <a:lnTo>
                    <a:pt x="816" y="64"/>
                  </a:lnTo>
                  <a:lnTo>
                    <a:pt x="817" y="62"/>
                  </a:lnTo>
                  <a:lnTo>
                    <a:pt x="819" y="61"/>
                  </a:lnTo>
                  <a:lnTo>
                    <a:pt x="820" y="59"/>
                  </a:lnTo>
                  <a:lnTo>
                    <a:pt x="822" y="56"/>
                  </a:lnTo>
                  <a:lnTo>
                    <a:pt x="823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7" y="48"/>
                  </a:lnTo>
                  <a:lnTo>
                    <a:pt x="829" y="46"/>
                  </a:lnTo>
                  <a:lnTo>
                    <a:pt x="830" y="43"/>
                  </a:lnTo>
                  <a:lnTo>
                    <a:pt x="832" y="42"/>
                  </a:lnTo>
                  <a:lnTo>
                    <a:pt x="833" y="39"/>
                  </a:lnTo>
                  <a:lnTo>
                    <a:pt x="835" y="38"/>
                  </a:lnTo>
                  <a:lnTo>
                    <a:pt x="836" y="36"/>
                  </a:lnTo>
                  <a:lnTo>
                    <a:pt x="837" y="35"/>
                  </a:lnTo>
                  <a:lnTo>
                    <a:pt x="839" y="32"/>
                  </a:lnTo>
                  <a:lnTo>
                    <a:pt x="840" y="31"/>
                  </a:lnTo>
                  <a:lnTo>
                    <a:pt x="840" y="29"/>
                  </a:lnTo>
                  <a:lnTo>
                    <a:pt x="842" y="29"/>
                  </a:lnTo>
                  <a:lnTo>
                    <a:pt x="843" y="28"/>
                  </a:lnTo>
                  <a:lnTo>
                    <a:pt x="843" y="26"/>
                  </a:lnTo>
                  <a:lnTo>
                    <a:pt x="845" y="25"/>
                  </a:lnTo>
                  <a:lnTo>
                    <a:pt x="845" y="23"/>
                  </a:lnTo>
                  <a:lnTo>
                    <a:pt x="846" y="22"/>
                  </a:lnTo>
                  <a:lnTo>
                    <a:pt x="848" y="20"/>
                  </a:lnTo>
                  <a:lnTo>
                    <a:pt x="848" y="19"/>
                  </a:lnTo>
                  <a:lnTo>
                    <a:pt x="849" y="18"/>
                  </a:lnTo>
                  <a:lnTo>
                    <a:pt x="850" y="16"/>
                  </a:lnTo>
                  <a:lnTo>
                    <a:pt x="850" y="15"/>
                  </a:lnTo>
                  <a:lnTo>
                    <a:pt x="852" y="13"/>
                  </a:lnTo>
                  <a:lnTo>
                    <a:pt x="852" y="12"/>
                  </a:lnTo>
                  <a:lnTo>
                    <a:pt x="853" y="10"/>
                  </a:lnTo>
                  <a:lnTo>
                    <a:pt x="855" y="9"/>
                  </a:lnTo>
                  <a:lnTo>
                    <a:pt x="855" y="8"/>
                  </a:lnTo>
                  <a:lnTo>
                    <a:pt x="856" y="6"/>
                  </a:lnTo>
                  <a:lnTo>
                    <a:pt x="858" y="5"/>
                  </a:lnTo>
                  <a:lnTo>
                    <a:pt x="858" y="2"/>
                  </a:lnTo>
                  <a:lnTo>
                    <a:pt x="859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6" name="Freeform 26">
              <a:extLst>
                <a:ext uri="{FF2B5EF4-FFF2-40B4-BE49-F238E27FC236}">
                  <a16:creationId xmlns:a16="http://schemas.microsoft.com/office/drawing/2014/main" id="{B083DBB9-F633-A247-96E2-A2F7BDAA7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776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6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8" y="50"/>
                  </a:lnTo>
                  <a:lnTo>
                    <a:pt x="28" y="52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62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8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1" y="106"/>
                  </a:lnTo>
                  <a:lnTo>
                    <a:pt x="51" y="109"/>
                  </a:lnTo>
                  <a:lnTo>
                    <a:pt x="52" y="111"/>
                  </a:lnTo>
                  <a:lnTo>
                    <a:pt x="54" y="114"/>
                  </a:lnTo>
                  <a:lnTo>
                    <a:pt x="54" y="115"/>
                  </a:lnTo>
                  <a:lnTo>
                    <a:pt x="55" y="118"/>
                  </a:lnTo>
                  <a:lnTo>
                    <a:pt x="55" y="119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1" y="134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5" y="147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8" y="157"/>
                  </a:lnTo>
                  <a:lnTo>
                    <a:pt x="68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1" y="165"/>
                  </a:lnTo>
                  <a:lnTo>
                    <a:pt x="71" y="168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4" y="174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7" y="183"/>
                  </a:lnTo>
                  <a:lnTo>
                    <a:pt x="77" y="184"/>
                  </a:lnTo>
                  <a:lnTo>
                    <a:pt x="77" y="185"/>
                  </a:lnTo>
                  <a:lnTo>
                    <a:pt x="78" y="187"/>
                  </a:lnTo>
                  <a:lnTo>
                    <a:pt x="78" y="188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2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4" y="207"/>
                  </a:lnTo>
                  <a:lnTo>
                    <a:pt x="84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20"/>
                  </a:lnTo>
                  <a:lnTo>
                    <a:pt x="88" y="221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1" y="228"/>
                  </a:lnTo>
                  <a:lnTo>
                    <a:pt x="91" y="230"/>
                  </a:lnTo>
                  <a:lnTo>
                    <a:pt x="91" y="231"/>
                  </a:lnTo>
                  <a:lnTo>
                    <a:pt x="92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4" y="240"/>
                  </a:lnTo>
                  <a:lnTo>
                    <a:pt x="94" y="241"/>
                  </a:lnTo>
                  <a:lnTo>
                    <a:pt x="94" y="243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1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60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3"/>
                  </a:lnTo>
                  <a:lnTo>
                    <a:pt x="97" y="274"/>
                  </a:lnTo>
                  <a:lnTo>
                    <a:pt x="97" y="276"/>
                  </a:lnTo>
                  <a:lnTo>
                    <a:pt x="97" y="277"/>
                  </a:lnTo>
                  <a:lnTo>
                    <a:pt x="97" y="279"/>
                  </a:lnTo>
                  <a:lnTo>
                    <a:pt x="97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100" y="292"/>
                  </a:lnTo>
                  <a:lnTo>
                    <a:pt x="100" y="293"/>
                  </a:lnTo>
                  <a:lnTo>
                    <a:pt x="100" y="295"/>
                  </a:lnTo>
                  <a:lnTo>
                    <a:pt x="100" y="296"/>
                  </a:lnTo>
                  <a:lnTo>
                    <a:pt x="100" y="297"/>
                  </a:lnTo>
                  <a:lnTo>
                    <a:pt x="101" y="299"/>
                  </a:lnTo>
                  <a:lnTo>
                    <a:pt x="101" y="300"/>
                  </a:lnTo>
                  <a:lnTo>
                    <a:pt x="101" y="302"/>
                  </a:lnTo>
                  <a:lnTo>
                    <a:pt x="101" y="303"/>
                  </a:lnTo>
                  <a:lnTo>
                    <a:pt x="101" y="305"/>
                  </a:lnTo>
                  <a:lnTo>
                    <a:pt x="102" y="306"/>
                  </a:lnTo>
                  <a:lnTo>
                    <a:pt x="102" y="307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3"/>
                  </a:lnTo>
                  <a:lnTo>
                    <a:pt x="102" y="336"/>
                  </a:lnTo>
                  <a:lnTo>
                    <a:pt x="101" y="338"/>
                  </a:lnTo>
                  <a:lnTo>
                    <a:pt x="101" y="340"/>
                  </a:lnTo>
                  <a:lnTo>
                    <a:pt x="101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7" name="Freeform 27">
              <a:extLst>
                <a:ext uri="{FF2B5EF4-FFF2-40B4-BE49-F238E27FC236}">
                  <a16:creationId xmlns:a16="http://schemas.microsoft.com/office/drawing/2014/main" id="{053A4CD8-4881-E742-B653-55A674725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47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5" y="336"/>
                  </a:lnTo>
                  <a:lnTo>
                    <a:pt x="6" y="332"/>
                  </a:lnTo>
                  <a:lnTo>
                    <a:pt x="9" y="329"/>
                  </a:lnTo>
                  <a:lnTo>
                    <a:pt x="10" y="326"/>
                  </a:lnTo>
                  <a:lnTo>
                    <a:pt x="12" y="323"/>
                  </a:lnTo>
                  <a:lnTo>
                    <a:pt x="13" y="320"/>
                  </a:lnTo>
                  <a:lnTo>
                    <a:pt x="15" y="319"/>
                  </a:lnTo>
                  <a:lnTo>
                    <a:pt x="16" y="316"/>
                  </a:lnTo>
                  <a:lnTo>
                    <a:pt x="16" y="314"/>
                  </a:lnTo>
                  <a:lnTo>
                    <a:pt x="18" y="312"/>
                  </a:lnTo>
                  <a:lnTo>
                    <a:pt x="19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2" y="306"/>
                  </a:lnTo>
                  <a:lnTo>
                    <a:pt x="22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9" y="290"/>
                  </a:lnTo>
                  <a:lnTo>
                    <a:pt x="29" y="289"/>
                  </a:lnTo>
                  <a:lnTo>
                    <a:pt x="31" y="287"/>
                  </a:lnTo>
                  <a:lnTo>
                    <a:pt x="31" y="286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77"/>
                  </a:lnTo>
                  <a:lnTo>
                    <a:pt x="35" y="276"/>
                  </a:lnTo>
                  <a:lnTo>
                    <a:pt x="35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41" y="263"/>
                  </a:lnTo>
                  <a:lnTo>
                    <a:pt x="41" y="261"/>
                  </a:lnTo>
                  <a:lnTo>
                    <a:pt x="42" y="260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5" y="251"/>
                  </a:lnTo>
                  <a:lnTo>
                    <a:pt x="45" y="250"/>
                  </a:lnTo>
                  <a:lnTo>
                    <a:pt x="45" y="248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9" y="241"/>
                  </a:lnTo>
                  <a:lnTo>
                    <a:pt x="49" y="238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52" y="233"/>
                  </a:lnTo>
                  <a:lnTo>
                    <a:pt x="54" y="230"/>
                  </a:lnTo>
                  <a:lnTo>
                    <a:pt x="54" y="228"/>
                  </a:lnTo>
                  <a:lnTo>
                    <a:pt x="55" y="225"/>
                  </a:lnTo>
                  <a:lnTo>
                    <a:pt x="55" y="224"/>
                  </a:lnTo>
                  <a:lnTo>
                    <a:pt x="56" y="221"/>
                  </a:lnTo>
                  <a:lnTo>
                    <a:pt x="56" y="220"/>
                  </a:lnTo>
                  <a:lnTo>
                    <a:pt x="58" y="218"/>
                  </a:lnTo>
                  <a:lnTo>
                    <a:pt x="58" y="217"/>
                  </a:lnTo>
                  <a:lnTo>
                    <a:pt x="58" y="215"/>
                  </a:lnTo>
                  <a:lnTo>
                    <a:pt x="59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61" y="210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4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5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4" y="167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5" y="162"/>
                  </a:lnTo>
                  <a:lnTo>
                    <a:pt x="77" y="161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8" y="156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1" y="146"/>
                  </a:lnTo>
                  <a:lnTo>
                    <a:pt x="81" y="145"/>
                  </a:lnTo>
                  <a:lnTo>
                    <a:pt x="81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5" y="132"/>
                  </a:lnTo>
                  <a:lnTo>
                    <a:pt x="85" y="131"/>
                  </a:lnTo>
                  <a:lnTo>
                    <a:pt x="87" y="128"/>
                  </a:lnTo>
                  <a:lnTo>
                    <a:pt x="87" y="126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9" y="119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4" y="103"/>
                  </a:lnTo>
                  <a:lnTo>
                    <a:pt x="94" y="102"/>
                  </a:lnTo>
                  <a:lnTo>
                    <a:pt x="94" y="100"/>
                  </a:lnTo>
                  <a:lnTo>
                    <a:pt x="94" y="99"/>
                  </a:lnTo>
                  <a:lnTo>
                    <a:pt x="94" y="98"/>
                  </a:lnTo>
                  <a:lnTo>
                    <a:pt x="94" y="96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3"/>
                  </a:lnTo>
                  <a:lnTo>
                    <a:pt x="97" y="72"/>
                  </a:lnTo>
                  <a:lnTo>
                    <a:pt x="97" y="70"/>
                  </a:lnTo>
                  <a:lnTo>
                    <a:pt x="97" y="69"/>
                  </a:lnTo>
                  <a:lnTo>
                    <a:pt x="97" y="67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8" y="62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100" y="52"/>
                  </a:lnTo>
                  <a:lnTo>
                    <a:pt x="100" y="50"/>
                  </a:lnTo>
                  <a:lnTo>
                    <a:pt x="100" y="49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101" y="44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1" y="6"/>
                  </a:lnTo>
                  <a:lnTo>
                    <a:pt x="101" y="3"/>
                  </a:lnTo>
                  <a:lnTo>
                    <a:pt x="101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8" name="Freeform 29">
              <a:extLst>
                <a:ext uri="{FF2B5EF4-FFF2-40B4-BE49-F238E27FC236}">
                  <a16:creationId xmlns:a16="http://schemas.microsoft.com/office/drawing/2014/main" id="{B81A4A00-0182-884E-80FF-917179886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1906"/>
              <a:ext cx="77" cy="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1 h 155"/>
                <a:gd name="T4" fmla="*/ 0 w 155"/>
                <a:gd name="T5" fmla="*/ 1 h 155"/>
                <a:gd name="T6" fmla="*/ 0 w 155"/>
                <a:gd name="T7" fmla="*/ 1 h 155"/>
                <a:gd name="T8" fmla="*/ 0 w 155"/>
                <a:gd name="T9" fmla="*/ 1 h 155"/>
                <a:gd name="T10" fmla="*/ 0 w 155"/>
                <a:gd name="T11" fmla="*/ 1 h 155"/>
                <a:gd name="T12" fmla="*/ 0 w 155"/>
                <a:gd name="T13" fmla="*/ 1 h 155"/>
                <a:gd name="T14" fmla="*/ 0 w 155"/>
                <a:gd name="T15" fmla="*/ 1 h 155"/>
                <a:gd name="T16" fmla="*/ 0 w 155"/>
                <a:gd name="T17" fmla="*/ 1 h 155"/>
                <a:gd name="T18" fmla="*/ 0 w 155"/>
                <a:gd name="T19" fmla="*/ 1 h 155"/>
                <a:gd name="T20" fmla="*/ 0 w 155"/>
                <a:gd name="T21" fmla="*/ 1 h 155"/>
                <a:gd name="T22" fmla="*/ 0 w 155"/>
                <a:gd name="T23" fmla="*/ 1 h 155"/>
                <a:gd name="T24" fmla="*/ 0 w 155"/>
                <a:gd name="T25" fmla="*/ 1 h 155"/>
                <a:gd name="T26" fmla="*/ 0 w 155"/>
                <a:gd name="T27" fmla="*/ 1 h 155"/>
                <a:gd name="T28" fmla="*/ 0 w 155"/>
                <a:gd name="T29" fmla="*/ 1 h 155"/>
                <a:gd name="T30" fmla="*/ 0 w 155"/>
                <a:gd name="T31" fmla="*/ 1 h 155"/>
                <a:gd name="T32" fmla="*/ 0 w 155"/>
                <a:gd name="T33" fmla="*/ 1 h 155"/>
                <a:gd name="T34" fmla="*/ 0 w 155"/>
                <a:gd name="T35" fmla="*/ 1 h 155"/>
                <a:gd name="T36" fmla="*/ 0 w 155"/>
                <a:gd name="T37" fmla="*/ 1 h 155"/>
                <a:gd name="T38" fmla="*/ 0 w 155"/>
                <a:gd name="T39" fmla="*/ 1 h 155"/>
                <a:gd name="T40" fmla="*/ 0 w 155"/>
                <a:gd name="T41" fmla="*/ 1 h 155"/>
                <a:gd name="T42" fmla="*/ 0 w 155"/>
                <a:gd name="T43" fmla="*/ 1 h 155"/>
                <a:gd name="T44" fmla="*/ 0 w 155"/>
                <a:gd name="T45" fmla="*/ 1 h 155"/>
                <a:gd name="T46" fmla="*/ 0 w 155"/>
                <a:gd name="T47" fmla="*/ 1 h 155"/>
                <a:gd name="T48" fmla="*/ 0 w 155"/>
                <a:gd name="T49" fmla="*/ 1 h 155"/>
                <a:gd name="T50" fmla="*/ 0 w 155"/>
                <a:gd name="T51" fmla="*/ 1 h 155"/>
                <a:gd name="T52" fmla="*/ 0 w 155"/>
                <a:gd name="T53" fmla="*/ 1 h 155"/>
                <a:gd name="T54" fmla="*/ 0 w 155"/>
                <a:gd name="T55" fmla="*/ 1 h 155"/>
                <a:gd name="T56" fmla="*/ 0 w 155"/>
                <a:gd name="T57" fmla="*/ 1 h 155"/>
                <a:gd name="T58" fmla="*/ 0 w 155"/>
                <a:gd name="T59" fmla="*/ 1 h 155"/>
                <a:gd name="T60" fmla="*/ 0 w 155"/>
                <a:gd name="T61" fmla="*/ 1 h 155"/>
                <a:gd name="T62" fmla="*/ 0 w 155"/>
                <a:gd name="T63" fmla="*/ 1 h 155"/>
                <a:gd name="T64" fmla="*/ 0 w 155"/>
                <a:gd name="T65" fmla="*/ 1 h 155"/>
                <a:gd name="T66" fmla="*/ 0 w 155"/>
                <a:gd name="T67" fmla="*/ 1 h 155"/>
                <a:gd name="T68" fmla="*/ 0 w 155"/>
                <a:gd name="T69" fmla="*/ 1 h 155"/>
                <a:gd name="T70" fmla="*/ 0 w 155"/>
                <a:gd name="T71" fmla="*/ 1 h 155"/>
                <a:gd name="T72" fmla="*/ 0 w 155"/>
                <a:gd name="T73" fmla="*/ 1 h 155"/>
                <a:gd name="T74" fmla="*/ 0 w 155"/>
                <a:gd name="T75" fmla="*/ 1 h 155"/>
                <a:gd name="T76" fmla="*/ 0 w 155"/>
                <a:gd name="T77" fmla="*/ 1 h 155"/>
                <a:gd name="T78" fmla="*/ 0 w 155"/>
                <a:gd name="T79" fmla="*/ 1 h 155"/>
                <a:gd name="T80" fmla="*/ 0 w 155"/>
                <a:gd name="T81" fmla="*/ 1 h 155"/>
                <a:gd name="T82" fmla="*/ 0 w 155"/>
                <a:gd name="T83" fmla="*/ 1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4" y="3"/>
                  </a:lnTo>
                  <a:lnTo>
                    <a:pt x="51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5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7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5" y="124"/>
                  </a:lnTo>
                  <a:lnTo>
                    <a:pt x="17" y="126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8" y="136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1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1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7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7" y="148"/>
                  </a:lnTo>
                  <a:lnTo>
                    <a:pt x="110" y="147"/>
                  </a:lnTo>
                  <a:lnTo>
                    <a:pt x="115" y="145"/>
                  </a:lnTo>
                  <a:lnTo>
                    <a:pt x="117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6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6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0" y="103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5" y="85"/>
                  </a:lnTo>
                  <a:lnTo>
                    <a:pt x="155" y="80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3" y="65"/>
                  </a:lnTo>
                  <a:lnTo>
                    <a:pt x="153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0" y="50"/>
                  </a:lnTo>
                  <a:lnTo>
                    <a:pt x="149" y="47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4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7" y="10"/>
                  </a:lnTo>
                  <a:lnTo>
                    <a:pt x="115" y="9"/>
                  </a:lnTo>
                  <a:lnTo>
                    <a:pt x="110" y="7"/>
                  </a:lnTo>
                  <a:lnTo>
                    <a:pt x="107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9" name="Rectangle 30">
              <a:extLst>
                <a:ext uri="{FF2B5EF4-FFF2-40B4-BE49-F238E27FC236}">
                  <a16:creationId xmlns:a16="http://schemas.microsoft.com/office/drawing/2014/main" id="{2591C2D9-BC43-934A-9745-79A8FF34B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1867"/>
              <a:ext cx="169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3366FF"/>
                  </a:solidFill>
                  <a:latin typeface="Times-Roman" pitchFamily="2" charset="0"/>
                </a:rPr>
                <a:t>Q</a:t>
              </a:r>
              <a:r>
                <a:rPr lang="en-US" altLang="en-US" sz="1600" b="0" i="1" baseline="-25000">
                  <a:solidFill>
                    <a:srgbClr val="3366FF"/>
                  </a:solidFill>
                  <a:latin typeface="Times-Roman" pitchFamily="2" charset="0"/>
                </a:rPr>
                <a:t>a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</p:grpSp>
      <p:sp>
        <p:nvSpPr>
          <p:cNvPr id="56322" name="Title 1">
            <a:extLst>
              <a:ext uri="{FF2B5EF4-FFF2-40B4-BE49-F238E27FC236}">
                <a16:creationId xmlns:a16="http://schemas.microsoft.com/office/drawing/2014/main" id="{3948A04E-481D-A940-AAB9-3DF4D0919F7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Analyzing The Basic Latch</a:t>
            </a:r>
          </a:p>
        </p:txBody>
      </p:sp>
      <p:graphicFrame>
        <p:nvGraphicFramePr>
          <p:cNvPr id="26" name="Group 605">
            <a:extLst>
              <a:ext uri="{FF2B5EF4-FFF2-40B4-BE49-F238E27FC236}">
                <a16:creationId xmlns:a16="http://schemas.microsoft.com/office/drawing/2014/main" id="{0F09AAE8-636F-844F-8213-D8065B9E0B4A}"/>
              </a:ext>
            </a:extLst>
          </p:cNvPr>
          <p:cNvGraphicFramePr>
            <a:graphicFrameLocks noGrp="1"/>
          </p:cNvGraphicFramePr>
          <p:nvPr/>
        </p:nvGraphicFramePr>
        <p:xfrm>
          <a:off x="1524000" y="3962401"/>
          <a:ext cx="3810000" cy="1920875"/>
        </p:xfrm>
        <a:graphic>
          <a:graphicData uri="http://schemas.openxmlformats.org/drawingml/2006/table">
            <a:tbl>
              <a:tblPr/>
              <a:tblGrid>
                <a:gridCol w="692150">
                  <a:extLst>
                    <a:ext uri="{9D8B030D-6E8A-4147-A177-3AD203B41FA5}">
                      <a16:colId xmlns:a16="http://schemas.microsoft.com/office/drawing/2014/main" val="4124378042"/>
                    </a:ext>
                  </a:extLst>
                </a:gridCol>
                <a:gridCol w="693738">
                  <a:extLst>
                    <a:ext uri="{9D8B030D-6E8A-4147-A177-3AD203B41FA5}">
                      <a16:colId xmlns:a16="http://schemas.microsoft.com/office/drawing/2014/main" val="1398585341"/>
                    </a:ext>
                  </a:extLst>
                </a:gridCol>
                <a:gridCol w="2424112">
                  <a:extLst>
                    <a:ext uri="{9D8B030D-6E8A-4147-A177-3AD203B41FA5}">
                      <a16:colId xmlns:a16="http://schemas.microsoft.com/office/drawing/2014/main" val="3904721351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S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a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 = NOR (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S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, 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a</a:t>
                      </a: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)</a:t>
                      </a:r>
                      <a:endParaRPr kumimoji="0" lang="en-US" altLang="en-US" sz="24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7183254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9553244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3659090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3173009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22814543"/>
                  </a:ext>
                </a:extLst>
              </a:tr>
            </a:tbl>
          </a:graphicData>
        </a:graphic>
      </p:graphicFrame>
      <p:sp>
        <p:nvSpPr>
          <p:cNvPr id="56341" name="TextBox 1">
            <a:extLst>
              <a:ext uri="{FF2B5EF4-FFF2-40B4-BE49-F238E27FC236}">
                <a16:creationId xmlns:a16="http://schemas.microsoft.com/office/drawing/2014/main" id="{3E9494E8-E440-0F4A-B038-C39731119F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2438400"/>
            <a:ext cx="40107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3366FF"/>
                </a:solidFill>
                <a:latin typeface="Times-Roman" pitchFamily="2" charset="0"/>
              </a:rPr>
              <a:t>Q</a:t>
            </a:r>
            <a:r>
              <a:rPr lang="en-US" altLang="en-US" sz="1600" b="0" i="1" baseline="-25000">
                <a:solidFill>
                  <a:srgbClr val="3366FF"/>
                </a:solidFill>
                <a:latin typeface="Times-Roman" pitchFamily="2" charset="0"/>
              </a:rPr>
              <a:t>b</a:t>
            </a:r>
            <a:endParaRPr lang="en-US" altLang="en-US" sz="1600" b="0" i="1">
              <a:solidFill>
                <a:srgbClr val="3366FF"/>
              </a:solidFill>
              <a:latin typeface="Times-Roman" pitchFamily="2" charset="0"/>
            </a:endParaRPr>
          </a:p>
        </p:txBody>
      </p:sp>
      <p:graphicFrame>
        <p:nvGraphicFramePr>
          <p:cNvPr id="29" name="Group 605">
            <a:extLst>
              <a:ext uri="{FF2B5EF4-FFF2-40B4-BE49-F238E27FC236}">
                <a16:creationId xmlns:a16="http://schemas.microsoft.com/office/drawing/2014/main" id="{4AB3A8F5-7D76-C54F-9E17-6DA0D37AB13D}"/>
              </a:ext>
            </a:extLst>
          </p:cNvPr>
          <p:cNvGraphicFramePr>
            <a:graphicFrameLocks noGrp="1"/>
          </p:cNvGraphicFramePr>
          <p:nvPr/>
        </p:nvGraphicFramePr>
        <p:xfrm>
          <a:off x="5943600" y="3962401"/>
          <a:ext cx="3810000" cy="1920875"/>
        </p:xfrm>
        <a:graphic>
          <a:graphicData uri="http://schemas.openxmlformats.org/drawingml/2006/table">
            <a:tbl>
              <a:tblPr/>
              <a:tblGrid>
                <a:gridCol w="692150">
                  <a:extLst>
                    <a:ext uri="{9D8B030D-6E8A-4147-A177-3AD203B41FA5}">
                      <a16:colId xmlns:a16="http://schemas.microsoft.com/office/drawing/2014/main" val="624523698"/>
                    </a:ext>
                  </a:extLst>
                </a:gridCol>
                <a:gridCol w="693738">
                  <a:extLst>
                    <a:ext uri="{9D8B030D-6E8A-4147-A177-3AD203B41FA5}">
                      <a16:colId xmlns:a16="http://schemas.microsoft.com/office/drawing/2014/main" val="2398788955"/>
                    </a:ext>
                  </a:extLst>
                </a:gridCol>
                <a:gridCol w="2424112">
                  <a:extLst>
                    <a:ext uri="{9D8B030D-6E8A-4147-A177-3AD203B41FA5}">
                      <a16:colId xmlns:a16="http://schemas.microsoft.com/office/drawing/2014/main" val="2947846605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R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b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a</a:t>
                      </a: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 = NOR (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R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, 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)</a:t>
                      </a:r>
                      <a:endParaRPr kumimoji="0" lang="en-US" altLang="en-US" sz="24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361350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8295351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4175269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48997438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1168121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45" name="Group 31">
            <a:extLst>
              <a:ext uri="{FF2B5EF4-FFF2-40B4-BE49-F238E27FC236}">
                <a16:creationId xmlns:a16="http://schemas.microsoft.com/office/drawing/2014/main" id="{9BDDFAFB-2301-6D40-BF0B-D5F798EB0456}"/>
              </a:ext>
            </a:extLst>
          </p:cNvPr>
          <p:cNvGrpSpPr>
            <a:grpSpLocks/>
          </p:cNvGrpSpPr>
          <p:nvPr/>
        </p:nvGrpSpPr>
        <p:grpSpPr bwMode="auto">
          <a:xfrm>
            <a:off x="3505201" y="1708150"/>
            <a:ext cx="4124325" cy="1416050"/>
            <a:chOff x="1728" y="1555"/>
            <a:chExt cx="2598" cy="892"/>
          </a:xfrm>
        </p:grpSpPr>
        <p:sp>
          <p:nvSpPr>
            <p:cNvPr id="57386" name="Freeform 4">
              <a:extLst>
                <a:ext uri="{FF2B5EF4-FFF2-40B4-BE49-F238E27FC236}">
                  <a16:creationId xmlns:a16="http://schemas.microsoft.com/office/drawing/2014/main" id="{5DC300CB-6958-9E40-B0C8-4BEA91310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874"/>
              <a:ext cx="430" cy="171"/>
            </a:xfrm>
            <a:custGeom>
              <a:avLst/>
              <a:gdLst>
                <a:gd name="T0" fmla="*/ 1 w 860"/>
                <a:gd name="T1" fmla="*/ 0 h 342"/>
                <a:gd name="T2" fmla="*/ 1 w 860"/>
                <a:gd name="T3" fmla="*/ 0 h 342"/>
                <a:gd name="T4" fmla="*/ 1 w 860"/>
                <a:gd name="T5" fmla="*/ 0 h 342"/>
                <a:gd name="T6" fmla="*/ 1 w 860"/>
                <a:gd name="T7" fmla="*/ 1 h 342"/>
                <a:gd name="T8" fmla="*/ 1 w 860"/>
                <a:gd name="T9" fmla="*/ 1 h 342"/>
                <a:gd name="T10" fmla="*/ 1 w 860"/>
                <a:gd name="T11" fmla="*/ 1 h 342"/>
                <a:gd name="T12" fmla="*/ 1 w 860"/>
                <a:gd name="T13" fmla="*/ 1 h 342"/>
                <a:gd name="T14" fmla="*/ 1 w 860"/>
                <a:gd name="T15" fmla="*/ 1 h 342"/>
                <a:gd name="T16" fmla="*/ 1 w 860"/>
                <a:gd name="T17" fmla="*/ 1 h 342"/>
                <a:gd name="T18" fmla="*/ 1 w 860"/>
                <a:gd name="T19" fmla="*/ 1 h 342"/>
                <a:gd name="T20" fmla="*/ 1 w 860"/>
                <a:gd name="T21" fmla="*/ 1 h 342"/>
                <a:gd name="T22" fmla="*/ 1 w 860"/>
                <a:gd name="T23" fmla="*/ 1 h 342"/>
                <a:gd name="T24" fmla="*/ 1 w 860"/>
                <a:gd name="T25" fmla="*/ 1 h 342"/>
                <a:gd name="T26" fmla="*/ 1 w 860"/>
                <a:gd name="T27" fmla="*/ 1 h 342"/>
                <a:gd name="T28" fmla="*/ 1 w 860"/>
                <a:gd name="T29" fmla="*/ 1 h 342"/>
                <a:gd name="T30" fmla="*/ 1 w 860"/>
                <a:gd name="T31" fmla="*/ 1 h 342"/>
                <a:gd name="T32" fmla="*/ 1 w 860"/>
                <a:gd name="T33" fmla="*/ 1 h 342"/>
                <a:gd name="T34" fmla="*/ 1 w 860"/>
                <a:gd name="T35" fmla="*/ 1 h 342"/>
                <a:gd name="T36" fmla="*/ 1 w 860"/>
                <a:gd name="T37" fmla="*/ 1 h 342"/>
                <a:gd name="T38" fmla="*/ 1 w 860"/>
                <a:gd name="T39" fmla="*/ 1 h 342"/>
                <a:gd name="T40" fmla="*/ 1 w 860"/>
                <a:gd name="T41" fmla="*/ 1 h 342"/>
                <a:gd name="T42" fmla="*/ 1 w 860"/>
                <a:gd name="T43" fmla="*/ 1 h 342"/>
                <a:gd name="T44" fmla="*/ 1 w 860"/>
                <a:gd name="T45" fmla="*/ 1 h 342"/>
                <a:gd name="T46" fmla="*/ 1 w 860"/>
                <a:gd name="T47" fmla="*/ 1 h 342"/>
                <a:gd name="T48" fmla="*/ 1 w 860"/>
                <a:gd name="T49" fmla="*/ 1 h 342"/>
                <a:gd name="T50" fmla="*/ 1 w 860"/>
                <a:gd name="T51" fmla="*/ 1 h 342"/>
                <a:gd name="T52" fmla="*/ 1 w 860"/>
                <a:gd name="T53" fmla="*/ 1 h 342"/>
                <a:gd name="T54" fmla="*/ 1 w 860"/>
                <a:gd name="T55" fmla="*/ 1 h 342"/>
                <a:gd name="T56" fmla="*/ 1 w 860"/>
                <a:gd name="T57" fmla="*/ 1 h 342"/>
                <a:gd name="T58" fmla="*/ 1 w 860"/>
                <a:gd name="T59" fmla="*/ 1 h 342"/>
                <a:gd name="T60" fmla="*/ 1 w 860"/>
                <a:gd name="T61" fmla="*/ 1 h 342"/>
                <a:gd name="T62" fmla="*/ 1 w 860"/>
                <a:gd name="T63" fmla="*/ 1 h 342"/>
                <a:gd name="T64" fmla="*/ 1 w 860"/>
                <a:gd name="T65" fmla="*/ 1 h 342"/>
                <a:gd name="T66" fmla="*/ 1 w 860"/>
                <a:gd name="T67" fmla="*/ 1 h 342"/>
                <a:gd name="T68" fmla="*/ 1 w 860"/>
                <a:gd name="T69" fmla="*/ 1 h 342"/>
                <a:gd name="T70" fmla="*/ 1 w 860"/>
                <a:gd name="T71" fmla="*/ 1 h 342"/>
                <a:gd name="T72" fmla="*/ 1 w 860"/>
                <a:gd name="T73" fmla="*/ 1 h 342"/>
                <a:gd name="T74" fmla="*/ 1 w 860"/>
                <a:gd name="T75" fmla="*/ 1 h 342"/>
                <a:gd name="T76" fmla="*/ 1 w 860"/>
                <a:gd name="T77" fmla="*/ 1 h 342"/>
                <a:gd name="T78" fmla="*/ 1 w 860"/>
                <a:gd name="T79" fmla="*/ 1 h 342"/>
                <a:gd name="T80" fmla="*/ 1 w 860"/>
                <a:gd name="T81" fmla="*/ 1 h 342"/>
                <a:gd name="T82" fmla="*/ 1 w 860"/>
                <a:gd name="T83" fmla="*/ 1 h 342"/>
                <a:gd name="T84" fmla="*/ 1 w 860"/>
                <a:gd name="T85" fmla="*/ 1 h 342"/>
                <a:gd name="T86" fmla="*/ 1 w 860"/>
                <a:gd name="T87" fmla="*/ 1 h 342"/>
                <a:gd name="T88" fmla="*/ 1 w 860"/>
                <a:gd name="T89" fmla="*/ 1 h 342"/>
                <a:gd name="T90" fmla="*/ 1 w 860"/>
                <a:gd name="T91" fmla="*/ 1 h 342"/>
                <a:gd name="T92" fmla="*/ 1 w 860"/>
                <a:gd name="T93" fmla="*/ 1 h 342"/>
                <a:gd name="T94" fmla="*/ 1 w 860"/>
                <a:gd name="T95" fmla="*/ 1 h 342"/>
                <a:gd name="T96" fmla="*/ 1 w 860"/>
                <a:gd name="T97" fmla="*/ 1 h 342"/>
                <a:gd name="T98" fmla="*/ 1 w 860"/>
                <a:gd name="T99" fmla="*/ 1 h 342"/>
                <a:gd name="T100" fmla="*/ 1 w 860"/>
                <a:gd name="T101" fmla="*/ 1 h 342"/>
                <a:gd name="T102" fmla="*/ 1 w 860"/>
                <a:gd name="T103" fmla="*/ 1 h 342"/>
                <a:gd name="T104" fmla="*/ 1 w 860"/>
                <a:gd name="T105" fmla="*/ 1 h 342"/>
                <a:gd name="T106" fmla="*/ 1 w 860"/>
                <a:gd name="T107" fmla="*/ 1 h 342"/>
                <a:gd name="T108" fmla="*/ 1 w 860"/>
                <a:gd name="T109" fmla="*/ 1 h 342"/>
                <a:gd name="T110" fmla="*/ 1 w 860"/>
                <a:gd name="T111" fmla="*/ 1 h 342"/>
                <a:gd name="T112" fmla="*/ 1 w 860"/>
                <a:gd name="T113" fmla="*/ 1 h 342"/>
                <a:gd name="T114" fmla="*/ 1 w 860"/>
                <a:gd name="T115" fmla="*/ 1 h 342"/>
                <a:gd name="T116" fmla="*/ 1 w 860"/>
                <a:gd name="T117" fmla="*/ 1 h 342"/>
                <a:gd name="T118" fmla="*/ 1 w 860"/>
                <a:gd name="T119" fmla="*/ 1 h 342"/>
                <a:gd name="T120" fmla="*/ 1 w 860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2"/>
                <a:gd name="T185" fmla="*/ 860 w 860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2">
                  <a:moveTo>
                    <a:pt x="0" y="0"/>
                  </a:moveTo>
                  <a:lnTo>
                    <a:pt x="34" y="0"/>
                  </a:lnTo>
                  <a:lnTo>
                    <a:pt x="64" y="0"/>
                  </a:lnTo>
                  <a:lnTo>
                    <a:pt x="92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5" y="0"/>
                  </a:lnTo>
                  <a:lnTo>
                    <a:pt x="260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299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8" y="0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50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8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7" y="1"/>
                  </a:lnTo>
                  <a:lnTo>
                    <a:pt x="390" y="3"/>
                  </a:lnTo>
                  <a:lnTo>
                    <a:pt x="393" y="3"/>
                  </a:lnTo>
                  <a:lnTo>
                    <a:pt x="394" y="3"/>
                  </a:lnTo>
                  <a:lnTo>
                    <a:pt x="397" y="3"/>
                  </a:lnTo>
                  <a:lnTo>
                    <a:pt x="398" y="3"/>
                  </a:lnTo>
                  <a:lnTo>
                    <a:pt x="400" y="3"/>
                  </a:lnTo>
                  <a:lnTo>
                    <a:pt x="401" y="3"/>
                  </a:lnTo>
                  <a:lnTo>
                    <a:pt x="403" y="3"/>
                  </a:lnTo>
                  <a:lnTo>
                    <a:pt x="404" y="3"/>
                  </a:lnTo>
                  <a:lnTo>
                    <a:pt x="406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10" y="4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4" y="4"/>
                  </a:lnTo>
                  <a:lnTo>
                    <a:pt x="416" y="4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3" y="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30" y="6"/>
                  </a:lnTo>
                  <a:lnTo>
                    <a:pt x="433" y="6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9" y="7"/>
                  </a:lnTo>
                  <a:lnTo>
                    <a:pt x="441" y="7"/>
                  </a:lnTo>
                  <a:lnTo>
                    <a:pt x="443" y="7"/>
                  </a:lnTo>
                  <a:lnTo>
                    <a:pt x="446" y="9"/>
                  </a:lnTo>
                  <a:lnTo>
                    <a:pt x="447" y="9"/>
                  </a:lnTo>
                  <a:lnTo>
                    <a:pt x="449" y="9"/>
                  </a:lnTo>
                  <a:lnTo>
                    <a:pt x="450" y="9"/>
                  </a:lnTo>
                  <a:lnTo>
                    <a:pt x="453" y="9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9" y="10"/>
                  </a:lnTo>
                  <a:lnTo>
                    <a:pt x="460" y="10"/>
                  </a:lnTo>
                  <a:lnTo>
                    <a:pt x="462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6" y="12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2" y="13"/>
                  </a:lnTo>
                  <a:lnTo>
                    <a:pt x="473" y="14"/>
                  </a:lnTo>
                  <a:lnTo>
                    <a:pt x="475" y="14"/>
                  </a:lnTo>
                  <a:lnTo>
                    <a:pt x="476" y="14"/>
                  </a:lnTo>
                  <a:lnTo>
                    <a:pt x="477" y="16"/>
                  </a:lnTo>
                  <a:lnTo>
                    <a:pt x="479" y="16"/>
                  </a:lnTo>
                  <a:lnTo>
                    <a:pt x="482" y="16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7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8" y="22"/>
                  </a:lnTo>
                  <a:lnTo>
                    <a:pt x="500" y="22"/>
                  </a:lnTo>
                  <a:lnTo>
                    <a:pt x="502" y="23"/>
                  </a:lnTo>
                  <a:lnTo>
                    <a:pt x="505" y="23"/>
                  </a:lnTo>
                  <a:lnTo>
                    <a:pt x="506" y="24"/>
                  </a:lnTo>
                  <a:lnTo>
                    <a:pt x="508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9"/>
                  </a:lnTo>
                  <a:lnTo>
                    <a:pt x="521" y="29"/>
                  </a:lnTo>
                  <a:lnTo>
                    <a:pt x="522" y="30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2"/>
                  </a:lnTo>
                  <a:lnTo>
                    <a:pt x="528" y="32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5" y="36"/>
                  </a:lnTo>
                  <a:lnTo>
                    <a:pt x="536" y="36"/>
                  </a:lnTo>
                  <a:lnTo>
                    <a:pt x="538" y="37"/>
                  </a:lnTo>
                  <a:lnTo>
                    <a:pt x="541" y="39"/>
                  </a:lnTo>
                  <a:lnTo>
                    <a:pt x="542" y="39"/>
                  </a:lnTo>
                  <a:lnTo>
                    <a:pt x="545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1" y="43"/>
                  </a:lnTo>
                  <a:lnTo>
                    <a:pt x="554" y="45"/>
                  </a:lnTo>
                  <a:lnTo>
                    <a:pt x="555" y="46"/>
                  </a:lnTo>
                  <a:lnTo>
                    <a:pt x="556" y="46"/>
                  </a:lnTo>
                  <a:lnTo>
                    <a:pt x="558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8" y="52"/>
                  </a:lnTo>
                  <a:lnTo>
                    <a:pt x="569" y="53"/>
                  </a:lnTo>
                  <a:lnTo>
                    <a:pt x="571" y="53"/>
                  </a:lnTo>
                  <a:lnTo>
                    <a:pt x="571" y="55"/>
                  </a:lnTo>
                  <a:lnTo>
                    <a:pt x="572" y="55"/>
                  </a:lnTo>
                  <a:lnTo>
                    <a:pt x="574" y="55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79" y="59"/>
                  </a:lnTo>
                  <a:lnTo>
                    <a:pt x="581" y="59"/>
                  </a:lnTo>
                  <a:lnTo>
                    <a:pt x="582" y="60"/>
                  </a:lnTo>
                  <a:lnTo>
                    <a:pt x="584" y="60"/>
                  </a:lnTo>
                  <a:lnTo>
                    <a:pt x="585" y="62"/>
                  </a:lnTo>
                  <a:lnTo>
                    <a:pt x="587" y="62"/>
                  </a:lnTo>
                  <a:lnTo>
                    <a:pt x="588" y="63"/>
                  </a:lnTo>
                  <a:lnTo>
                    <a:pt x="591" y="65"/>
                  </a:lnTo>
                  <a:lnTo>
                    <a:pt x="592" y="66"/>
                  </a:lnTo>
                  <a:lnTo>
                    <a:pt x="594" y="66"/>
                  </a:lnTo>
                  <a:lnTo>
                    <a:pt x="597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1" y="70"/>
                  </a:lnTo>
                  <a:lnTo>
                    <a:pt x="604" y="72"/>
                  </a:lnTo>
                  <a:lnTo>
                    <a:pt x="605" y="72"/>
                  </a:lnTo>
                  <a:lnTo>
                    <a:pt x="607" y="73"/>
                  </a:lnTo>
                  <a:lnTo>
                    <a:pt x="608" y="75"/>
                  </a:lnTo>
                  <a:lnTo>
                    <a:pt x="610" y="75"/>
                  </a:lnTo>
                  <a:lnTo>
                    <a:pt x="611" y="76"/>
                  </a:lnTo>
                  <a:lnTo>
                    <a:pt x="612" y="76"/>
                  </a:lnTo>
                  <a:lnTo>
                    <a:pt x="612" y="78"/>
                  </a:lnTo>
                  <a:lnTo>
                    <a:pt x="614" y="78"/>
                  </a:lnTo>
                  <a:lnTo>
                    <a:pt x="615" y="79"/>
                  </a:lnTo>
                  <a:lnTo>
                    <a:pt x="617" y="79"/>
                  </a:lnTo>
                  <a:lnTo>
                    <a:pt x="618" y="80"/>
                  </a:lnTo>
                  <a:lnTo>
                    <a:pt x="620" y="82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2" y="83"/>
                  </a:lnTo>
                  <a:lnTo>
                    <a:pt x="624" y="83"/>
                  </a:lnTo>
                  <a:lnTo>
                    <a:pt x="625" y="85"/>
                  </a:lnTo>
                  <a:lnTo>
                    <a:pt x="627" y="85"/>
                  </a:lnTo>
                  <a:lnTo>
                    <a:pt x="627" y="86"/>
                  </a:lnTo>
                  <a:lnTo>
                    <a:pt x="628" y="86"/>
                  </a:lnTo>
                  <a:lnTo>
                    <a:pt x="630" y="88"/>
                  </a:lnTo>
                  <a:lnTo>
                    <a:pt x="631" y="89"/>
                  </a:lnTo>
                  <a:lnTo>
                    <a:pt x="633" y="89"/>
                  </a:lnTo>
                  <a:lnTo>
                    <a:pt x="634" y="91"/>
                  </a:lnTo>
                  <a:lnTo>
                    <a:pt x="637" y="92"/>
                  </a:lnTo>
                  <a:lnTo>
                    <a:pt x="638" y="93"/>
                  </a:lnTo>
                  <a:lnTo>
                    <a:pt x="640" y="93"/>
                  </a:lnTo>
                  <a:lnTo>
                    <a:pt x="641" y="95"/>
                  </a:lnTo>
                  <a:lnTo>
                    <a:pt x="641" y="96"/>
                  </a:lnTo>
                  <a:lnTo>
                    <a:pt x="643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5" y="99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50" y="101"/>
                  </a:lnTo>
                  <a:lnTo>
                    <a:pt x="650" y="102"/>
                  </a:lnTo>
                  <a:lnTo>
                    <a:pt x="651" y="102"/>
                  </a:lnTo>
                  <a:lnTo>
                    <a:pt x="653" y="103"/>
                  </a:lnTo>
                  <a:lnTo>
                    <a:pt x="654" y="103"/>
                  </a:lnTo>
                  <a:lnTo>
                    <a:pt x="654" y="105"/>
                  </a:lnTo>
                  <a:lnTo>
                    <a:pt x="656" y="105"/>
                  </a:lnTo>
                  <a:lnTo>
                    <a:pt x="657" y="106"/>
                  </a:lnTo>
                  <a:lnTo>
                    <a:pt x="658" y="108"/>
                  </a:lnTo>
                  <a:lnTo>
                    <a:pt x="660" y="108"/>
                  </a:lnTo>
                  <a:lnTo>
                    <a:pt x="661" y="109"/>
                  </a:lnTo>
                  <a:lnTo>
                    <a:pt x="663" y="111"/>
                  </a:lnTo>
                  <a:lnTo>
                    <a:pt x="664" y="112"/>
                  </a:lnTo>
                  <a:lnTo>
                    <a:pt x="666" y="112"/>
                  </a:lnTo>
                  <a:lnTo>
                    <a:pt x="666" y="114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0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3" y="118"/>
                  </a:lnTo>
                  <a:lnTo>
                    <a:pt x="673" y="119"/>
                  </a:lnTo>
                  <a:lnTo>
                    <a:pt x="674" y="119"/>
                  </a:lnTo>
                  <a:lnTo>
                    <a:pt x="676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3" y="125"/>
                  </a:lnTo>
                  <a:lnTo>
                    <a:pt x="684" y="126"/>
                  </a:lnTo>
                  <a:lnTo>
                    <a:pt x="686" y="128"/>
                  </a:lnTo>
                  <a:lnTo>
                    <a:pt x="687" y="129"/>
                  </a:lnTo>
                  <a:lnTo>
                    <a:pt x="689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1" y="132"/>
                  </a:lnTo>
                  <a:lnTo>
                    <a:pt x="693" y="134"/>
                  </a:lnTo>
                  <a:lnTo>
                    <a:pt x="694" y="134"/>
                  </a:lnTo>
                  <a:lnTo>
                    <a:pt x="696" y="135"/>
                  </a:lnTo>
                  <a:lnTo>
                    <a:pt x="697" y="135"/>
                  </a:lnTo>
                  <a:lnTo>
                    <a:pt x="699" y="136"/>
                  </a:lnTo>
                  <a:lnTo>
                    <a:pt x="700" y="138"/>
                  </a:lnTo>
                  <a:lnTo>
                    <a:pt x="702" y="139"/>
                  </a:lnTo>
                  <a:lnTo>
                    <a:pt x="703" y="139"/>
                  </a:lnTo>
                  <a:lnTo>
                    <a:pt x="704" y="141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7" y="144"/>
                  </a:lnTo>
                  <a:lnTo>
                    <a:pt x="709" y="144"/>
                  </a:lnTo>
                  <a:lnTo>
                    <a:pt x="709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2" y="147"/>
                  </a:lnTo>
                  <a:lnTo>
                    <a:pt x="712" y="148"/>
                  </a:lnTo>
                  <a:lnTo>
                    <a:pt x="713" y="148"/>
                  </a:lnTo>
                  <a:lnTo>
                    <a:pt x="713" y="149"/>
                  </a:lnTo>
                  <a:lnTo>
                    <a:pt x="714" y="151"/>
                  </a:lnTo>
                  <a:lnTo>
                    <a:pt x="716" y="152"/>
                  </a:lnTo>
                  <a:lnTo>
                    <a:pt x="717" y="152"/>
                  </a:lnTo>
                  <a:lnTo>
                    <a:pt x="717" y="154"/>
                  </a:lnTo>
                  <a:lnTo>
                    <a:pt x="719" y="155"/>
                  </a:lnTo>
                  <a:lnTo>
                    <a:pt x="720" y="157"/>
                  </a:lnTo>
                  <a:lnTo>
                    <a:pt x="722" y="158"/>
                  </a:lnTo>
                  <a:lnTo>
                    <a:pt x="723" y="159"/>
                  </a:lnTo>
                  <a:lnTo>
                    <a:pt x="724" y="161"/>
                  </a:lnTo>
                  <a:lnTo>
                    <a:pt x="726" y="162"/>
                  </a:lnTo>
                  <a:lnTo>
                    <a:pt x="727" y="164"/>
                  </a:lnTo>
                  <a:lnTo>
                    <a:pt x="727" y="165"/>
                  </a:lnTo>
                  <a:lnTo>
                    <a:pt x="729" y="165"/>
                  </a:lnTo>
                  <a:lnTo>
                    <a:pt x="730" y="167"/>
                  </a:lnTo>
                  <a:lnTo>
                    <a:pt x="730" y="168"/>
                  </a:lnTo>
                  <a:lnTo>
                    <a:pt x="732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6" y="174"/>
                  </a:lnTo>
                  <a:lnTo>
                    <a:pt x="737" y="175"/>
                  </a:lnTo>
                  <a:lnTo>
                    <a:pt x="739" y="177"/>
                  </a:lnTo>
                  <a:lnTo>
                    <a:pt x="740" y="178"/>
                  </a:lnTo>
                  <a:lnTo>
                    <a:pt x="742" y="180"/>
                  </a:lnTo>
                  <a:lnTo>
                    <a:pt x="742" y="181"/>
                  </a:lnTo>
                  <a:lnTo>
                    <a:pt x="743" y="182"/>
                  </a:lnTo>
                  <a:lnTo>
                    <a:pt x="745" y="184"/>
                  </a:lnTo>
                  <a:lnTo>
                    <a:pt x="746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9" y="188"/>
                  </a:lnTo>
                  <a:lnTo>
                    <a:pt x="750" y="191"/>
                  </a:lnTo>
                  <a:lnTo>
                    <a:pt x="752" y="192"/>
                  </a:lnTo>
                  <a:lnTo>
                    <a:pt x="753" y="194"/>
                  </a:lnTo>
                  <a:lnTo>
                    <a:pt x="755" y="195"/>
                  </a:lnTo>
                  <a:lnTo>
                    <a:pt x="756" y="198"/>
                  </a:lnTo>
                  <a:lnTo>
                    <a:pt x="758" y="200"/>
                  </a:lnTo>
                  <a:lnTo>
                    <a:pt x="759" y="201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5"/>
                  </a:lnTo>
                  <a:lnTo>
                    <a:pt x="765" y="207"/>
                  </a:lnTo>
                  <a:lnTo>
                    <a:pt x="766" y="208"/>
                  </a:lnTo>
                  <a:lnTo>
                    <a:pt x="766" y="210"/>
                  </a:lnTo>
                  <a:lnTo>
                    <a:pt x="768" y="211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4"/>
                  </a:lnTo>
                  <a:lnTo>
                    <a:pt x="772" y="215"/>
                  </a:lnTo>
                  <a:lnTo>
                    <a:pt x="772" y="217"/>
                  </a:lnTo>
                  <a:lnTo>
                    <a:pt x="773" y="218"/>
                  </a:lnTo>
                  <a:lnTo>
                    <a:pt x="775" y="220"/>
                  </a:lnTo>
                  <a:lnTo>
                    <a:pt x="775" y="221"/>
                  </a:lnTo>
                  <a:lnTo>
                    <a:pt x="776" y="223"/>
                  </a:lnTo>
                  <a:lnTo>
                    <a:pt x="778" y="224"/>
                  </a:lnTo>
                  <a:lnTo>
                    <a:pt x="778" y="226"/>
                  </a:lnTo>
                  <a:lnTo>
                    <a:pt x="779" y="227"/>
                  </a:lnTo>
                  <a:lnTo>
                    <a:pt x="781" y="228"/>
                  </a:lnTo>
                  <a:lnTo>
                    <a:pt x="782" y="230"/>
                  </a:lnTo>
                  <a:lnTo>
                    <a:pt x="782" y="231"/>
                  </a:lnTo>
                  <a:lnTo>
                    <a:pt x="783" y="233"/>
                  </a:lnTo>
                  <a:lnTo>
                    <a:pt x="785" y="234"/>
                  </a:lnTo>
                  <a:lnTo>
                    <a:pt x="786" y="236"/>
                  </a:lnTo>
                  <a:lnTo>
                    <a:pt x="788" y="238"/>
                  </a:lnTo>
                  <a:lnTo>
                    <a:pt x="789" y="240"/>
                  </a:lnTo>
                  <a:lnTo>
                    <a:pt x="791" y="243"/>
                  </a:lnTo>
                  <a:lnTo>
                    <a:pt x="792" y="244"/>
                  </a:lnTo>
                  <a:lnTo>
                    <a:pt x="793" y="247"/>
                  </a:lnTo>
                  <a:lnTo>
                    <a:pt x="795" y="249"/>
                  </a:lnTo>
                  <a:lnTo>
                    <a:pt x="796" y="251"/>
                  </a:lnTo>
                  <a:lnTo>
                    <a:pt x="798" y="253"/>
                  </a:lnTo>
                  <a:lnTo>
                    <a:pt x="799" y="254"/>
                  </a:lnTo>
                  <a:lnTo>
                    <a:pt x="801" y="256"/>
                  </a:lnTo>
                  <a:lnTo>
                    <a:pt x="802" y="257"/>
                  </a:lnTo>
                  <a:lnTo>
                    <a:pt x="802" y="259"/>
                  </a:lnTo>
                  <a:lnTo>
                    <a:pt x="803" y="260"/>
                  </a:lnTo>
                  <a:lnTo>
                    <a:pt x="805" y="261"/>
                  </a:lnTo>
                  <a:lnTo>
                    <a:pt x="805" y="263"/>
                  </a:lnTo>
                  <a:lnTo>
                    <a:pt x="806" y="264"/>
                  </a:lnTo>
                  <a:lnTo>
                    <a:pt x="808" y="266"/>
                  </a:lnTo>
                  <a:lnTo>
                    <a:pt x="808" y="267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1" y="270"/>
                  </a:lnTo>
                  <a:lnTo>
                    <a:pt x="812" y="271"/>
                  </a:lnTo>
                  <a:lnTo>
                    <a:pt x="812" y="273"/>
                  </a:lnTo>
                  <a:lnTo>
                    <a:pt x="814" y="274"/>
                  </a:lnTo>
                  <a:lnTo>
                    <a:pt x="815" y="276"/>
                  </a:lnTo>
                  <a:lnTo>
                    <a:pt x="815" y="277"/>
                  </a:lnTo>
                  <a:lnTo>
                    <a:pt x="816" y="279"/>
                  </a:lnTo>
                  <a:lnTo>
                    <a:pt x="818" y="280"/>
                  </a:lnTo>
                  <a:lnTo>
                    <a:pt x="819" y="282"/>
                  </a:lnTo>
                  <a:lnTo>
                    <a:pt x="821" y="283"/>
                  </a:lnTo>
                  <a:lnTo>
                    <a:pt x="822" y="284"/>
                  </a:lnTo>
                  <a:lnTo>
                    <a:pt x="824" y="287"/>
                  </a:lnTo>
                  <a:lnTo>
                    <a:pt x="825" y="289"/>
                  </a:lnTo>
                  <a:lnTo>
                    <a:pt x="826" y="292"/>
                  </a:lnTo>
                  <a:lnTo>
                    <a:pt x="828" y="293"/>
                  </a:lnTo>
                  <a:lnTo>
                    <a:pt x="829" y="296"/>
                  </a:lnTo>
                  <a:lnTo>
                    <a:pt x="831" y="299"/>
                  </a:lnTo>
                  <a:lnTo>
                    <a:pt x="832" y="300"/>
                  </a:lnTo>
                  <a:lnTo>
                    <a:pt x="834" y="302"/>
                  </a:lnTo>
                  <a:lnTo>
                    <a:pt x="835" y="305"/>
                  </a:lnTo>
                  <a:lnTo>
                    <a:pt x="837" y="306"/>
                  </a:lnTo>
                  <a:lnTo>
                    <a:pt x="838" y="307"/>
                  </a:lnTo>
                  <a:lnTo>
                    <a:pt x="839" y="309"/>
                  </a:lnTo>
                  <a:lnTo>
                    <a:pt x="839" y="310"/>
                  </a:lnTo>
                  <a:lnTo>
                    <a:pt x="841" y="312"/>
                  </a:lnTo>
                  <a:lnTo>
                    <a:pt x="842" y="313"/>
                  </a:lnTo>
                  <a:lnTo>
                    <a:pt x="842" y="315"/>
                  </a:lnTo>
                  <a:lnTo>
                    <a:pt x="844" y="316"/>
                  </a:lnTo>
                  <a:lnTo>
                    <a:pt x="844" y="317"/>
                  </a:lnTo>
                  <a:lnTo>
                    <a:pt x="845" y="317"/>
                  </a:lnTo>
                  <a:lnTo>
                    <a:pt x="845" y="319"/>
                  </a:lnTo>
                  <a:lnTo>
                    <a:pt x="847" y="320"/>
                  </a:lnTo>
                  <a:lnTo>
                    <a:pt x="847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49" y="326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0"/>
                  </a:lnTo>
                  <a:lnTo>
                    <a:pt x="854" y="332"/>
                  </a:lnTo>
                  <a:lnTo>
                    <a:pt x="854" y="333"/>
                  </a:lnTo>
                  <a:lnTo>
                    <a:pt x="855" y="335"/>
                  </a:lnTo>
                  <a:lnTo>
                    <a:pt x="855" y="336"/>
                  </a:lnTo>
                  <a:lnTo>
                    <a:pt x="857" y="338"/>
                  </a:lnTo>
                  <a:lnTo>
                    <a:pt x="858" y="339"/>
                  </a:lnTo>
                  <a:lnTo>
                    <a:pt x="860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7" name="Freeform 5">
              <a:extLst>
                <a:ext uri="{FF2B5EF4-FFF2-40B4-BE49-F238E27FC236}">
                  <a16:creationId xmlns:a16="http://schemas.microsoft.com/office/drawing/2014/main" id="{D6EA8247-7078-BA48-B09D-C0D7A16F0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046"/>
              <a:ext cx="430" cy="170"/>
            </a:xfrm>
            <a:custGeom>
              <a:avLst/>
              <a:gdLst>
                <a:gd name="T0" fmla="*/ 1 w 860"/>
                <a:gd name="T1" fmla="*/ 0 h 341"/>
                <a:gd name="T2" fmla="*/ 1 w 860"/>
                <a:gd name="T3" fmla="*/ 0 h 341"/>
                <a:gd name="T4" fmla="*/ 1 w 860"/>
                <a:gd name="T5" fmla="*/ 0 h 341"/>
                <a:gd name="T6" fmla="*/ 1 w 860"/>
                <a:gd name="T7" fmla="*/ 0 h 341"/>
                <a:gd name="T8" fmla="*/ 1 w 860"/>
                <a:gd name="T9" fmla="*/ 0 h 341"/>
                <a:gd name="T10" fmla="*/ 1 w 860"/>
                <a:gd name="T11" fmla="*/ 0 h 341"/>
                <a:gd name="T12" fmla="*/ 1 w 860"/>
                <a:gd name="T13" fmla="*/ 0 h 341"/>
                <a:gd name="T14" fmla="*/ 1 w 860"/>
                <a:gd name="T15" fmla="*/ 0 h 341"/>
                <a:gd name="T16" fmla="*/ 1 w 860"/>
                <a:gd name="T17" fmla="*/ 0 h 341"/>
                <a:gd name="T18" fmla="*/ 1 w 860"/>
                <a:gd name="T19" fmla="*/ 0 h 341"/>
                <a:gd name="T20" fmla="*/ 1 w 860"/>
                <a:gd name="T21" fmla="*/ 0 h 341"/>
                <a:gd name="T22" fmla="*/ 1 w 860"/>
                <a:gd name="T23" fmla="*/ 0 h 341"/>
                <a:gd name="T24" fmla="*/ 1 w 860"/>
                <a:gd name="T25" fmla="*/ 0 h 341"/>
                <a:gd name="T26" fmla="*/ 1 w 860"/>
                <a:gd name="T27" fmla="*/ 0 h 341"/>
                <a:gd name="T28" fmla="*/ 1 w 860"/>
                <a:gd name="T29" fmla="*/ 0 h 341"/>
                <a:gd name="T30" fmla="*/ 1 w 860"/>
                <a:gd name="T31" fmla="*/ 0 h 341"/>
                <a:gd name="T32" fmla="*/ 1 w 860"/>
                <a:gd name="T33" fmla="*/ 0 h 341"/>
                <a:gd name="T34" fmla="*/ 1 w 860"/>
                <a:gd name="T35" fmla="*/ 0 h 341"/>
                <a:gd name="T36" fmla="*/ 1 w 860"/>
                <a:gd name="T37" fmla="*/ 0 h 341"/>
                <a:gd name="T38" fmla="*/ 1 w 860"/>
                <a:gd name="T39" fmla="*/ 0 h 341"/>
                <a:gd name="T40" fmla="*/ 1 w 860"/>
                <a:gd name="T41" fmla="*/ 0 h 341"/>
                <a:gd name="T42" fmla="*/ 1 w 860"/>
                <a:gd name="T43" fmla="*/ 0 h 341"/>
                <a:gd name="T44" fmla="*/ 1 w 860"/>
                <a:gd name="T45" fmla="*/ 0 h 341"/>
                <a:gd name="T46" fmla="*/ 1 w 860"/>
                <a:gd name="T47" fmla="*/ 0 h 341"/>
                <a:gd name="T48" fmla="*/ 1 w 860"/>
                <a:gd name="T49" fmla="*/ 0 h 341"/>
                <a:gd name="T50" fmla="*/ 1 w 860"/>
                <a:gd name="T51" fmla="*/ 0 h 341"/>
                <a:gd name="T52" fmla="*/ 1 w 860"/>
                <a:gd name="T53" fmla="*/ 0 h 341"/>
                <a:gd name="T54" fmla="*/ 1 w 860"/>
                <a:gd name="T55" fmla="*/ 0 h 341"/>
                <a:gd name="T56" fmla="*/ 1 w 860"/>
                <a:gd name="T57" fmla="*/ 0 h 341"/>
                <a:gd name="T58" fmla="*/ 1 w 860"/>
                <a:gd name="T59" fmla="*/ 0 h 341"/>
                <a:gd name="T60" fmla="*/ 1 w 860"/>
                <a:gd name="T61" fmla="*/ 0 h 341"/>
                <a:gd name="T62" fmla="*/ 1 w 860"/>
                <a:gd name="T63" fmla="*/ 0 h 341"/>
                <a:gd name="T64" fmla="*/ 1 w 860"/>
                <a:gd name="T65" fmla="*/ 0 h 341"/>
                <a:gd name="T66" fmla="*/ 1 w 860"/>
                <a:gd name="T67" fmla="*/ 0 h 341"/>
                <a:gd name="T68" fmla="*/ 1 w 860"/>
                <a:gd name="T69" fmla="*/ 0 h 341"/>
                <a:gd name="T70" fmla="*/ 1 w 860"/>
                <a:gd name="T71" fmla="*/ 0 h 341"/>
                <a:gd name="T72" fmla="*/ 1 w 860"/>
                <a:gd name="T73" fmla="*/ 0 h 341"/>
                <a:gd name="T74" fmla="*/ 1 w 860"/>
                <a:gd name="T75" fmla="*/ 0 h 341"/>
                <a:gd name="T76" fmla="*/ 1 w 860"/>
                <a:gd name="T77" fmla="*/ 0 h 341"/>
                <a:gd name="T78" fmla="*/ 1 w 860"/>
                <a:gd name="T79" fmla="*/ 0 h 341"/>
                <a:gd name="T80" fmla="*/ 1 w 860"/>
                <a:gd name="T81" fmla="*/ 0 h 341"/>
                <a:gd name="T82" fmla="*/ 1 w 860"/>
                <a:gd name="T83" fmla="*/ 0 h 341"/>
                <a:gd name="T84" fmla="*/ 1 w 860"/>
                <a:gd name="T85" fmla="*/ 0 h 341"/>
                <a:gd name="T86" fmla="*/ 1 w 860"/>
                <a:gd name="T87" fmla="*/ 0 h 341"/>
                <a:gd name="T88" fmla="*/ 1 w 860"/>
                <a:gd name="T89" fmla="*/ 0 h 341"/>
                <a:gd name="T90" fmla="*/ 1 w 860"/>
                <a:gd name="T91" fmla="*/ 0 h 341"/>
                <a:gd name="T92" fmla="*/ 1 w 860"/>
                <a:gd name="T93" fmla="*/ 0 h 341"/>
                <a:gd name="T94" fmla="*/ 1 w 860"/>
                <a:gd name="T95" fmla="*/ 0 h 341"/>
                <a:gd name="T96" fmla="*/ 1 w 860"/>
                <a:gd name="T97" fmla="*/ 0 h 341"/>
                <a:gd name="T98" fmla="*/ 1 w 860"/>
                <a:gd name="T99" fmla="*/ 0 h 341"/>
                <a:gd name="T100" fmla="*/ 1 w 860"/>
                <a:gd name="T101" fmla="*/ 0 h 341"/>
                <a:gd name="T102" fmla="*/ 1 w 860"/>
                <a:gd name="T103" fmla="*/ 0 h 341"/>
                <a:gd name="T104" fmla="*/ 1 w 860"/>
                <a:gd name="T105" fmla="*/ 0 h 341"/>
                <a:gd name="T106" fmla="*/ 1 w 860"/>
                <a:gd name="T107" fmla="*/ 0 h 341"/>
                <a:gd name="T108" fmla="*/ 1 w 860"/>
                <a:gd name="T109" fmla="*/ 0 h 341"/>
                <a:gd name="T110" fmla="*/ 1 w 860"/>
                <a:gd name="T111" fmla="*/ 0 h 341"/>
                <a:gd name="T112" fmla="*/ 1 w 860"/>
                <a:gd name="T113" fmla="*/ 0 h 341"/>
                <a:gd name="T114" fmla="*/ 1 w 860"/>
                <a:gd name="T115" fmla="*/ 0 h 341"/>
                <a:gd name="T116" fmla="*/ 1 w 860"/>
                <a:gd name="T117" fmla="*/ 0 h 341"/>
                <a:gd name="T118" fmla="*/ 1 w 860"/>
                <a:gd name="T119" fmla="*/ 0 h 341"/>
                <a:gd name="T120" fmla="*/ 1 w 860"/>
                <a:gd name="T121" fmla="*/ 0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1"/>
                <a:gd name="T185" fmla="*/ 860 w 860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1">
                  <a:moveTo>
                    <a:pt x="0" y="341"/>
                  </a:moveTo>
                  <a:lnTo>
                    <a:pt x="34" y="341"/>
                  </a:lnTo>
                  <a:lnTo>
                    <a:pt x="64" y="341"/>
                  </a:lnTo>
                  <a:lnTo>
                    <a:pt x="92" y="341"/>
                  </a:lnTo>
                  <a:lnTo>
                    <a:pt x="120" y="341"/>
                  </a:lnTo>
                  <a:lnTo>
                    <a:pt x="146" y="341"/>
                  </a:lnTo>
                  <a:lnTo>
                    <a:pt x="169" y="341"/>
                  </a:lnTo>
                  <a:lnTo>
                    <a:pt x="190" y="341"/>
                  </a:lnTo>
                  <a:lnTo>
                    <a:pt x="210" y="341"/>
                  </a:lnTo>
                  <a:lnTo>
                    <a:pt x="229" y="341"/>
                  </a:lnTo>
                  <a:lnTo>
                    <a:pt x="245" y="341"/>
                  </a:lnTo>
                  <a:lnTo>
                    <a:pt x="260" y="341"/>
                  </a:lnTo>
                  <a:lnTo>
                    <a:pt x="275" y="341"/>
                  </a:lnTo>
                  <a:lnTo>
                    <a:pt x="288" y="341"/>
                  </a:lnTo>
                  <a:lnTo>
                    <a:pt x="299" y="341"/>
                  </a:lnTo>
                  <a:lnTo>
                    <a:pt x="311" y="341"/>
                  </a:lnTo>
                  <a:lnTo>
                    <a:pt x="319" y="341"/>
                  </a:lnTo>
                  <a:lnTo>
                    <a:pt x="328" y="341"/>
                  </a:lnTo>
                  <a:lnTo>
                    <a:pt x="337" y="341"/>
                  </a:lnTo>
                  <a:lnTo>
                    <a:pt x="342" y="341"/>
                  </a:lnTo>
                  <a:lnTo>
                    <a:pt x="350" y="341"/>
                  </a:lnTo>
                  <a:lnTo>
                    <a:pt x="354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0" y="341"/>
                  </a:lnTo>
                  <a:lnTo>
                    <a:pt x="373" y="341"/>
                  </a:lnTo>
                  <a:lnTo>
                    <a:pt x="375" y="341"/>
                  </a:lnTo>
                  <a:lnTo>
                    <a:pt x="378" y="339"/>
                  </a:lnTo>
                  <a:lnTo>
                    <a:pt x="381" y="339"/>
                  </a:lnTo>
                  <a:lnTo>
                    <a:pt x="383" y="339"/>
                  </a:lnTo>
                  <a:lnTo>
                    <a:pt x="385" y="339"/>
                  </a:lnTo>
                  <a:lnTo>
                    <a:pt x="387" y="339"/>
                  </a:lnTo>
                  <a:lnTo>
                    <a:pt x="390" y="339"/>
                  </a:lnTo>
                  <a:lnTo>
                    <a:pt x="393" y="339"/>
                  </a:lnTo>
                  <a:lnTo>
                    <a:pt x="394" y="339"/>
                  </a:lnTo>
                  <a:lnTo>
                    <a:pt x="397" y="339"/>
                  </a:lnTo>
                  <a:lnTo>
                    <a:pt x="398" y="339"/>
                  </a:lnTo>
                  <a:lnTo>
                    <a:pt x="400" y="338"/>
                  </a:lnTo>
                  <a:lnTo>
                    <a:pt x="401" y="338"/>
                  </a:lnTo>
                  <a:lnTo>
                    <a:pt x="403" y="338"/>
                  </a:lnTo>
                  <a:lnTo>
                    <a:pt x="404" y="338"/>
                  </a:lnTo>
                  <a:lnTo>
                    <a:pt x="406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10" y="338"/>
                  </a:lnTo>
                  <a:lnTo>
                    <a:pt x="411" y="338"/>
                  </a:lnTo>
                  <a:lnTo>
                    <a:pt x="413" y="338"/>
                  </a:lnTo>
                  <a:lnTo>
                    <a:pt x="414" y="338"/>
                  </a:lnTo>
                  <a:lnTo>
                    <a:pt x="416" y="336"/>
                  </a:lnTo>
                  <a:lnTo>
                    <a:pt x="417" y="336"/>
                  </a:lnTo>
                  <a:lnTo>
                    <a:pt x="419" y="336"/>
                  </a:lnTo>
                  <a:lnTo>
                    <a:pt x="420" y="336"/>
                  </a:lnTo>
                  <a:lnTo>
                    <a:pt x="421" y="336"/>
                  </a:lnTo>
                  <a:lnTo>
                    <a:pt x="423" y="336"/>
                  </a:lnTo>
                  <a:lnTo>
                    <a:pt x="424" y="336"/>
                  </a:lnTo>
                  <a:lnTo>
                    <a:pt x="426" y="336"/>
                  </a:lnTo>
                  <a:lnTo>
                    <a:pt x="427" y="336"/>
                  </a:lnTo>
                  <a:lnTo>
                    <a:pt x="429" y="335"/>
                  </a:lnTo>
                  <a:lnTo>
                    <a:pt x="430" y="335"/>
                  </a:lnTo>
                  <a:lnTo>
                    <a:pt x="433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9" y="334"/>
                  </a:lnTo>
                  <a:lnTo>
                    <a:pt x="441" y="334"/>
                  </a:lnTo>
                  <a:lnTo>
                    <a:pt x="443" y="334"/>
                  </a:lnTo>
                  <a:lnTo>
                    <a:pt x="446" y="334"/>
                  </a:lnTo>
                  <a:lnTo>
                    <a:pt x="447" y="334"/>
                  </a:lnTo>
                  <a:lnTo>
                    <a:pt x="449" y="332"/>
                  </a:lnTo>
                  <a:lnTo>
                    <a:pt x="450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6" y="332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60" y="331"/>
                  </a:lnTo>
                  <a:lnTo>
                    <a:pt x="462" y="331"/>
                  </a:lnTo>
                  <a:lnTo>
                    <a:pt x="463" y="331"/>
                  </a:lnTo>
                  <a:lnTo>
                    <a:pt x="464" y="329"/>
                  </a:lnTo>
                  <a:lnTo>
                    <a:pt x="466" y="329"/>
                  </a:lnTo>
                  <a:lnTo>
                    <a:pt x="467" y="329"/>
                  </a:lnTo>
                  <a:lnTo>
                    <a:pt x="469" y="329"/>
                  </a:lnTo>
                  <a:lnTo>
                    <a:pt x="470" y="328"/>
                  </a:lnTo>
                  <a:lnTo>
                    <a:pt x="472" y="328"/>
                  </a:lnTo>
                  <a:lnTo>
                    <a:pt x="473" y="328"/>
                  </a:lnTo>
                  <a:lnTo>
                    <a:pt x="475" y="328"/>
                  </a:lnTo>
                  <a:lnTo>
                    <a:pt x="476" y="326"/>
                  </a:lnTo>
                  <a:lnTo>
                    <a:pt x="477" y="326"/>
                  </a:lnTo>
                  <a:lnTo>
                    <a:pt x="479" y="326"/>
                  </a:lnTo>
                  <a:lnTo>
                    <a:pt x="482" y="325"/>
                  </a:lnTo>
                  <a:lnTo>
                    <a:pt x="483" y="325"/>
                  </a:lnTo>
                  <a:lnTo>
                    <a:pt x="486" y="323"/>
                  </a:lnTo>
                  <a:lnTo>
                    <a:pt x="487" y="323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2" y="319"/>
                  </a:lnTo>
                  <a:lnTo>
                    <a:pt x="505" y="318"/>
                  </a:lnTo>
                  <a:lnTo>
                    <a:pt x="506" y="318"/>
                  </a:lnTo>
                  <a:lnTo>
                    <a:pt x="508" y="316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3" y="315"/>
                  </a:lnTo>
                  <a:lnTo>
                    <a:pt x="515" y="315"/>
                  </a:lnTo>
                  <a:lnTo>
                    <a:pt x="516" y="313"/>
                  </a:lnTo>
                  <a:lnTo>
                    <a:pt x="518" y="313"/>
                  </a:lnTo>
                  <a:lnTo>
                    <a:pt x="519" y="313"/>
                  </a:lnTo>
                  <a:lnTo>
                    <a:pt x="521" y="312"/>
                  </a:lnTo>
                  <a:lnTo>
                    <a:pt x="522" y="312"/>
                  </a:lnTo>
                  <a:lnTo>
                    <a:pt x="523" y="311"/>
                  </a:lnTo>
                  <a:lnTo>
                    <a:pt x="525" y="311"/>
                  </a:lnTo>
                  <a:lnTo>
                    <a:pt x="526" y="311"/>
                  </a:lnTo>
                  <a:lnTo>
                    <a:pt x="528" y="309"/>
                  </a:lnTo>
                  <a:lnTo>
                    <a:pt x="529" y="309"/>
                  </a:lnTo>
                  <a:lnTo>
                    <a:pt x="531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5" y="306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41" y="303"/>
                  </a:lnTo>
                  <a:lnTo>
                    <a:pt x="542" y="302"/>
                  </a:lnTo>
                  <a:lnTo>
                    <a:pt x="545" y="300"/>
                  </a:lnTo>
                  <a:lnTo>
                    <a:pt x="546" y="300"/>
                  </a:lnTo>
                  <a:lnTo>
                    <a:pt x="549" y="299"/>
                  </a:lnTo>
                  <a:lnTo>
                    <a:pt x="551" y="298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6" y="295"/>
                  </a:lnTo>
                  <a:lnTo>
                    <a:pt x="558" y="293"/>
                  </a:lnTo>
                  <a:lnTo>
                    <a:pt x="561" y="293"/>
                  </a:lnTo>
                  <a:lnTo>
                    <a:pt x="562" y="292"/>
                  </a:lnTo>
                  <a:lnTo>
                    <a:pt x="564" y="292"/>
                  </a:lnTo>
                  <a:lnTo>
                    <a:pt x="565" y="290"/>
                  </a:lnTo>
                  <a:lnTo>
                    <a:pt x="566" y="290"/>
                  </a:lnTo>
                  <a:lnTo>
                    <a:pt x="568" y="289"/>
                  </a:lnTo>
                  <a:lnTo>
                    <a:pt x="569" y="289"/>
                  </a:lnTo>
                  <a:lnTo>
                    <a:pt x="571" y="288"/>
                  </a:lnTo>
                  <a:lnTo>
                    <a:pt x="572" y="286"/>
                  </a:lnTo>
                  <a:lnTo>
                    <a:pt x="574" y="286"/>
                  </a:lnTo>
                  <a:lnTo>
                    <a:pt x="575" y="286"/>
                  </a:lnTo>
                  <a:lnTo>
                    <a:pt x="577" y="285"/>
                  </a:lnTo>
                  <a:lnTo>
                    <a:pt x="578" y="283"/>
                  </a:lnTo>
                  <a:lnTo>
                    <a:pt x="579" y="283"/>
                  </a:lnTo>
                  <a:lnTo>
                    <a:pt x="581" y="282"/>
                  </a:lnTo>
                  <a:lnTo>
                    <a:pt x="582" y="282"/>
                  </a:lnTo>
                  <a:lnTo>
                    <a:pt x="584" y="280"/>
                  </a:lnTo>
                  <a:lnTo>
                    <a:pt x="585" y="280"/>
                  </a:lnTo>
                  <a:lnTo>
                    <a:pt x="587" y="279"/>
                  </a:lnTo>
                  <a:lnTo>
                    <a:pt x="588" y="277"/>
                  </a:lnTo>
                  <a:lnTo>
                    <a:pt x="591" y="277"/>
                  </a:lnTo>
                  <a:lnTo>
                    <a:pt x="592" y="276"/>
                  </a:lnTo>
                  <a:lnTo>
                    <a:pt x="594" y="275"/>
                  </a:lnTo>
                  <a:lnTo>
                    <a:pt x="597" y="273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1" y="270"/>
                  </a:lnTo>
                  <a:lnTo>
                    <a:pt x="604" y="270"/>
                  </a:lnTo>
                  <a:lnTo>
                    <a:pt x="605" y="269"/>
                  </a:lnTo>
                  <a:lnTo>
                    <a:pt x="607" y="267"/>
                  </a:lnTo>
                  <a:lnTo>
                    <a:pt x="608" y="267"/>
                  </a:lnTo>
                  <a:lnTo>
                    <a:pt x="608" y="266"/>
                  </a:lnTo>
                  <a:lnTo>
                    <a:pt x="610" y="266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4" y="263"/>
                  </a:lnTo>
                  <a:lnTo>
                    <a:pt x="615" y="263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0"/>
                  </a:lnTo>
                  <a:lnTo>
                    <a:pt x="620" y="260"/>
                  </a:lnTo>
                  <a:lnTo>
                    <a:pt x="621" y="259"/>
                  </a:lnTo>
                  <a:lnTo>
                    <a:pt x="622" y="259"/>
                  </a:lnTo>
                  <a:lnTo>
                    <a:pt x="624" y="257"/>
                  </a:lnTo>
                  <a:lnTo>
                    <a:pt x="625" y="257"/>
                  </a:lnTo>
                  <a:lnTo>
                    <a:pt x="627" y="256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1" y="253"/>
                  </a:lnTo>
                  <a:lnTo>
                    <a:pt x="633" y="252"/>
                  </a:lnTo>
                  <a:lnTo>
                    <a:pt x="634" y="250"/>
                  </a:lnTo>
                  <a:lnTo>
                    <a:pt x="637" y="249"/>
                  </a:lnTo>
                  <a:lnTo>
                    <a:pt x="638" y="249"/>
                  </a:lnTo>
                  <a:lnTo>
                    <a:pt x="640" y="247"/>
                  </a:lnTo>
                  <a:lnTo>
                    <a:pt x="641" y="246"/>
                  </a:lnTo>
                  <a:lnTo>
                    <a:pt x="643" y="244"/>
                  </a:lnTo>
                  <a:lnTo>
                    <a:pt x="644" y="244"/>
                  </a:lnTo>
                  <a:lnTo>
                    <a:pt x="645" y="243"/>
                  </a:lnTo>
                  <a:lnTo>
                    <a:pt x="647" y="242"/>
                  </a:lnTo>
                  <a:lnTo>
                    <a:pt x="648" y="242"/>
                  </a:lnTo>
                  <a:lnTo>
                    <a:pt x="650" y="240"/>
                  </a:lnTo>
                  <a:lnTo>
                    <a:pt x="651" y="240"/>
                  </a:lnTo>
                  <a:lnTo>
                    <a:pt x="651" y="239"/>
                  </a:lnTo>
                  <a:lnTo>
                    <a:pt x="653" y="239"/>
                  </a:lnTo>
                  <a:lnTo>
                    <a:pt x="653" y="237"/>
                  </a:lnTo>
                  <a:lnTo>
                    <a:pt x="654" y="237"/>
                  </a:lnTo>
                  <a:lnTo>
                    <a:pt x="656" y="236"/>
                  </a:lnTo>
                  <a:lnTo>
                    <a:pt x="657" y="236"/>
                  </a:lnTo>
                  <a:lnTo>
                    <a:pt x="657" y="234"/>
                  </a:lnTo>
                  <a:lnTo>
                    <a:pt x="658" y="234"/>
                  </a:lnTo>
                  <a:lnTo>
                    <a:pt x="660" y="233"/>
                  </a:lnTo>
                  <a:lnTo>
                    <a:pt x="661" y="232"/>
                  </a:lnTo>
                  <a:lnTo>
                    <a:pt x="663" y="230"/>
                  </a:lnTo>
                  <a:lnTo>
                    <a:pt x="664" y="230"/>
                  </a:lnTo>
                  <a:lnTo>
                    <a:pt x="666" y="229"/>
                  </a:lnTo>
                  <a:lnTo>
                    <a:pt x="667" y="227"/>
                  </a:lnTo>
                  <a:lnTo>
                    <a:pt x="668" y="226"/>
                  </a:lnTo>
                  <a:lnTo>
                    <a:pt x="670" y="226"/>
                  </a:lnTo>
                  <a:lnTo>
                    <a:pt x="670" y="224"/>
                  </a:lnTo>
                  <a:lnTo>
                    <a:pt x="671" y="224"/>
                  </a:lnTo>
                  <a:lnTo>
                    <a:pt x="673" y="223"/>
                  </a:lnTo>
                  <a:lnTo>
                    <a:pt x="674" y="221"/>
                  </a:lnTo>
                  <a:lnTo>
                    <a:pt x="676" y="221"/>
                  </a:lnTo>
                  <a:lnTo>
                    <a:pt x="676" y="220"/>
                  </a:lnTo>
                  <a:lnTo>
                    <a:pt x="677" y="220"/>
                  </a:lnTo>
                  <a:lnTo>
                    <a:pt x="679" y="219"/>
                  </a:lnTo>
                  <a:lnTo>
                    <a:pt x="680" y="219"/>
                  </a:lnTo>
                  <a:lnTo>
                    <a:pt x="680" y="217"/>
                  </a:lnTo>
                  <a:lnTo>
                    <a:pt x="681" y="217"/>
                  </a:lnTo>
                  <a:lnTo>
                    <a:pt x="681" y="216"/>
                  </a:lnTo>
                  <a:lnTo>
                    <a:pt x="683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6" y="214"/>
                  </a:lnTo>
                  <a:lnTo>
                    <a:pt x="686" y="213"/>
                  </a:lnTo>
                  <a:lnTo>
                    <a:pt x="687" y="213"/>
                  </a:lnTo>
                  <a:lnTo>
                    <a:pt x="689" y="211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1" y="209"/>
                  </a:lnTo>
                  <a:lnTo>
                    <a:pt x="693" y="209"/>
                  </a:lnTo>
                  <a:lnTo>
                    <a:pt x="694" y="207"/>
                  </a:lnTo>
                  <a:lnTo>
                    <a:pt x="696" y="207"/>
                  </a:lnTo>
                  <a:lnTo>
                    <a:pt x="697" y="206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0" y="204"/>
                  </a:lnTo>
                  <a:lnTo>
                    <a:pt x="700" y="203"/>
                  </a:lnTo>
                  <a:lnTo>
                    <a:pt x="702" y="203"/>
                  </a:lnTo>
                  <a:lnTo>
                    <a:pt x="703" y="201"/>
                  </a:lnTo>
                  <a:lnTo>
                    <a:pt x="704" y="201"/>
                  </a:lnTo>
                  <a:lnTo>
                    <a:pt x="704" y="200"/>
                  </a:lnTo>
                  <a:lnTo>
                    <a:pt x="706" y="200"/>
                  </a:lnTo>
                  <a:lnTo>
                    <a:pt x="706" y="198"/>
                  </a:lnTo>
                  <a:lnTo>
                    <a:pt x="707" y="198"/>
                  </a:lnTo>
                  <a:lnTo>
                    <a:pt x="709" y="197"/>
                  </a:lnTo>
                  <a:lnTo>
                    <a:pt x="710" y="196"/>
                  </a:lnTo>
                  <a:lnTo>
                    <a:pt x="712" y="194"/>
                  </a:lnTo>
                  <a:lnTo>
                    <a:pt x="713" y="193"/>
                  </a:lnTo>
                  <a:lnTo>
                    <a:pt x="713" y="191"/>
                  </a:lnTo>
                  <a:lnTo>
                    <a:pt x="714" y="191"/>
                  </a:lnTo>
                  <a:lnTo>
                    <a:pt x="716" y="190"/>
                  </a:lnTo>
                  <a:lnTo>
                    <a:pt x="717" y="188"/>
                  </a:lnTo>
                  <a:lnTo>
                    <a:pt x="717" y="187"/>
                  </a:lnTo>
                  <a:lnTo>
                    <a:pt x="719" y="186"/>
                  </a:lnTo>
                  <a:lnTo>
                    <a:pt x="720" y="184"/>
                  </a:lnTo>
                  <a:lnTo>
                    <a:pt x="722" y="183"/>
                  </a:lnTo>
                  <a:lnTo>
                    <a:pt x="723" y="181"/>
                  </a:lnTo>
                  <a:lnTo>
                    <a:pt x="724" y="180"/>
                  </a:lnTo>
                  <a:lnTo>
                    <a:pt x="726" y="178"/>
                  </a:lnTo>
                  <a:lnTo>
                    <a:pt x="727" y="178"/>
                  </a:lnTo>
                  <a:lnTo>
                    <a:pt x="727" y="177"/>
                  </a:lnTo>
                  <a:lnTo>
                    <a:pt x="729" y="176"/>
                  </a:lnTo>
                  <a:lnTo>
                    <a:pt x="730" y="174"/>
                  </a:lnTo>
                  <a:lnTo>
                    <a:pt x="732" y="173"/>
                  </a:lnTo>
                  <a:lnTo>
                    <a:pt x="733" y="171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6" y="168"/>
                  </a:lnTo>
                  <a:lnTo>
                    <a:pt x="736" y="167"/>
                  </a:lnTo>
                  <a:lnTo>
                    <a:pt x="737" y="167"/>
                  </a:lnTo>
                  <a:lnTo>
                    <a:pt x="737" y="165"/>
                  </a:lnTo>
                  <a:lnTo>
                    <a:pt x="739" y="164"/>
                  </a:lnTo>
                  <a:lnTo>
                    <a:pt x="740" y="164"/>
                  </a:lnTo>
                  <a:lnTo>
                    <a:pt x="740" y="163"/>
                  </a:lnTo>
                  <a:lnTo>
                    <a:pt x="742" y="161"/>
                  </a:lnTo>
                  <a:lnTo>
                    <a:pt x="742" y="160"/>
                  </a:lnTo>
                  <a:lnTo>
                    <a:pt x="743" y="160"/>
                  </a:lnTo>
                  <a:lnTo>
                    <a:pt x="745" y="158"/>
                  </a:lnTo>
                  <a:lnTo>
                    <a:pt x="746" y="157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3"/>
                  </a:lnTo>
                  <a:lnTo>
                    <a:pt x="750" y="151"/>
                  </a:lnTo>
                  <a:lnTo>
                    <a:pt x="752" y="150"/>
                  </a:lnTo>
                  <a:lnTo>
                    <a:pt x="753" y="147"/>
                  </a:lnTo>
                  <a:lnTo>
                    <a:pt x="755" y="145"/>
                  </a:lnTo>
                  <a:lnTo>
                    <a:pt x="756" y="144"/>
                  </a:lnTo>
                  <a:lnTo>
                    <a:pt x="758" y="141"/>
                  </a:lnTo>
                  <a:lnTo>
                    <a:pt x="759" y="140"/>
                  </a:lnTo>
                  <a:lnTo>
                    <a:pt x="760" y="138"/>
                  </a:lnTo>
                  <a:lnTo>
                    <a:pt x="762" y="137"/>
                  </a:lnTo>
                  <a:lnTo>
                    <a:pt x="763" y="135"/>
                  </a:lnTo>
                  <a:lnTo>
                    <a:pt x="765" y="134"/>
                  </a:lnTo>
                  <a:lnTo>
                    <a:pt x="766" y="132"/>
                  </a:lnTo>
                  <a:lnTo>
                    <a:pt x="766" y="131"/>
                  </a:lnTo>
                  <a:lnTo>
                    <a:pt x="768" y="130"/>
                  </a:lnTo>
                  <a:lnTo>
                    <a:pt x="769" y="130"/>
                  </a:lnTo>
                  <a:lnTo>
                    <a:pt x="769" y="128"/>
                  </a:lnTo>
                  <a:lnTo>
                    <a:pt x="770" y="127"/>
                  </a:lnTo>
                  <a:lnTo>
                    <a:pt x="772" y="125"/>
                  </a:lnTo>
                  <a:lnTo>
                    <a:pt x="772" y="124"/>
                  </a:lnTo>
                  <a:lnTo>
                    <a:pt x="773" y="124"/>
                  </a:lnTo>
                  <a:lnTo>
                    <a:pt x="773" y="122"/>
                  </a:lnTo>
                  <a:lnTo>
                    <a:pt x="775" y="121"/>
                  </a:lnTo>
                  <a:lnTo>
                    <a:pt x="775" y="120"/>
                  </a:lnTo>
                  <a:lnTo>
                    <a:pt x="776" y="120"/>
                  </a:lnTo>
                  <a:lnTo>
                    <a:pt x="778" y="118"/>
                  </a:lnTo>
                  <a:lnTo>
                    <a:pt x="778" y="117"/>
                  </a:lnTo>
                  <a:lnTo>
                    <a:pt x="779" y="115"/>
                  </a:lnTo>
                  <a:lnTo>
                    <a:pt x="781" y="114"/>
                  </a:lnTo>
                  <a:lnTo>
                    <a:pt x="782" y="112"/>
                  </a:lnTo>
                  <a:lnTo>
                    <a:pt x="782" y="111"/>
                  </a:lnTo>
                  <a:lnTo>
                    <a:pt x="783" y="109"/>
                  </a:lnTo>
                  <a:lnTo>
                    <a:pt x="785" y="107"/>
                  </a:lnTo>
                  <a:lnTo>
                    <a:pt x="786" y="105"/>
                  </a:lnTo>
                  <a:lnTo>
                    <a:pt x="788" y="104"/>
                  </a:lnTo>
                  <a:lnTo>
                    <a:pt x="789" y="101"/>
                  </a:lnTo>
                  <a:lnTo>
                    <a:pt x="791" y="99"/>
                  </a:lnTo>
                  <a:lnTo>
                    <a:pt x="792" y="97"/>
                  </a:lnTo>
                  <a:lnTo>
                    <a:pt x="793" y="95"/>
                  </a:lnTo>
                  <a:lnTo>
                    <a:pt x="795" y="92"/>
                  </a:lnTo>
                  <a:lnTo>
                    <a:pt x="796" y="91"/>
                  </a:lnTo>
                  <a:lnTo>
                    <a:pt x="798" y="89"/>
                  </a:lnTo>
                  <a:lnTo>
                    <a:pt x="799" y="86"/>
                  </a:lnTo>
                  <a:lnTo>
                    <a:pt x="801" y="85"/>
                  </a:lnTo>
                  <a:lnTo>
                    <a:pt x="802" y="84"/>
                  </a:lnTo>
                  <a:lnTo>
                    <a:pt x="802" y="82"/>
                  </a:lnTo>
                  <a:lnTo>
                    <a:pt x="803" y="81"/>
                  </a:lnTo>
                  <a:lnTo>
                    <a:pt x="805" y="79"/>
                  </a:lnTo>
                  <a:lnTo>
                    <a:pt x="805" y="78"/>
                  </a:lnTo>
                  <a:lnTo>
                    <a:pt x="806" y="76"/>
                  </a:lnTo>
                  <a:lnTo>
                    <a:pt x="808" y="76"/>
                  </a:lnTo>
                  <a:lnTo>
                    <a:pt x="808" y="75"/>
                  </a:lnTo>
                  <a:lnTo>
                    <a:pt x="809" y="74"/>
                  </a:lnTo>
                  <a:lnTo>
                    <a:pt x="809" y="72"/>
                  </a:lnTo>
                  <a:lnTo>
                    <a:pt x="811" y="71"/>
                  </a:lnTo>
                  <a:lnTo>
                    <a:pt x="812" y="69"/>
                  </a:lnTo>
                  <a:lnTo>
                    <a:pt x="814" y="68"/>
                  </a:lnTo>
                  <a:lnTo>
                    <a:pt x="815" y="66"/>
                  </a:lnTo>
                  <a:lnTo>
                    <a:pt x="815" y="65"/>
                  </a:lnTo>
                  <a:lnTo>
                    <a:pt x="816" y="63"/>
                  </a:lnTo>
                  <a:lnTo>
                    <a:pt x="818" y="62"/>
                  </a:lnTo>
                  <a:lnTo>
                    <a:pt x="819" y="59"/>
                  </a:lnTo>
                  <a:lnTo>
                    <a:pt x="821" y="58"/>
                  </a:lnTo>
                  <a:lnTo>
                    <a:pt x="822" y="56"/>
                  </a:lnTo>
                  <a:lnTo>
                    <a:pt x="824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8" y="48"/>
                  </a:lnTo>
                  <a:lnTo>
                    <a:pt x="829" y="45"/>
                  </a:lnTo>
                  <a:lnTo>
                    <a:pt x="831" y="43"/>
                  </a:lnTo>
                  <a:lnTo>
                    <a:pt x="832" y="41"/>
                  </a:lnTo>
                  <a:lnTo>
                    <a:pt x="834" y="39"/>
                  </a:lnTo>
                  <a:lnTo>
                    <a:pt x="835" y="38"/>
                  </a:lnTo>
                  <a:lnTo>
                    <a:pt x="837" y="35"/>
                  </a:lnTo>
                  <a:lnTo>
                    <a:pt x="838" y="33"/>
                  </a:lnTo>
                  <a:lnTo>
                    <a:pt x="839" y="32"/>
                  </a:lnTo>
                  <a:lnTo>
                    <a:pt x="839" y="30"/>
                  </a:lnTo>
                  <a:lnTo>
                    <a:pt x="841" y="29"/>
                  </a:lnTo>
                  <a:lnTo>
                    <a:pt x="842" y="28"/>
                  </a:lnTo>
                  <a:lnTo>
                    <a:pt x="842" y="26"/>
                  </a:lnTo>
                  <a:lnTo>
                    <a:pt x="844" y="26"/>
                  </a:lnTo>
                  <a:lnTo>
                    <a:pt x="844" y="25"/>
                  </a:lnTo>
                  <a:lnTo>
                    <a:pt x="845" y="23"/>
                  </a:lnTo>
                  <a:lnTo>
                    <a:pt x="845" y="22"/>
                  </a:lnTo>
                  <a:lnTo>
                    <a:pt x="847" y="20"/>
                  </a:lnTo>
                  <a:lnTo>
                    <a:pt x="848" y="19"/>
                  </a:lnTo>
                  <a:lnTo>
                    <a:pt x="848" y="18"/>
                  </a:lnTo>
                  <a:lnTo>
                    <a:pt x="849" y="16"/>
                  </a:lnTo>
                  <a:lnTo>
                    <a:pt x="849" y="15"/>
                  </a:lnTo>
                  <a:lnTo>
                    <a:pt x="851" y="15"/>
                  </a:lnTo>
                  <a:lnTo>
                    <a:pt x="851" y="13"/>
                  </a:lnTo>
                  <a:lnTo>
                    <a:pt x="852" y="12"/>
                  </a:lnTo>
                  <a:lnTo>
                    <a:pt x="854" y="10"/>
                  </a:lnTo>
                  <a:lnTo>
                    <a:pt x="854" y="9"/>
                  </a:lnTo>
                  <a:lnTo>
                    <a:pt x="855" y="7"/>
                  </a:lnTo>
                  <a:lnTo>
                    <a:pt x="855" y="6"/>
                  </a:lnTo>
                  <a:lnTo>
                    <a:pt x="857" y="3"/>
                  </a:lnTo>
                  <a:lnTo>
                    <a:pt x="858" y="2"/>
                  </a:lnTo>
                  <a:lnTo>
                    <a:pt x="86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8" name="Freeform 6">
              <a:extLst>
                <a:ext uri="{FF2B5EF4-FFF2-40B4-BE49-F238E27FC236}">
                  <a16:creationId xmlns:a16="http://schemas.microsoft.com/office/drawing/2014/main" id="{6FB96FB6-343C-2B40-8494-5188CAA09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874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6" y="10"/>
                  </a:lnTo>
                  <a:lnTo>
                    <a:pt x="7" y="14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4" y="26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31" y="60"/>
                  </a:lnTo>
                  <a:lnTo>
                    <a:pt x="31" y="63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2" y="114"/>
                  </a:lnTo>
                  <a:lnTo>
                    <a:pt x="53" y="115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2" y="142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5" y="147"/>
                  </a:lnTo>
                  <a:lnTo>
                    <a:pt x="65" y="149"/>
                  </a:lnTo>
                  <a:lnTo>
                    <a:pt x="65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0" y="165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2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2" y="205"/>
                  </a:lnTo>
                  <a:lnTo>
                    <a:pt x="83" y="208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4"/>
                  </a:lnTo>
                  <a:lnTo>
                    <a:pt x="86" y="217"/>
                  </a:lnTo>
                  <a:lnTo>
                    <a:pt x="86" y="220"/>
                  </a:lnTo>
                  <a:lnTo>
                    <a:pt x="87" y="221"/>
                  </a:lnTo>
                  <a:lnTo>
                    <a:pt x="87" y="223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89" y="228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3" y="250"/>
                  </a:lnTo>
                  <a:lnTo>
                    <a:pt x="93" y="251"/>
                  </a:lnTo>
                  <a:lnTo>
                    <a:pt x="93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6" y="270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6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98" y="292"/>
                  </a:lnTo>
                  <a:lnTo>
                    <a:pt x="98" y="293"/>
                  </a:lnTo>
                  <a:lnTo>
                    <a:pt x="99" y="293"/>
                  </a:lnTo>
                  <a:lnTo>
                    <a:pt x="99" y="294"/>
                  </a:lnTo>
                  <a:lnTo>
                    <a:pt x="99" y="296"/>
                  </a:lnTo>
                  <a:lnTo>
                    <a:pt x="99" y="297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100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0" y="328"/>
                  </a:lnTo>
                  <a:lnTo>
                    <a:pt x="100" y="329"/>
                  </a:lnTo>
                  <a:lnTo>
                    <a:pt x="100" y="330"/>
                  </a:lnTo>
                  <a:lnTo>
                    <a:pt x="100" y="333"/>
                  </a:lnTo>
                  <a:lnTo>
                    <a:pt x="100" y="335"/>
                  </a:lnTo>
                  <a:lnTo>
                    <a:pt x="100" y="338"/>
                  </a:lnTo>
                  <a:lnTo>
                    <a:pt x="100" y="340"/>
                  </a:lnTo>
                  <a:lnTo>
                    <a:pt x="100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9" name="Freeform 7">
              <a:extLst>
                <a:ext uri="{FF2B5EF4-FFF2-40B4-BE49-F238E27FC236}">
                  <a16:creationId xmlns:a16="http://schemas.microsoft.com/office/drawing/2014/main" id="{9436C42D-E95C-C945-B8EF-8947B8507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045"/>
              <a:ext cx="51" cy="171"/>
            </a:xfrm>
            <a:custGeom>
              <a:avLst/>
              <a:gdLst>
                <a:gd name="T0" fmla="*/ 1 w 102"/>
                <a:gd name="T1" fmla="*/ 1 h 342"/>
                <a:gd name="T2" fmla="*/ 1 w 102"/>
                <a:gd name="T3" fmla="*/ 1 h 342"/>
                <a:gd name="T4" fmla="*/ 1 w 102"/>
                <a:gd name="T5" fmla="*/ 1 h 342"/>
                <a:gd name="T6" fmla="*/ 1 w 102"/>
                <a:gd name="T7" fmla="*/ 1 h 342"/>
                <a:gd name="T8" fmla="*/ 1 w 102"/>
                <a:gd name="T9" fmla="*/ 1 h 342"/>
                <a:gd name="T10" fmla="*/ 1 w 102"/>
                <a:gd name="T11" fmla="*/ 1 h 342"/>
                <a:gd name="T12" fmla="*/ 1 w 102"/>
                <a:gd name="T13" fmla="*/ 1 h 342"/>
                <a:gd name="T14" fmla="*/ 1 w 102"/>
                <a:gd name="T15" fmla="*/ 1 h 342"/>
                <a:gd name="T16" fmla="*/ 1 w 102"/>
                <a:gd name="T17" fmla="*/ 1 h 342"/>
                <a:gd name="T18" fmla="*/ 1 w 102"/>
                <a:gd name="T19" fmla="*/ 1 h 342"/>
                <a:gd name="T20" fmla="*/ 1 w 102"/>
                <a:gd name="T21" fmla="*/ 1 h 342"/>
                <a:gd name="T22" fmla="*/ 1 w 102"/>
                <a:gd name="T23" fmla="*/ 1 h 342"/>
                <a:gd name="T24" fmla="*/ 1 w 102"/>
                <a:gd name="T25" fmla="*/ 1 h 342"/>
                <a:gd name="T26" fmla="*/ 1 w 102"/>
                <a:gd name="T27" fmla="*/ 1 h 342"/>
                <a:gd name="T28" fmla="*/ 1 w 102"/>
                <a:gd name="T29" fmla="*/ 1 h 342"/>
                <a:gd name="T30" fmla="*/ 1 w 102"/>
                <a:gd name="T31" fmla="*/ 1 h 342"/>
                <a:gd name="T32" fmla="*/ 1 w 102"/>
                <a:gd name="T33" fmla="*/ 1 h 342"/>
                <a:gd name="T34" fmla="*/ 1 w 102"/>
                <a:gd name="T35" fmla="*/ 1 h 342"/>
                <a:gd name="T36" fmla="*/ 1 w 102"/>
                <a:gd name="T37" fmla="*/ 1 h 342"/>
                <a:gd name="T38" fmla="*/ 1 w 102"/>
                <a:gd name="T39" fmla="*/ 1 h 342"/>
                <a:gd name="T40" fmla="*/ 1 w 102"/>
                <a:gd name="T41" fmla="*/ 1 h 342"/>
                <a:gd name="T42" fmla="*/ 1 w 102"/>
                <a:gd name="T43" fmla="*/ 1 h 342"/>
                <a:gd name="T44" fmla="*/ 1 w 102"/>
                <a:gd name="T45" fmla="*/ 1 h 342"/>
                <a:gd name="T46" fmla="*/ 1 w 102"/>
                <a:gd name="T47" fmla="*/ 1 h 342"/>
                <a:gd name="T48" fmla="*/ 1 w 102"/>
                <a:gd name="T49" fmla="*/ 1 h 342"/>
                <a:gd name="T50" fmla="*/ 1 w 102"/>
                <a:gd name="T51" fmla="*/ 1 h 342"/>
                <a:gd name="T52" fmla="*/ 1 w 102"/>
                <a:gd name="T53" fmla="*/ 1 h 342"/>
                <a:gd name="T54" fmla="*/ 1 w 102"/>
                <a:gd name="T55" fmla="*/ 1 h 342"/>
                <a:gd name="T56" fmla="*/ 1 w 102"/>
                <a:gd name="T57" fmla="*/ 1 h 342"/>
                <a:gd name="T58" fmla="*/ 1 w 102"/>
                <a:gd name="T59" fmla="*/ 1 h 342"/>
                <a:gd name="T60" fmla="*/ 1 w 102"/>
                <a:gd name="T61" fmla="*/ 1 h 342"/>
                <a:gd name="T62" fmla="*/ 1 w 102"/>
                <a:gd name="T63" fmla="*/ 1 h 342"/>
                <a:gd name="T64" fmla="*/ 1 w 102"/>
                <a:gd name="T65" fmla="*/ 1 h 342"/>
                <a:gd name="T66" fmla="*/ 1 w 102"/>
                <a:gd name="T67" fmla="*/ 1 h 342"/>
                <a:gd name="T68" fmla="*/ 1 w 102"/>
                <a:gd name="T69" fmla="*/ 1 h 342"/>
                <a:gd name="T70" fmla="*/ 1 w 102"/>
                <a:gd name="T71" fmla="*/ 1 h 342"/>
                <a:gd name="T72" fmla="*/ 1 w 102"/>
                <a:gd name="T73" fmla="*/ 1 h 342"/>
                <a:gd name="T74" fmla="*/ 1 w 102"/>
                <a:gd name="T75" fmla="*/ 1 h 342"/>
                <a:gd name="T76" fmla="*/ 1 w 102"/>
                <a:gd name="T77" fmla="*/ 1 h 342"/>
                <a:gd name="T78" fmla="*/ 1 w 102"/>
                <a:gd name="T79" fmla="*/ 1 h 342"/>
                <a:gd name="T80" fmla="*/ 1 w 102"/>
                <a:gd name="T81" fmla="*/ 1 h 342"/>
                <a:gd name="T82" fmla="*/ 1 w 102"/>
                <a:gd name="T83" fmla="*/ 1 h 342"/>
                <a:gd name="T84" fmla="*/ 1 w 102"/>
                <a:gd name="T85" fmla="*/ 1 h 342"/>
                <a:gd name="T86" fmla="*/ 1 w 102"/>
                <a:gd name="T87" fmla="*/ 1 h 342"/>
                <a:gd name="T88" fmla="*/ 1 w 102"/>
                <a:gd name="T89" fmla="*/ 1 h 342"/>
                <a:gd name="T90" fmla="*/ 1 w 102"/>
                <a:gd name="T91" fmla="*/ 1 h 342"/>
                <a:gd name="T92" fmla="*/ 1 w 102"/>
                <a:gd name="T93" fmla="*/ 1 h 342"/>
                <a:gd name="T94" fmla="*/ 1 w 102"/>
                <a:gd name="T95" fmla="*/ 1 h 342"/>
                <a:gd name="T96" fmla="*/ 1 w 102"/>
                <a:gd name="T97" fmla="*/ 1 h 342"/>
                <a:gd name="T98" fmla="*/ 1 w 102"/>
                <a:gd name="T99" fmla="*/ 1 h 342"/>
                <a:gd name="T100" fmla="*/ 1 w 102"/>
                <a:gd name="T101" fmla="*/ 1 h 342"/>
                <a:gd name="T102" fmla="*/ 1 w 102"/>
                <a:gd name="T103" fmla="*/ 1 h 342"/>
                <a:gd name="T104" fmla="*/ 1 w 102"/>
                <a:gd name="T105" fmla="*/ 1 h 342"/>
                <a:gd name="T106" fmla="*/ 1 w 102"/>
                <a:gd name="T107" fmla="*/ 1 h 342"/>
                <a:gd name="T108" fmla="*/ 1 w 102"/>
                <a:gd name="T109" fmla="*/ 1 h 342"/>
                <a:gd name="T110" fmla="*/ 1 w 102"/>
                <a:gd name="T111" fmla="*/ 1 h 342"/>
                <a:gd name="T112" fmla="*/ 1 w 102"/>
                <a:gd name="T113" fmla="*/ 1 h 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2"/>
                <a:gd name="T173" fmla="*/ 102 w 102"/>
                <a:gd name="T174" fmla="*/ 342 h 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2">
                  <a:moveTo>
                    <a:pt x="0" y="342"/>
                  </a:moveTo>
                  <a:lnTo>
                    <a:pt x="1" y="339"/>
                  </a:lnTo>
                  <a:lnTo>
                    <a:pt x="4" y="335"/>
                  </a:lnTo>
                  <a:lnTo>
                    <a:pt x="6" y="332"/>
                  </a:lnTo>
                  <a:lnTo>
                    <a:pt x="7" y="329"/>
                  </a:lnTo>
                  <a:lnTo>
                    <a:pt x="8" y="326"/>
                  </a:lnTo>
                  <a:lnTo>
                    <a:pt x="10" y="323"/>
                  </a:lnTo>
                  <a:lnTo>
                    <a:pt x="11" y="320"/>
                  </a:lnTo>
                  <a:lnTo>
                    <a:pt x="13" y="319"/>
                  </a:lnTo>
                  <a:lnTo>
                    <a:pt x="14" y="316"/>
                  </a:lnTo>
                  <a:lnTo>
                    <a:pt x="16" y="314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9" y="309"/>
                  </a:lnTo>
                  <a:lnTo>
                    <a:pt x="20" y="306"/>
                  </a:lnTo>
                  <a:lnTo>
                    <a:pt x="20" y="304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3" y="300"/>
                  </a:lnTo>
                  <a:lnTo>
                    <a:pt x="23" y="299"/>
                  </a:lnTo>
                  <a:lnTo>
                    <a:pt x="24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7" y="293"/>
                  </a:lnTo>
                  <a:lnTo>
                    <a:pt x="27" y="291"/>
                  </a:lnTo>
                  <a:lnTo>
                    <a:pt x="27" y="290"/>
                  </a:lnTo>
                  <a:lnTo>
                    <a:pt x="29" y="289"/>
                  </a:lnTo>
                  <a:lnTo>
                    <a:pt x="29" y="287"/>
                  </a:lnTo>
                  <a:lnTo>
                    <a:pt x="30" y="284"/>
                  </a:lnTo>
                  <a:lnTo>
                    <a:pt x="30" y="283"/>
                  </a:lnTo>
                  <a:lnTo>
                    <a:pt x="31" y="281"/>
                  </a:lnTo>
                  <a:lnTo>
                    <a:pt x="31" y="280"/>
                  </a:lnTo>
                  <a:lnTo>
                    <a:pt x="33" y="277"/>
                  </a:lnTo>
                  <a:lnTo>
                    <a:pt x="34" y="276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70"/>
                  </a:lnTo>
                  <a:lnTo>
                    <a:pt x="37" y="268"/>
                  </a:lnTo>
                  <a:lnTo>
                    <a:pt x="37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39" y="263"/>
                  </a:lnTo>
                  <a:lnTo>
                    <a:pt x="40" y="261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2" y="257"/>
                  </a:lnTo>
                  <a:lnTo>
                    <a:pt x="42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3" y="251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47"/>
                  </a:lnTo>
                  <a:lnTo>
                    <a:pt x="46" y="245"/>
                  </a:lnTo>
                  <a:lnTo>
                    <a:pt x="46" y="244"/>
                  </a:lnTo>
                  <a:lnTo>
                    <a:pt x="47" y="243"/>
                  </a:lnTo>
                  <a:lnTo>
                    <a:pt x="47" y="240"/>
                  </a:lnTo>
                  <a:lnTo>
                    <a:pt x="49" y="238"/>
                  </a:lnTo>
                  <a:lnTo>
                    <a:pt x="49" y="237"/>
                  </a:lnTo>
                  <a:lnTo>
                    <a:pt x="50" y="234"/>
                  </a:lnTo>
                  <a:lnTo>
                    <a:pt x="50" y="231"/>
                  </a:lnTo>
                  <a:lnTo>
                    <a:pt x="52" y="230"/>
                  </a:lnTo>
                  <a:lnTo>
                    <a:pt x="53" y="227"/>
                  </a:lnTo>
                  <a:lnTo>
                    <a:pt x="53" y="225"/>
                  </a:lnTo>
                  <a:lnTo>
                    <a:pt x="54" y="222"/>
                  </a:lnTo>
                  <a:lnTo>
                    <a:pt x="54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59" y="210"/>
                  </a:lnTo>
                  <a:lnTo>
                    <a:pt x="60" y="208"/>
                  </a:lnTo>
                  <a:lnTo>
                    <a:pt x="60" y="207"/>
                  </a:lnTo>
                  <a:lnTo>
                    <a:pt x="60" y="205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3" y="199"/>
                  </a:lnTo>
                  <a:lnTo>
                    <a:pt x="63" y="198"/>
                  </a:lnTo>
                  <a:lnTo>
                    <a:pt x="63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5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7" y="187"/>
                  </a:lnTo>
                  <a:lnTo>
                    <a:pt x="67" y="184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0" y="178"/>
                  </a:lnTo>
                  <a:lnTo>
                    <a:pt x="70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2" y="169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4"/>
                  </a:lnTo>
                  <a:lnTo>
                    <a:pt x="75" y="162"/>
                  </a:lnTo>
                  <a:lnTo>
                    <a:pt x="75" y="161"/>
                  </a:lnTo>
                  <a:lnTo>
                    <a:pt x="75" y="159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5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1"/>
                  </a:lnTo>
                  <a:lnTo>
                    <a:pt x="77" y="149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9" y="146"/>
                  </a:lnTo>
                  <a:lnTo>
                    <a:pt x="80" y="145"/>
                  </a:lnTo>
                  <a:lnTo>
                    <a:pt x="80" y="143"/>
                  </a:lnTo>
                  <a:lnTo>
                    <a:pt x="80" y="142"/>
                  </a:lnTo>
                  <a:lnTo>
                    <a:pt x="82" y="139"/>
                  </a:lnTo>
                  <a:lnTo>
                    <a:pt x="82" y="138"/>
                  </a:lnTo>
                  <a:lnTo>
                    <a:pt x="82" y="136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5"/>
                  </a:lnTo>
                  <a:lnTo>
                    <a:pt x="86" y="123"/>
                  </a:lnTo>
                  <a:lnTo>
                    <a:pt x="87" y="121"/>
                  </a:lnTo>
                  <a:lnTo>
                    <a:pt x="87" y="119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90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2" y="100"/>
                  </a:lnTo>
                  <a:lnTo>
                    <a:pt x="93" y="100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6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3" y="90"/>
                  </a:lnTo>
                  <a:lnTo>
                    <a:pt x="95" y="89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5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6" y="64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6" y="60"/>
                  </a:lnTo>
                  <a:lnTo>
                    <a:pt x="96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8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9" y="43"/>
                  </a:lnTo>
                  <a:lnTo>
                    <a:pt x="99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100" y="11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0" name="Freeform 8">
              <a:extLst>
                <a:ext uri="{FF2B5EF4-FFF2-40B4-BE49-F238E27FC236}">
                  <a16:creationId xmlns:a16="http://schemas.microsoft.com/office/drawing/2014/main" id="{B2D5F1BB-D600-394F-BC21-0AC4967E3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923"/>
              <a:ext cx="43" cy="44"/>
            </a:xfrm>
            <a:custGeom>
              <a:avLst/>
              <a:gdLst>
                <a:gd name="T0" fmla="*/ 0 w 86"/>
                <a:gd name="T1" fmla="*/ 1 h 86"/>
                <a:gd name="T2" fmla="*/ 1 w 86"/>
                <a:gd name="T3" fmla="*/ 1 h 86"/>
                <a:gd name="T4" fmla="*/ 1 w 86"/>
                <a:gd name="T5" fmla="*/ 1 h 86"/>
                <a:gd name="T6" fmla="*/ 1 w 86"/>
                <a:gd name="T7" fmla="*/ 1 h 86"/>
                <a:gd name="T8" fmla="*/ 1 w 86"/>
                <a:gd name="T9" fmla="*/ 1 h 86"/>
                <a:gd name="T10" fmla="*/ 1 w 86"/>
                <a:gd name="T11" fmla="*/ 1 h 86"/>
                <a:gd name="T12" fmla="*/ 1 w 86"/>
                <a:gd name="T13" fmla="*/ 1 h 86"/>
                <a:gd name="T14" fmla="*/ 1 w 86"/>
                <a:gd name="T15" fmla="*/ 1 h 86"/>
                <a:gd name="T16" fmla="*/ 1 w 86"/>
                <a:gd name="T17" fmla="*/ 1 h 86"/>
                <a:gd name="T18" fmla="*/ 1 w 86"/>
                <a:gd name="T19" fmla="*/ 0 h 86"/>
                <a:gd name="T20" fmla="*/ 1 w 86"/>
                <a:gd name="T21" fmla="*/ 0 h 86"/>
                <a:gd name="T22" fmla="*/ 1 w 86"/>
                <a:gd name="T23" fmla="*/ 0 h 86"/>
                <a:gd name="T24" fmla="*/ 1 w 86"/>
                <a:gd name="T25" fmla="*/ 0 h 86"/>
                <a:gd name="T26" fmla="*/ 1 w 86"/>
                <a:gd name="T27" fmla="*/ 1 h 86"/>
                <a:gd name="T28" fmla="*/ 1 w 86"/>
                <a:gd name="T29" fmla="*/ 1 h 86"/>
                <a:gd name="T30" fmla="*/ 1 w 86"/>
                <a:gd name="T31" fmla="*/ 1 h 86"/>
                <a:gd name="T32" fmla="*/ 1 w 86"/>
                <a:gd name="T33" fmla="*/ 1 h 86"/>
                <a:gd name="T34" fmla="*/ 1 w 86"/>
                <a:gd name="T35" fmla="*/ 1 h 86"/>
                <a:gd name="T36" fmla="*/ 1 w 86"/>
                <a:gd name="T37" fmla="*/ 1 h 86"/>
                <a:gd name="T38" fmla="*/ 1 w 86"/>
                <a:gd name="T39" fmla="*/ 1 h 86"/>
                <a:gd name="T40" fmla="*/ 1 w 86"/>
                <a:gd name="T41" fmla="*/ 1 h 86"/>
                <a:gd name="T42" fmla="*/ 1 w 86"/>
                <a:gd name="T43" fmla="*/ 1 h 86"/>
                <a:gd name="T44" fmla="*/ 1 w 86"/>
                <a:gd name="T45" fmla="*/ 1 h 86"/>
                <a:gd name="T46" fmla="*/ 1 w 86"/>
                <a:gd name="T47" fmla="*/ 1 h 86"/>
                <a:gd name="T48" fmla="*/ 1 w 86"/>
                <a:gd name="T49" fmla="*/ 1 h 86"/>
                <a:gd name="T50" fmla="*/ 1 w 86"/>
                <a:gd name="T51" fmla="*/ 1 h 86"/>
                <a:gd name="T52" fmla="*/ 1 w 86"/>
                <a:gd name="T53" fmla="*/ 1 h 86"/>
                <a:gd name="T54" fmla="*/ 1 w 86"/>
                <a:gd name="T55" fmla="*/ 1 h 86"/>
                <a:gd name="T56" fmla="*/ 1 w 86"/>
                <a:gd name="T57" fmla="*/ 1 h 86"/>
                <a:gd name="T58" fmla="*/ 1 w 86"/>
                <a:gd name="T59" fmla="*/ 1 h 86"/>
                <a:gd name="T60" fmla="*/ 1 w 86"/>
                <a:gd name="T61" fmla="*/ 1 h 86"/>
                <a:gd name="T62" fmla="*/ 1 w 86"/>
                <a:gd name="T63" fmla="*/ 1 h 86"/>
                <a:gd name="T64" fmla="*/ 1 w 86"/>
                <a:gd name="T65" fmla="*/ 1 h 86"/>
                <a:gd name="T66" fmla="*/ 1 w 86"/>
                <a:gd name="T67" fmla="*/ 1 h 86"/>
                <a:gd name="T68" fmla="*/ 1 w 86"/>
                <a:gd name="T69" fmla="*/ 1 h 86"/>
                <a:gd name="T70" fmla="*/ 1 w 86"/>
                <a:gd name="T71" fmla="*/ 1 h 86"/>
                <a:gd name="T72" fmla="*/ 1 w 86"/>
                <a:gd name="T73" fmla="*/ 1 h 86"/>
                <a:gd name="T74" fmla="*/ 1 w 86"/>
                <a:gd name="T75" fmla="*/ 1 h 86"/>
                <a:gd name="T76" fmla="*/ 1 w 86"/>
                <a:gd name="T77" fmla="*/ 1 h 86"/>
                <a:gd name="T78" fmla="*/ 1 w 86"/>
                <a:gd name="T79" fmla="*/ 1 h 86"/>
                <a:gd name="T80" fmla="*/ 1 w 86"/>
                <a:gd name="T81" fmla="*/ 1 h 86"/>
                <a:gd name="T82" fmla="*/ 1 w 86"/>
                <a:gd name="T83" fmla="*/ 1 h 86"/>
                <a:gd name="T84" fmla="*/ 1 w 86"/>
                <a:gd name="T85" fmla="*/ 1 h 86"/>
                <a:gd name="T86" fmla="*/ 1 w 86"/>
                <a:gd name="T87" fmla="*/ 1 h 86"/>
                <a:gd name="T88" fmla="*/ 1 w 86"/>
                <a:gd name="T89" fmla="*/ 1 h 86"/>
                <a:gd name="T90" fmla="*/ 1 w 86"/>
                <a:gd name="T91" fmla="*/ 1 h 86"/>
                <a:gd name="T92" fmla="*/ 1 w 86"/>
                <a:gd name="T93" fmla="*/ 1 h 86"/>
                <a:gd name="T94" fmla="*/ 1 w 86"/>
                <a:gd name="T95" fmla="*/ 1 h 86"/>
                <a:gd name="T96" fmla="*/ 1 w 86"/>
                <a:gd name="T97" fmla="*/ 1 h 86"/>
                <a:gd name="T98" fmla="*/ 1 w 86"/>
                <a:gd name="T99" fmla="*/ 1 h 86"/>
                <a:gd name="T100" fmla="*/ 1 w 86"/>
                <a:gd name="T101" fmla="*/ 1 h 86"/>
                <a:gd name="T102" fmla="*/ 1 w 86"/>
                <a:gd name="T103" fmla="*/ 1 h 86"/>
                <a:gd name="T104" fmla="*/ 1 w 86"/>
                <a:gd name="T105" fmla="*/ 1 h 86"/>
                <a:gd name="T106" fmla="*/ 1 w 86"/>
                <a:gd name="T107" fmla="*/ 1 h 86"/>
                <a:gd name="T108" fmla="*/ 1 w 86"/>
                <a:gd name="T109" fmla="*/ 1 h 86"/>
                <a:gd name="T110" fmla="*/ 0 w 86"/>
                <a:gd name="T111" fmla="*/ 1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"/>
                <a:gd name="T169" fmla="*/ 0 h 86"/>
                <a:gd name="T170" fmla="*/ 86 w 86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" h="86">
                  <a:moveTo>
                    <a:pt x="0" y="50"/>
                  </a:moveTo>
                  <a:lnTo>
                    <a:pt x="0" y="34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5" y="8"/>
                  </a:lnTo>
                  <a:lnTo>
                    <a:pt x="76" y="10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81" y="14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20"/>
                  </a:lnTo>
                  <a:lnTo>
                    <a:pt x="85" y="21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6" y="27"/>
                  </a:lnTo>
                  <a:lnTo>
                    <a:pt x="86" y="29"/>
                  </a:lnTo>
                  <a:lnTo>
                    <a:pt x="86" y="30"/>
                  </a:lnTo>
                  <a:lnTo>
                    <a:pt x="86" y="33"/>
                  </a:lnTo>
                  <a:lnTo>
                    <a:pt x="86" y="34"/>
                  </a:lnTo>
                  <a:lnTo>
                    <a:pt x="86" y="50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4" y="64"/>
                  </a:lnTo>
                  <a:lnTo>
                    <a:pt x="84" y="66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1" y="70"/>
                  </a:lnTo>
                  <a:lnTo>
                    <a:pt x="79" y="72"/>
                  </a:lnTo>
                  <a:lnTo>
                    <a:pt x="79" y="73"/>
                  </a:lnTo>
                  <a:lnTo>
                    <a:pt x="78" y="75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3" y="77"/>
                  </a:lnTo>
                  <a:lnTo>
                    <a:pt x="72" y="79"/>
                  </a:lnTo>
                  <a:lnTo>
                    <a:pt x="71" y="79"/>
                  </a:lnTo>
                  <a:lnTo>
                    <a:pt x="69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9" y="82"/>
                  </a:lnTo>
                  <a:lnTo>
                    <a:pt x="17" y="80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3" y="77"/>
                  </a:lnTo>
                  <a:lnTo>
                    <a:pt x="12" y="76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7" y="72"/>
                  </a:lnTo>
                  <a:lnTo>
                    <a:pt x="6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91" name="Line 10">
              <a:extLst>
                <a:ext uri="{FF2B5EF4-FFF2-40B4-BE49-F238E27FC236}">
                  <a16:creationId xmlns:a16="http://schemas.microsoft.com/office/drawing/2014/main" id="{E2B346D2-565F-404B-865A-611C50DB92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7" y="2145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2" name="Freeform 13">
              <a:extLst>
                <a:ext uri="{FF2B5EF4-FFF2-40B4-BE49-F238E27FC236}">
                  <a16:creationId xmlns:a16="http://schemas.microsoft.com/office/drawing/2014/main" id="{46BE86CC-CFF3-CE46-A82B-9EEA21430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1628"/>
              <a:ext cx="1381" cy="239"/>
            </a:xfrm>
            <a:custGeom>
              <a:avLst/>
              <a:gdLst>
                <a:gd name="T0" fmla="*/ 0 w 1413"/>
                <a:gd name="T1" fmla="*/ 0 h 242"/>
                <a:gd name="T2" fmla="*/ 567 w 1413"/>
                <a:gd name="T3" fmla="*/ 0 h 242"/>
                <a:gd name="T4" fmla="*/ 567 w 1413"/>
                <a:gd name="T5" fmla="*/ 170 h 242"/>
                <a:gd name="T6" fmla="*/ 587 w 1413"/>
                <a:gd name="T7" fmla="*/ 170 h 242"/>
                <a:gd name="T8" fmla="*/ 744 w 1413"/>
                <a:gd name="T9" fmla="*/ 172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3" name="Line 14">
              <a:extLst>
                <a:ext uri="{FF2B5EF4-FFF2-40B4-BE49-F238E27FC236}">
                  <a16:creationId xmlns:a16="http://schemas.microsoft.com/office/drawing/2014/main" id="{E465D95C-D27B-A040-943A-D28603062C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2" y="2045"/>
              <a:ext cx="531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4" name="Line 15">
              <a:extLst>
                <a:ext uri="{FF2B5EF4-FFF2-40B4-BE49-F238E27FC236}">
                  <a16:creationId xmlns:a16="http://schemas.microsoft.com/office/drawing/2014/main" id="{93CF017F-5B11-3F4E-AFD2-1D11C3AC4C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9" y="1944"/>
              <a:ext cx="387" cy="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5" name="Line 16">
              <a:extLst>
                <a:ext uri="{FF2B5EF4-FFF2-40B4-BE49-F238E27FC236}">
                  <a16:creationId xmlns:a16="http://schemas.microsoft.com/office/drawing/2014/main" id="{A64759E5-0658-A947-9047-8E57296588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2" y="1944"/>
              <a:ext cx="344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6" name="Rectangle 17">
              <a:extLst>
                <a:ext uri="{FF2B5EF4-FFF2-40B4-BE49-F238E27FC236}">
                  <a16:creationId xmlns:a16="http://schemas.microsoft.com/office/drawing/2014/main" id="{A99CED83-F775-1F42-8092-D4901FAF3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1555"/>
              <a:ext cx="11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97" name="Rectangle 18">
              <a:extLst>
                <a:ext uri="{FF2B5EF4-FFF2-40B4-BE49-F238E27FC236}">
                  <a16:creationId xmlns:a16="http://schemas.microsoft.com/office/drawing/2014/main" id="{34DC9CA4-FD9E-C949-B672-C9789F34F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1891"/>
              <a:ext cx="104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398" name="Freeform 19">
              <a:extLst>
                <a:ext uri="{FF2B5EF4-FFF2-40B4-BE49-F238E27FC236}">
                  <a16:creationId xmlns:a16="http://schemas.microsoft.com/office/drawing/2014/main" id="{002768F4-3F25-C342-B0A6-C3043E2DD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944"/>
              <a:ext cx="1824" cy="503"/>
            </a:xfrm>
            <a:custGeom>
              <a:avLst/>
              <a:gdLst>
                <a:gd name="T0" fmla="*/ 0 w 3649"/>
                <a:gd name="T1" fmla="*/ 0 h 1006"/>
                <a:gd name="T2" fmla="*/ 0 w 3649"/>
                <a:gd name="T3" fmla="*/ 1 h 1006"/>
                <a:gd name="T4" fmla="*/ 0 w 3649"/>
                <a:gd name="T5" fmla="*/ 1 h 1006"/>
                <a:gd name="T6" fmla="*/ 0 w 3649"/>
                <a:gd name="T7" fmla="*/ 1 h 10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49"/>
                <a:gd name="T13" fmla="*/ 0 h 1006"/>
                <a:gd name="T14" fmla="*/ 3649 w 3649"/>
                <a:gd name="T15" fmla="*/ 1006 h 10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49" h="1006">
                  <a:moveTo>
                    <a:pt x="3649" y="0"/>
                  </a:moveTo>
                  <a:lnTo>
                    <a:pt x="3649" y="1006"/>
                  </a:lnTo>
                  <a:lnTo>
                    <a:pt x="0" y="1006"/>
                  </a:lnTo>
                  <a:lnTo>
                    <a:pt x="0" y="40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9" name="Freeform 21">
              <a:extLst>
                <a:ext uri="{FF2B5EF4-FFF2-40B4-BE49-F238E27FC236}">
                  <a16:creationId xmlns:a16="http://schemas.microsoft.com/office/drawing/2014/main" id="{7B89D5C6-450D-9944-A9FF-E507023E8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005"/>
              <a:ext cx="77" cy="77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4" y="3"/>
                  </a:lnTo>
                  <a:lnTo>
                    <a:pt x="52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6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6" y="124"/>
                  </a:lnTo>
                  <a:lnTo>
                    <a:pt x="17" y="127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9" y="137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2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2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8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8" y="148"/>
                  </a:lnTo>
                  <a:lnTo>
                    <a:pt x="112" y="147"/>
                  </a:lnTo>
                  <a:lnTo>
                    <a:pt x="115" y="145"/>
                  </a:lnTo>
                  <a:lnTo>
                    <a:pt x="118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7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7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1" y="104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5" y="85"/>
                  </a:lnTo>
                  <a:lnTo>
                    <a:pt x="155" y="81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4" y="65"/>
                  </a:lnTo>
                  <a:lnTo>
                    <a:pt x="154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1" y="50"/>
                  </a:lnTo>
                  <a:lnTo>
                    <a:pt x="149" y="48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5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8" y="10"/>
                  </a:lnTo>
                  <a:lnTo>
                    <a:pt x="115" y="9"/>
                  </a:lnTo>
                  <a:lnTo>
                    <a:pt x="112" y="7"/>
                  </a:lnTo>
                  <a:lnTo>
                    <a:pt x="108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8" y="2"/>
                  </a:lnTo>
                  <a:lnTo>
                    <a:pt x="93" y="2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0" name="Freeform 24">
              <a:extLst>
                <a:ext uri="{FF2B5EF4-FFF2-40B4-BE49-F238E27FC236}">
                  <a16:creationId xmlns:a16="http://schemas.microsoft.com/office/drawing/2014/main" id="{663DD17B-7A4A-714F-8F2C-069D684BB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776"/>
              <a:ext cx="430" cy="171"/>
            </a:xfrm>
            <a:custGeom>
              <a:avLst/>
              <a:gdLst>
                <a:gd name="T0" fmla="*/ 1 w 859"/>
                <a:gd name="T1" fmla="*/ 0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3" y="0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68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8" y="0"/>
                  </a:lnTo>
                  <a:lnTo>
                    <a:pt x="246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2"/>
                  </a:lnTo>
                  <a:lnTo>
                    <a:pt x="300" y="2"/>
                  </a:lnTo>
                  <a:lnTo>
                    <a:pt x="310" y="2"/>
                  </a:lnTo>
                  <a:lnTo>
                    <a:pt x="320" y="2"/>
                  </a:lnTo>
                  <a:lnTo>
                    <a:pt x="329" y="2"/>
                  </a:lnTo>
                  <a:lnTo>
                    <a:pt x="336" y="2"/>
                  </a:lnTo>
                  <a:lnTo>
                    <a:pt x="343" y="2"/>
                  </a:lnTo>
                  <a:lnTo>
                    <a:pt x="349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6" y="2"/>
                  </a:lnTo>
                  <a:lnTo>
                    <a:pt x="371" y="2"/>
                  </a:lnTo>
                  <a:lnTo>
                    <a:pt x="373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81" y="2"/>
                  </a:lnTo>
                  <a:lnTo>
                    <a:pt x="384" y="2"/>
                  </a:lnTo>
                  <a:lnTo>
                    <a:pt x="385" y="3"/>
                  </a:lnTo>
                  <a:lnTo>
                    <a:pt x="388" y="3"/>
                  </a:lnTo>
                  <a:lnTo>
                    <a:pt x="391" y="3"/>
                  </a:lnTo>
                  <a:lnTo>
                    <a:pt x="392" y="3"/>
                  </a:lnTo>
                  <a:lnTo>
                    <a:pt x="395" y="3"/>
                  </a:lnTo>
                  <a:lnTo>
                    <a:pt x="396" y="3"/>
                  </a:lnTo>
                  <a:lnTo>
                    <a:pt x="398" y="3"/>
                  </a:lnTo>
                  <a:lnTo>
                    <a:pt x="399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6"/>
                  </a:lnTo>
                  <a:lnTo>
                    <a:pt x="421" y="6"/>
                  </a:lnTo>
                  <a:lnTo>
                    <a:pt x="422" y="6"/>
                  </a:lnTo>
                  <a:lnTo>
                    <a:pt x="424" y="6"/>
                  </a:lnTo>
                  <a:lnTo>
                    <a:pt x="425" y="6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31" y="7"/>
                  </a:lnTo>
                  <a:lnTo>
                    <a:pt x="432" y="7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8" y="7"/>
                  </a:lnTo>
                  <a:lnTo>
                    <a:pt x="441" y="9"/>
                  </a:lnTo>
                  <a:lnTo>
                    <a:pt x="444" y="9"/>
                  </a:lnTo>
                  <a:lnTo>
                    <a:pt x="445" y="9"/>
                  </a:lnTo>
                  <a:lnTo>
                    <a:pt x="447" y="9"/>
                  </a:lnTo>
                  <a:lnTo>
                    <a:pt x="450" y="9"/>
                  </a:lnTo>
                  <a:lnTo>
                    <a:pt x="451" y="10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2"/>
                  </a:lnTo>
                  <a:lnTo>
                    <a:pt x="461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3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80" y="16"/>
                  </a:lnTo>
                  <a:lnTo>
                    <a:pt x="481" y="17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2"/>
                  </a:lnTo>
                  <a:lnTo>
                    <a:pt x="498" y="22"/>
                  </a:lnTo>
                  <a:lnTo>
                    <a:pt x="500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6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7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9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4" y="36"/>
                  </a:lnTo>
                  <a:lnTo>
                    <a:pt x="536" y="37"/>
                  </a:lnTo>
                  <a:lnTo>
                    <a:pt x="539" y="37"/>
                  </a:lnTo>
                  <a:lnTo>
                    <a:pt x="540" y="39"/>
                  </a:lnTo>
                  <a:lnTo>
                    <a:pt x="542" y="40"/>
                  </a:lnTo>
                  <a:lnTo>
                    <a:pt x="544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4" y="46"/>
                  </a:lnTo>
                  <a:lnTo>
                    <a:pt x="557" y="47"/>
                  </a:lnTo>
                  <a:lnTo>
                    <a:pt x="559" y="47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7" y="53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3" y="56"/>
                  </a:lnTo>
                  <a:lnTo>
                    <a:pt x="575" y="56"/>
                  </a:lnTo>
                  <a:lnTo>
                    <a:pt x="576" y="58"/>
                  </a:lnTo>
                  <a:lnTo>
                    <a:pt x="577" y="58"/>
                  </a:lnTo>
                  <a:lnTo>
                    <a:pt x="579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8" y="63"/>
                  </a:lnTo>
                  <a:lnTo>
                    <a:pt x="589" y="63"/>
                  </a:lnTo>
                  <a:lnTo>
                    <a:pt x="590" y="65"/>
                  </a:lnTo>
                  <a:lnTo>
                    <a:pt x="592" y="66"/>
                  </a:lnTo>
                  <a:lnTo>
                    <a:pt x="595" y="68"/>
                  </a:lnTo>
                  <a:lnTo>
                    <a:pt x="596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3"/>
                  </a:lnTo>
                  <a:lnTo>
                    <a:pt x="606" y="73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8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3"/>
                  </a:lnTo>
                  <a:lnTo>
                    <a:pt x="623" y="83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6" y="86"/>
                  </a:lnTo>
                  <a:lnTo>
                    <a:pt x="628" y="86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1"/>
                  </a:lnTo>
                  <a:lnTo>
                    <a:pt x="636" y="92"/>
                  </a:lnTo>
                  <a:lnTo>
                    <a:pt x="638" y="93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6"/>
                  </a:lnTo>
                  <a:lnTo>
                    <a:pt x="644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51" y="102"/>
                  </a:lnTo>
                  <a:lnTo>
                    <a:pt x="652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5" y="105"/>
                  </a:lnTo>
                  <a:lnTo>
                    <a:pt x="656" y="106"/>
                  </a:lnTo>
                  <a:lnTo>
                    <a:pt x="658" y="106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61" y="109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19"/>
                  </a:lnTo>
                  <a:lnTo>
                    <a:pt x="674" y="119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79" y="124"/>
                  </a:lnTo>
                  <a:lnTo>
                    <a:pt x="681" y="125"/>
                  </a:lnTo>
                  <a:lnTo>
                    <a:pt x="682" y="125"/>
                  </a:lnTo>
                  <a:lnTo>
                    <a:pt x="682" y="126"/>
                  </a:lnTo>
                  <a:lnTo>
                    <a:pt x="684" y="126"/>
                  </a:lnTo>
                  <a:lnTo>
                    <a:pt x="684" y="128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29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2"/>
                  </a:lnTo>
                  <a:lnTo>
                    <a:pt x="692" y="132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2" y="141"/>
                  </a:lnTo>
                  <a:lnTo>
                    <a:pt x="704" y="141"/>
                  </a:lnTo>
                  <a:lnTo>
                    <a:pt x="705" y="142"/>
                  </a:lnTo>
                  <a:lnTo>
                    <a:pt x="707" y="144"/>
                  </a:lnTo>
                  <a:lnTo>
                    <a:pt x="708" y="144"/>
                  </a:lnTo>
                  <a:lnTo>
                    <a:pt x="708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49"/>
                  </a:lnTo>
                  <a:lnTo>
                    <a:pt x="714" y="149"/>
                  </a:lnTo>
                  <a:lnTo>
                    <a:pt x="714" y="151"/>
                  </a:lnTo>
                  <a:lnTo>
                    <a:pt x="715" y="152"/>
                  </a:lnTo>
                  <a:lnTo>
                    <a:pt x="717" y="154"/>
                  </a:lnTo>
                  <a:lnTo>
                    <a:pt x="718" y="154"/>
                  </a:lnTo>
                  <a:lnTo>
                    <a:pt x="718" y="155"/>
                  </a:lnTo>
                  <a:lnTo>
                    <a:pt x="720" y="157"/>
                  </a:lnTo>
                  <a:lnTo>
                    <a:pt x="721" y="158"/>
                  </a:lnTo>
                  <a:lnTo>
                    <a:pt x="723" y="160"/>
                  </a:lnTo>
                  <a:lnTo>
                    <a:pt x="724" y="161"/>
                  </a:lnTo>
                  <a:lnTo>
                    <a:pt x="725" y="162"/>
                  </a:lnTo>
                  <a:lnTo>
                    <a:pt x="727" y="164"/>
                  </a:lnTo>
                  <a:lnTo>
                    <a:pt x="728" y="165"/>
                  </a:lnTo>
                  <a:lnTo>
                    <a:pt x="728" y="167"/>
                  </a:lnTo>
                  <a:lnTo>
                    <a:pt x="730" y="167"/>
                  </a:lnTo>
                  <a:lnTo>
                    <a:pt x="731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4" y="171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7" y="175"/>
                  </a:lnTo>
                  <a:lnTo>
                    <a:pt x="738" y="177"/>
                  </a:lnTo>
                  <a:lnTo>
                    <a:pt x="740" y="178"/>
                  </a:lnTo>
                  <a:lnTo>
                    <a:pt x="741" y="180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7" y="188"/>
                  </a:lnTo>
                  <a:lnTo>
                    <a:pt x="748" y="190"/>
                  </a:lnTo>
                  <a:lnTo>
                    <a:pt x="750" y="191"/>
                  </a:lnTo>
                  <a:lnTo>
                    <a:pt x="751" y="193"/>
                  </a:lnTo>
                  <a:lnTo>
                    <a:pt x="753" y="194"/>
                  </a:lnTo>
                  <a:lnTo>
                    <a:pt x="754" y="197"/>
                  </a:lnTo>
                  <a:lnTo>
                    <a:pt x="757" y="198"/>
                  </a:lnTo>
                  <a:lnTo>
                    <a:pt x="758" y="200"/>
                  </a:lnTo>
                  <a:lnTo>
                    <a:pt x="760" y="201"/>
                  </a:lnTo>
                  <a:lnTo>
                    <a:pt x="761" y="204"/>
                  </a:lnTo>
                  <a:lnTo>
                    <a:pt x="763" y="205"/>
                  </a:lnTo>
                  <a:lnTo>
                    <a:pt x="763" y="207"/>
                  </a:lnTo>
                  <a:lnTo>
                    <a:pt x="764" y="208"/>
                  </a:lnTo>
                  <a:lnTo>
                    <a:pt x="766" y="210"/>
                  </a:lnTo>
                  <a:lnTo>
                    <a:pt x="767" y="210"/>
                  </a:lnTo>
                  <a:lnTo>
                    <a:pt x="767" y="211"/>
                  </a:lnTo>
                  <a:lnTo>
                    <a:pt x="769" y="213"/>
                  </a:lnTo>
                  <a:lnTo>
                    <a:pt x="770" y="214"/>
                  </a:lnTo>
                  <a:lnTo>
                    <a:pt x="770" y="216"/>
                  </a:lnTo>
                  <a:lnTo>
                    <a:pt x="771" y="216"/>
                  </a:lnTo>
                  <a:lnTo>
                    <a:pt x="771" y="217"/>
                  </a:lnTo>
                  <a:lnTo>
                    <a:pt x="773" y="218"/>
                  </a:lnTo>
                  <a:lnTo>
                    <a:pt x="774" y="220"/>
                  </a:lnTo>
                  <a:lnTo>
                    <a:pt x="776" y="221"/>
                  </a:lnTo>
                  <a:lnTo>
                    <a:pt x="776" y="223"/>
                  </a:lnTo>
                  <a:lnTo>
                    <a:pt x="777" y="224"/>
                  </a:lnTo>
                  <a:lnTo>
                    <a:pt x="779" y="226"/>
                  </a:lnTo>
                  <a:lnTo>
                    <a:pt x="779" y="227"/>
                  </a:lnTo>
                  <a:lnTo>
                    <a:pt x="780" y="228"/>
                  </a:lnTo>
                  <a:lnTo>
                    <a:pt x="781" y="230"/>
                  </a:lnTo>
                  <a:lnTo>
                    <a:pt x="783" y="231"/>
                  </a:lnTo>
                  <a:lnTo>
                    <a:pt x="783" y="233"/>
                  </a:lnTo>
                  <a:lnTo>
                    <a:pt x="784" y="234"/>
                  </a:lnTo>
                  <a:lnTo>
                    <a:pt x="786" y="237"/>
                  </a:lnTo>
                  <a:lnTo>
                    <a:pt x="787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3" y="246"/>
                  </a:lnTo>
                  <a:lnTo>
                    <a:pt x="794" y="247"/>
                  </a:lnTo>
                  <a:lnTo>
                    <a:pt x="796" y="250"/>
                  </a:lnTo>
                  <a:lnTo>
                    <a:pt x="797" y="251"/>
                  </a:lnTo>
                  <a:lnTo>
                    <a:pt x="799" y="253"/>
                  </a:lnTo>
                  <a:lnTo>
                    <a:pt x="799" y="254"/>
                  </a:lnTo>
                  <a:lnTo>
                    <a:pt x="800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3" y="260"/>
                  </a:lnTo>
                  <a:lnTo>
                    <a:pt x="804" y="261"/>
                  </a:lnTo>
                  <a:lnTo>
                    <a:pt x="806" y="263"/>
                  </a:lnTo>
                  <a:lnTo>
                    <a:pt x="806" y="264"/>
                  </a:lnTo>
                  <a:lnTo>
                    <a:pt x="807" y="266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0" y="270"/>
                  </a:lnTo>
                  <a:lnTo>
                    <a:pt x="812" y="272"/>
                  </a:lnTo>
                  <a:lnTo>
                    <a:pt x="813" y="273"/>
                  </a:lnTo>
                  <a:lnTo>
                    <a:pt x="813" y="274"/>
                  </a:lnTo>
                  <a:lnTo>
                    <a:pt x="815" y="276"/>
                  </a:lnTo>
                  <a:lnTo>
                    <a:pt x="816" y="277"/>
                  </a:lnTo>
                  <a:lnTo>
                    <a:pt x="816" y="279"/>
                  </a:lnTo>
                  <a:lnTo>
                    <a:pt x="817" y="280"/>
                  </a:lnTo>
                  <a:lnTo>
                    <a:pt x="819" y="282"/>
                  </a:lnTo>
                  <a:lnTo>
                    <a:pt x="820" y="283"/>
                  </a:lnTo>
                  <a:lnTo>
                    <a:pt x="822" y="286"/>
                  </a:lnTo>
                  <a:lnTo>
                    <a:pt x="823" y="287"/>
                  </a:lnTo>
                  <a:lnTo>
                    <a:pt x="825" y="290"/>
                  </a:lnTo>
                  <a:lnTo>
                    <a:pt x="826" y="292"/>
                  </a:lnTo>
                  <a:lnTo>
                    <a:pt x="827" y="295"/>
                  </a:lnTo>
                  <a:lnTo>
                    <a:pt x="829" y="296"/>
                  </a:lnTo>
                  <a:lnTo>
                    <a:pt x="830" y="299"/>
                  </a:lnTo>
                  <a:lnTo>
                    <a:pt x="832" y="300"/>
                  </a:lnTo>
                  <a:lnTo>
                    <a:pt x="833" y="303"/>
                  </a:lnTo>
                  <a:lnTo>
                    <a:pt x="835" y="305"/>
                  </a:lnTo>
                  <a:lnTo>
                    <a:pt x="836" y="306"/>
                  </a:lnTo>
                  <a:lnTo>
                    <a:pt x="837" y="307"/>
                  </a:lnTo>
                  <a:lnTo>
                    <a:pt x="839" y="309"/>
                  </a:lnTo>
                  <a:lnTo>
                    <a:pt x="840" y="310"/>
                  </a:lnTo>
                  <a:lnTo>
                    <a:pt x="840" y="312"/>
                  </a:lnTo>
                  <a:lnTo>
                    <a:pt x="842" y="313"/>
                  </a:lnTo>
                  <a:lnTo>
                    <a:pt x="843" y="315"/>
                  </a:lnTo>
                  <a:lnTo>
                    <a:pt x="843" y="316"/>
                  </a:lnTo>
                  <a:lnTo>
                    <a:pt x="845" y="318"/>
                  </a:lnTo>
                  <a:lnTo>
                    <a:pt x="845" y="319"/>
                  </a:lnTo>
                  <a:lnTo>
                    <a:pt x="846" y="319"/>
                  </a:lnTo>
                  <a:lnTo>
                    <a:pt x="846" y="320"/>
                  </a:lnTo>
                  <a:lnTo>
                    <a:pt x="848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50" y="326"/>
                  </a:lnTo>
                  <a:lnTo>
                    <a:pt x="850" y="328"/>
                  </a:lnTo>
                  <a:lnTo>
                    <a:pt x="852" y="329"/>
                  </a:lnTo>
                  <a:lnTo>
                    <a:pt x="852" y="330"/>
                  </a:lnTo>
                  <a:lnTo>
                    <a:pt x="853" y="332"/>
                  </a:lnTo>
                  <a:lnTo>
                    <a:pt x="855" y="333"/>
                  </a:lnTo>
                  <a:lnTo>
                    <a:pt x="855" y="335"/>
                  </a:lnTo>
                  <a:lnTo>
                    <a:pt x="856" y="336"/>
                  </a:lnTo>
                  <a:lnTo>
                    <a:pt x="858" y="338"/>
                  </a:lnTo>
                  <a:lnTo>
                    <a:pt x="858" y="339"/>
                  </a:lnTo>
                  <a:lnTo>
                    <a:pt x="859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1" name="Freeform 25">
              <a:extLst>
                <a:ext uri="{FF2B5EF4-FFF2-40B4-BE49-F238E27FC236}">
                  <a16:creationId xmlns:a16="http://schemas.microsoft.com/office/drawing/2014/main" id="{6A92FF6B-90D7-8A4A-8C0C-84142F68F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948"/>
              <a:ext cx="430" cy="171"/>
            </a:xfrm>
            <a:custGeom>
              <a:avLst/>
              <a:gdLst>
                <a:gd name="T0" fmla="*/ 1 w 859"/>
                <a:gd name="T1" fmla="*/ 1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3" y="342"/>
                  </a:lnTo>
                  <a:lnTo>
                    <a:pt x="119" y="342"/>
                  </a:lnTo>
                  <a:lnTo>
                    <a:pt x="145" y="342"/>
                  </a:lnTo>
                  <a:lnTo>
                    <a:pt x="168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8" y="342"/>
                  </a:lnTo>
                  <a:lnTo>
                    <a:pt x="246" y="342"/>
                  </a:lnTo>
                  <a:lnTo>
                    <a:pt x="260" y="342"/>
                  </a:lnTo>
                  <a:lnTo>
                    <a:pt x="274" y="342"/>
                  </a:lnTo>
                  <a:lnTo>
                    <a:pt x="287" y="342"/>
                  </a:lnTo>
                  <a:lnTo>
                    <a:pt x="300" y="342"/>
                  </a:lnTo>
                  <a:lnTo>
                    <a:pt x="310" y="341"/>
                  </a:lnTo>
                  <a:lnTo>
                    <a:pt x="320" y="341"/>
                  </a:lnTo>
                  <a:lnTo>
                    <a:pt x="329" y="341"/>
                  </a:lnTo>
                  <a:lnTo>
                    <a:pt x="336" y="341"/>
                  </a:lnTo>
                  <a:lnTo>
                    <a:pt x="343" y="341"/>
                  </a:lnTo>
                  <a:lnTo>
                    <a:pt x="349" y="341"/>
                  </a:lnTo>
                  <a:lnTo>
                    <a:pt x="355" y="341"/>
                  </a:lnTo>
                  <a:lnTo>
                    <a:pt x="359" y="341"/>
                  </a:lnTo>
                  <a:lnTo>
                    <a:pt x="363" y="341"/>
                  </a:lnTo>
                  <a:lnTo>
                    <a:pt x="366" y="341"/>
                  </a:lnTo>
                  <a:lnTo>
                    <a:pt x="371" y="341"/>
                  </a:lnTo>
                  <a:lnTo>
                    <a:pt x="373" y="341"/>
                  </a:lnTo>
                  <a:lnTo>
                    <a:pt x="376" y="341"/>
                  </a:lnTo>
                  <a:lnTo>
                    <a:pt x="378" y="341"/>
                  </a:lnTo>
                  <a:lnTo>
                    <a:pt x="381" y="341"/>
                  </a:lnTo>
                  <a:lnTo>
                    <a:pt x="384" y="341"/>
                  </a:lnTo>
                  <a:lnTo>
                    <a:pt x="385" y="341"/>
                  </a:lnTo>
                  <a:lnTo>
                    <a:pt x="388" y="339"/>
                  </a:lnTo>
                  <a:lnTo>
                    <a:pt x="391" y="339"/>
                  </a:lnTo>
                  <a:lnTo>
                    <a:pt x="392" y="339"/>
                  </a:lnTo>
                  <a:lnTo>
                    <a:pt x="395" y="339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399" y="339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5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8"/>
                  </a:lnTo>
                  <a:lnTo>
                    <a:pt x="414" y="338"/>
                  </a:lnTo>
                  <a:lnTo>
                    <a:pt x="415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6"/>
                  </a:lnTo>
                  <a:lnTo>
                    <a:pt x="425" y="336"/>
                  </a:lnTo>
                  <a:lnTo>
                    <a:pt x="427" y="336"/>
                  </a:lnTo>
                  <a:lnTo>
                    <a:pt x="428" y="336"/>
                  </a:lnTo>
                  <a:lnTo>
                    <a:pt x="431" y="335"/>
                  </a:lnTo>
                  <a:lnTo>
                    <a:pt x="432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8" y="335"/>
                  </a:lnTo>
                  <a:lnTo>
                    <a:pt x="441" y="334"/>
                  </a:lnTo>
                  <a:lnTo>
                    <a:pt x="444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1"/>
                  </a:lnTo>
                  <a:lnTo>
                    <a:pt x="461" y="331"/>
                  </a:lnTo>
                  <a:lnTo>
                    <a:pt x="463" y="331"/>
                  </a:lnTo>
                  <a:lnTo>
                    <a:pt x="464" y="331"/>
                  </a:lnTo>
                  <a:lnTo>
                    <a:pt x="465" y="329"/>
                  </a:lnTo>
                  <a:lnTo>
                    <a:pt x="467" y="329"/>
                  </a:lnTo>
                  <a:lnTo>
                    <a:pt x="468" y="329"/>
                  </a:lnTo>
                  <a:lnTo>
                    <a:pt x="470" y="329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4" y="328"/>
                  </a:lnTo>
                  <a:lnTo>
                    <a:pt x="475" y="326"/>
                  </a:lnTo>
                  <a:lnTo>
                    <a:pt x="477" y="326"/>
                  </a:lnTo>
                  <a:lnTo>
                    <a:pt x="480" y="326"/>
                  </a:lnTo>
                  <a:lnTo>
                    <a:pt x="481" y="325"/>
                  </a:lnTo>
                  <a:lnTo>
                    <a:pt x="483" y="325"/>
                  </a:lnTo>
                  <a:lnTo>
                    <a:pt x="486" y="324"/>
                  </a:lnTo>
                  <a:lnTo>
                    <a:pt x="488" y="324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3" y="319"/>
                  </a:lnTo>
                  <a:lnTo>
                    <a:pt x="504" y="318"/>
                  </a:lnTo>
                  <a:lnTo>
                    <a:pt x="506" y="318"/>
                  </a:lnTo>
                  <a:lnTo>
                    <a:pt x="509" y="316"/>
                  </a:lnTo>
                  <a:lnTo>
                    <a:pt x="510" y="316"/>
                  </a:lnTo>
                  <a:lnTo>
                    <a:pt x="511" y="316"/>
                  </a:lnTo>
                  <a:lnTo>
                    <a:pt x="513" y="315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3"/>
                  </a:lnTo>
                  <a:lnTo>
                    <a:pt x="519" y="313"/>
                  </a:lnTo>
                  <a:lnTo>
                    <a:pt x="520" y="313"/>
                  </a:lnTo>
                  <a:lnTo>
                    <a:pt x="521" y="312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4" y="311"/>
                  </a:lnTo>
                  <a:lnTo>
                    <a:pt x="526" y="311"/>
                  </a:lnTo>
                  <a:lnTo>
                    <a:pt x="527" y="309"/>
                  </a:lnTo>
                  <a:lnTo>
                    <a:pt x="529" y="309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4" y="306"/>
                  </a:lnTo>
                  <a:lnTo>
                    <a:pt x="536" y="305"/>
                  </a:lnTo>
                  <a:lnTo>
                    <a:pt x="539" y="305"/>
                  </a:lnTo>
                  <a:lnTo>
                    <a:pt x="540" y="303"/>
                  </a:lnTo>
                  <a:lnTo>
                    <a:pt x="542" y="302"/>
                  </a:lnTo>
                  <a:lnTo>
                    <a:pt x="544" y="302"/>
                  </a:lnTo>
                  <a:lnTo>
                    <a:pt x="546" y="301"/>
                  </a:lnTo>
                  <a:lnTo>
                    <a:pt x="549" y="299"/>
                  </a:lnTo>
                  <a:lnTo>
                    <a:pt x="552" y="298"/>
                  </a:lnTo>
                  <a:lnTo>
                    <a:pt x="553" y="298"/>
                  </a:lnTo>
                  <a:lnTo>
                    <a:pt x="554" y="296"/>
                  </a:lnTo>
                  <a:lnTo>
                    <a:pt x="557" y="295"/>
                  </a:lnTo>
                  <a:lnTo>
                    <a:pt x="559" y="295"/>
                  </a:lnTo>
                  <a:lnTo>
                    <a:pt x="560" y="293"/>
                  </a:lnTo>
                  <a:lnTo>
                    <a:pt x="562" y="293"/>
                  </a:lnTo>
                  <a:lnTo>
                    <a:pt x="563" y="292"/>
                  </a:lnTo>
                  <a:lnTo>
                    <a:pt x="565" y="292"/>
                  </a:lnTo>
                  <a:lnTo>
                    <a:pt x="566" y="290"/>
                  </a:lnTo>
                  <a:lnTo>
                    <a:pt x="567" y="290"/>
                  </a:lnTo>
                  <a:lnTo>
                    <a:pt x="567" y="289"/>
                  </a:lnTo>
                  <a:lnTo>
                    <a:pt x="569" y="289"/>
                  </a:lnTo>
                  <a:lnTo>
                    <a:pt x="570" y="288"/>
                  </a:lnTo>
                  <a:lnTo>
                    <a:pt x="572" y="288"/>
                  </a:lnTo>
                  <a:lnTo>
                    <a:pt x="573" y="288"/>
                  </a:lnTo>
                  <a:lnTo>
                    <a:pt x="573" y="286"/>
                  </a:lnTo>
                  <a:lnTo>
                    <a:pt x="575" y="286"/>
                  </a:lnTo>
                  <a:lnTo>
                    <a:pt x="576" y="285"/>
                  </a:lnTo>
                  <a:lnTo>
                    <a:pt x="577" y="285"/>
                  </a:lnTo>
                  <a:lnTo>
                    <a:pt x="579" y="283"/>
                  </a:lnTo>
                  <a:lnTo>
                    <a:pt x="580" y="283"/>
                  </a:lnTo>
                  <a:lnTo>
                    <a:pt x="582" y="282"/>
                  </a:lnTo>
                  <a:lnTo>
                    <a:pt x="583" y="280"/>
                  </a:lnTo>
                  <a:lnTo>
                    <a:pt x="585" y="280"/>
                  </a:lnTo>
                  <a:lnTo>
                    <a:pt x="588" y="279"/>
                  </a:lnTo>
                  <a:lnTo>
                    <a:pt x="589" y="279"/>
                  </a:lnTo>
                  <a:lnTo>
                    <a:pt x="590" y="278"/>
                  </a:lnTo>
                  <a:lnTo>
                    <a:pt x="592" y="276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2" y="270"/>
                  </a:lnTo>
                  <a:lnTo>
                    <a:pt x="603" y="270"/>
                  </a:lnTo>
                  <a:lnTo>
                    <a:pt x="605" y="269"/>
                  </a:lnTo>
                  <a:lnTo>
                    <a:pt x="606" y="269"/>
                  </a:lnTo>
                  <a:lnTo>
                    <a:pt x="608" y="267"/>
                  </a:lnTo>
                  <a:lnTo>
                    <a:pt x="609" y="267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3" y="265"/>
                  </a:lnTo>
                  <a:lnTo>
                    <a:pt x="615" y="263"/>
                  </a:lnTo>
                  <a:lnTo>
                    <a:pt x="616" y="263"/>
                  </a:lnTo>
                  <a:lnTo>
                    <a:pt x="618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2" y="259"/>
                  </a:lnTo>
                  <a:lnTo>
                    <a:pt x="623" y="259"/>
                  </a:lnTo>
                  <a:lnTo>
                    <a:pt x="623" y="257"/>
                  </a:lnTo>
                  <a:lnTo>
                    <a:pt x="625" y="257"/>
                  </a:lnTo>
                  <a:lnTo>
                    <a:pt x="626" y="256"/>
                  </a:lnTo>
                  <a:lnTo>
                    <a:pt x="628" y="256"/>
                  </a:lnTo>
                  <a:lnTo>
                    <a:pt x="629" y="255"/>
                  </a:lnTo>
                  <a:lnTo>
                    <a:pt x="631" y="255"/>
                  </a:lnTo>
                  <a:lnTo>
                    <a:pt x="632" y="253"/>
                  </a:lnTo>
                  <a:lnTo>
                    <a:pt x="634" y="252"/>
                  </a:lnTo>
                  <a:lnTo>
                    <a:pt x="635" y="250"/>
                  </a:lnTo>
                  <a:lnTo>
                    <a:pt x="636" y="250"/>
                  </a:lnTo>
                  <a:lnTo>
                    <a:pt x="638" y="249"/>
                  </a:lnTo>
                  <a:lnTo>
                    <a:pt x="639" y="247"/>
                  </a:lnTo>
                  <a:lnTo>
                    <a:pt x="641" y="247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5"/>
                  </a:lnTo>
                  <a:lnTo>
                    <a:pt x="645" y="245"/>
                  </a:lnTo>
                  <a:lnTo>
                    <a:pt x="646" y="243"/>
                  </a:lnTo>
                  <a:lnTo>
                    <a:pt x="648" y="242"/>
                  </a:lnTo>
                  <a:lnTo>
                    <a:pt x="649" y="242"/>
                  </a:lnTo>
                  <a:lnTo>
                    <a:pt x="651" y="240"/>
                  </a:lnTo>
                  <a:lnTo>
                    <a:pt x="652" y="240"/>
                  </a:lnTo>
                  <a:lnTo>
                    <a:pt x="652" y="239"/>
                  </a:lnTo>
                  <a:lnTo>
                    <a:pt x="654" y="239"/>
                  </a:lnTo>
                  <a:lnTo>
                    <a:pt x="654" y="237"/>
                  </a:lnTo>
                  <a:lnTo>
                    <a:pt x="655" y="237"/>
                  </a:lnTo>
                  <a:lnTo>
                    <a:pt x="656" y="236"/>
                  </a:lnTo>
                  <a:lnTo>
                    <a:pt x="658" y="236"/>
                  </a:lnTo>
                  <a:lnTo>
                    <a:pt x="658" y="234"/>
                  </a:lnTo>
                  <a:lnTo>
                    <a:pt x="659" y="234"/>
                  </a:lnTo>
                  <a:lnTo>
                    <a:pt x="661" y="233"/>
                  </a:lnTo>
                  <a:lnTo>
                    <a:pt x="662" y="232"/>
                  </a:lnTo>
                  <a:lnTo>
                    <a:pt x="664" y="232"/>
                  </a:lnTo>
                  <a:lnTo>
                    <a:pt x="664" y="230"/>
                  </a:lnTo>
                  <a:lnTo>
                    <a:pt x="665" y="229"/>
                  </a:lnTo>
                  <a:lnTo>
                    <a:pt x="667" y="229"/>
                  </a:lnTo>
                  <a:lnTo>
                    <a:pt x="668" y="227"/>
                  </a:lnTo>
                  <a:lnTo>
                    <a:pt x="669" y="226"/>
                  </a:lnTo>
                  <a:lnTo>
                    <a:pt x="671" y="226"/>
                  </a:lnTo>
                  <a:lnTo>
                    <a:pt x="671" y="224"/>
                  </a:lnTo>
                  <a:lnTo>
                    <a:pt x="672" y="224"/>
                  </a:lnTo>
                  <a:lnTo>
                    <a:pt x="672" y="223"/>
                  </a:lnTo>
                  <a:lnTo>
                    <a:pt x="674" y="223"/>
                  </a:lnTo>
                  <a:lnTo>
                    <a:pt x="675" y="222"/>
                  </a:lnTo>
                  <a:lnTo>
                    <a:pt x="677" y="222"/>
                  </a:lnTo>
                  <a:lnTo>
                    <a:pt x="677" y="220"/>
                  </a:lnTo>
                  <a:lnTo>
                    <a:pt x="678" y="220"/>
                  </a:lnTo>
                  <a:lnTo>
                    <a:pt x="678" y="219"/>
                  </a:lnTo>
                  <a:lnTo>
                    <a:pt x="679" y="219"/>
                  </a:lnTo>
                  <a:lnTo>
                    <a:pt x="681" y="217"/>
                  </a:lnTo>
                  <a:lnTo>
                    <a:pt x="682" y="217"/>
                  </a:lnTo>
                  <a:lnTo>
                    <a:pt x="682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7" y="213"/>
                  </a:lnTo>
                  <a:lnTo>
                    <a:pt x="688" y="213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2" y="210"/>
                  </a:lnTo>
                  <a:lnTo>
                    <a:pt x="694" y="209"/>
                  </a:lnTo>
                  <a:lnTo>
                    <a:pt x="695" y="207"/>
                  </a:lnTo>
                  <a:lnTo>
                    <a:pt x="697" y="206"/>
                  </a:lnTo>
                  <a:lnTo>
                    <a:pt x="698" y="206"/>
                  </a:lnTo>
                  <a:lnTo>
                    <a:pt x="698" y="204"/>
                  </a:lnTo>
                  <a:lnTo>
                    <a:pt x="700" y="204"/>
                  </a:lnTo>
                  <a:lnTo>
                    <a:pt x="701" y="204"/>
                  </a:lnTo>
                  <a:lnTo>
                    <a:pt x="701" y="203"/>
                  </a:lnTo>
                  <a:lnTo>
                    <a:pt x="702" y="203"/>
                  </a:lnTo>
                  <a:lnTo>
                    <a:pt x="702" y="201"/>
                  </a:lnTo>
                  <a:lnTo>
                    <a:pt x="704" y="201"/>
                  </a:lnTo>
                  <a:lnTo>
                    <a:pt x="705" y="200"/>
                  </a:lnTo>
                  <a:lnTo>
                    <a:pt x="707" y="199"/>
                  </a:lnTo>
                  <a:lnTo>
                    <a:pt x="708" y="197"/>
                  </a:lnTo>
                  <a:lnTo>
                    <a:pt x="710" y="196"/>
                  </a:lnTo>
                  <a:lnTo>
                    <a:pt x="711" y="194"/>
                  </a:lnTo>
                  <a:lnTo>
                    <a:pt x="713" y="193"/>
                  </a:lnTo>
                  <a:lnTo>
                    <a:pt x="714" y="193"/>
                  </a:lnTo>
                  <a:lnTo>
                    <a:pt x="714" y="191"/>
                  </a:lnTo>
                  <a:lnTo>
                    <a:pt x="715" y="190"/>
                  </a:lnTo>
                  <a:lnTo>
                    <a:pt x="717" y="189"/>
                  </a:lnTo>
                  <a:lnTo>
                    <a:pt x="718" y="187"/>
                  </a:lnTo>
                  <a:lnTo>
                    <a:pt x="720" y="186"/>
                  </a:lnTo>
                  <a:lnTo>
                    <a:pt x="721" y="184"/>
                  </a:lnTo>
                  <a:lnTo>
                    <a:pt x="723" y="183"/>
                  </a:lnTo>
                  <a:lnTo>
                    <a:pt x="724" y="181"/>
                  </a:lnTo>
                  <a:lnTo>
                    <a:pt x="725" y="180"/>
                  </a:lnTo>
                  <a:lnTo>
                    <a:pt x="727" y="178"/>
                  </a:lnTo>
                  <a:lnTo>
                    <a:pt x="728" y="177"/>
                  </a:lnTo>
                  <a:lnTo>
                    <a:pt x="728" y="176"/>
                  </a:lnTo>
                  <a:lnTo>
                    <a:pt x="730" y="176"/>
                  </a:lnTo>
                  <a:lnTo>
                    <a:pt x="731" y="174"/>
                  </a:lnTo>
                  <a:lnTo>
                    <a:pt x="731" y="173"/>
                  </a:lnTo>
                  <a:lnTo>
                    <a:pt x="733" y="173"/>
                  </a:lnTo>
                  <a:lnTo>
                    <a:pt x="734" y="171"/>
                  </a:lnTo>
                  <a:lnTo>
                    <a:pt x="734" y="170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7" y="168"/>
                  </a:lnTo>
                  <a:lnTo>
                    <a:pt x="737" y="167"/>
                  </a:lnTo>
                  <a:lnTo>
                    <a:pt x="738" y="166"/>
                  </a:lnTo>
                  <a:lnTo>
                    <a:pt x="740" y="164"/>
                  </a:lnTo>
                  <a:lnTo>
                    <a:pt x="741" y="163"/>
                  </a:lnTo>
                  <a:lnTo>
                    <a:pt x="743" y="161"/>
                  </a:lnTo>
                  <a:lnTo>
                    <a:pt x="743" y="160"/>
                  </a:lnTo>
                  <a:lnTo>
                    <a:pt x="744" y="158"/>
                  </a:lnTo>
                  <a:lnTo>
                    <a:pt x="746" y="157"/>
                  </a:lnTo>
                  <a:lnTo>
                    <a:pt x="747" y="155"/>
                  </a:lnTo>
                  <a:lnTo>
                    <a:pt x="747" y="154"/>
                  </a:lnTo>
                  <a:lnTo>
                    <a:pt x="748" y="153"/>
                  </a:lnTo>
                  <a:lnTo>
                    <a:pt x="750" y="151"/>
                  </a:lnTo>
                  <a:lnTo>
                    <a:pt x="751" y="150"/>
                  </a:lnTo>
                  <a:lnTo>
                    <a:pt x="753" y="148"/>
                  </a:lnTo>
                  <a:lnTo>
                    <a:pt x="754" y="145"/>
                  </a:lnTo>
                  <a:lnTo>
                    <a:pt x="757" y="144"/>
                  </a:lnTo>
                  <a:lnTo>
                    <a:pt x="758" y="143"/>
                  </a:lnTo>
                  <a:lnTo>
                    <a:pt x="760" y="141"/>
                  </a:lnTo>
                  <a:lnTo>
                    <a:pt x="761" y="138"/>
                  </a:lnTo>
                  <a:lnTo>
                    <a:pt x="763" y="137"/>
                  </a:lnTo>
                  <a:lnTo>
                    <a:pt x="763" y="135"/>
                  </a:lnTo>
                  <a:lnTo>
                    <a:pt x="764" y="134"/>
                  </a:lnTo>
                  <a:lnTo>
                    <a:pt x="766" y="132"/>
                  </a:lnTo>
                  <a:lnTo>
                    <a:pt x="767" y="132"/>
                  </a:lnTo>
                  <a:lnTo>
                    <a:pt x="767" y="131"/>
                  </a:lnTo>
                  <a:lnTo>
                    <a:pt x="769" y="130"/>
                  </a:lnTo>
                  <a:lnTo>
                    <a:pt x="770" y="128"/>
                  </a:lnTo>
                  <a:lnTo>
                    <a:pt x="770" y="127"/>
                  </a:lnTo>
                  <a:lnTo>
                    <a:pt x="771" y="127"/>
                  </a:lnTo>
                  <a:lnTo>
                    <a:pt x="771" y="125"/>
                  </a:lnTo>
                  <a:lnTo>
                    <a:pt x="773" y="124"/>
                  </a:lnTo>
                  <a:lnTo>
                    <a:pt x="774" y="122"/>
                  </a:lnTo>
                  <a:lnTo>
                    <a:pt x="776" y="121"/>
                  </a:lnTo>
                  <a:lnTo>
                    <a:pt x="776" y="120"/>
                  </a:lnTo>
                  <a:lnTo>
                    <a:pt x="777" y="118"/>
                  </a:lnTo>
                  <a:lnTo>
                    <a:pt x="779" y="117"/>
                  </a:lnTo>
                  <a:lnTo>
                    <a:pt x="779" y="115"/>
                  </a:lnTo>
                  <a:lnTo>
                    <a:pt x="780" y="114"/>
                  </a:lnTo>
                  <a:lnTo>
                    <a:pt x="781" y="112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4" y="108"/>
                  </a:lnTo>
                  <a:lnTo>
                    <a:pt x="786" y="105"/>
                  </a:lnTo>
                  <a:lnTo>
                    <a:pt x="787" y="104"/>
                  </a:lnTo>
                  <a:lnTo>
                    <a:pt x="789" y="101"/>
                  </a:lnTo>
                  <a:lnTo>
                    <a:pt x="790" y="99"/>
                  </a:lnTo>
                  <a:lnTo>
                    <a:pt x="793" y="97"/>
                  </a:lnTo>
                  <a:lnTo>
                    <a:pt x="794" y="95"/>
                  </a:lnTo>
                  <a:lnTo>
                    <a:pt x="796" y="92"/>
                  </a:lnTo>
                  <a:lnTo>
                    <a:pt x="797" y="91"/>
                  </a:lnTo>
                  <a:lnTo>
                    <a:pt x="799" y="89"/>
                  </a:lnTo>
                  <a:lnTo>
                    <a:pt x="799" y="88"/>
                  </a:lnTo>
                  <a:lnTo>
                    <a:pt x="800" y="87"/>
                  </a:lnTo>
                  <a:lnTo>
                    <a:pt x="802" y="84"/>
                  </a:lnTo>
                  <a:lnTo>
                    <a:pt x="803" y="82"/>
                  </a:lnTo>
                  <a:lnTo>
                    <a:pt x="804" y="81"/>
                  </a:lnTo>
                  <a:lnTo>
                    <a:pt x="806" y="79"/>
                  </a:lnTo>
                  <a:lnTo>
                    <a:pt x="806" y="78"/>
                  </a:lnTo>
                  <a:lnTo>
                    <a:pt x="807" y="76"/>
                  </a:lnTo>
                  <a:lnTo>
                    <a:pt x="809" y="75"/>
                  </a:lnTo>
                  <a:lnTo>
                    <a:pt x="809" y="74"/>
                  </a:lnTo>
                  <a:lnTo>
                    <a:pt x="810" y="72"/>
                  </a:lnTo>
                  <a:lnTo>
                    <a:pt x="812" y="71"/>
                  </a:lnTo>
                  <a:lnTo>
                    <a:pt x="813" y="69"/>
                  </a:lnTo>
                  <a:lnTo>
                    <a:pt x="813" y="68"/>
                  </a:lnTo>
                  <a:lnTo>
                    <a:pt x="815" y="66"/>
                  </a:lnTo>
                  <a:lnTo>
                    <a:pt x="816" y="65"/>
                  </a:lnTo>
                  <a:lnTo>
                    <a:pt x="816" y="64"/>
                  </a:lnTo>
                  <a:lnTo>
                    <a:pt x="817" y="62"/>
                  </a:lnTo>
                  <a:lnTo>
                    <a:pt x="819" y="61"/>
                  </a:lnTo>
                  <a:lnTo>
                    <a:pt x="820" y="59"/>
                  </a:lnTo>
                  <a:lnTo>
                    <a:pt x="822" y="56"/>
                  </a:lnTo>
                  <a:lnTo>
                    <a:pt x="823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7" y="48"/>
                  </a:lnTo>
                  <a:lnTo>
                    <a:pt x="829" y="46"/>
                  </a:lnTo>
                  <a:lnTo>
                    <a:pt x="830" y="43"/>
                  </a:lnTo>
                  <a:lnTo>
                    <a:pt x="832" y="42"/>
                  </a:lnTo>
                  <a:lnTo>
                    <a:pt x="833" y="39"/>
                  </a:lnTo>
                  <a:lnTo>
                    <a:pt x="835" y="38"/>
                  </a:lnTo>
                  <a:lnTo>
                    <a:pt x="836" y="36"/>
                  </a:lnTo>
                  <a:lnTo>
                    <a:pt x="837" y="35"/>
                  </a:lnTo>
                  <a:lnTo>
                    <a:pt x="839" y="32"/>
                  </a:lnTo>
                  <a:lnTo>
                    <a:pt x="840" y="31"/>
                  </a:lnTo>
                  <a:lnTo>
                    <a:pt x="840" y="29"/>
                  </a:lnTo>
                  <a:lnTo>
                    <a:pt x="842" y="29"/>
                  </a:lnTo>
                  <a:lnTo>
                    <a:pt x="843" y="28"/>
                  </a:lnTo>
                  <a:lnTo>
                    <a:pt x="843" y="26"/>
                  </a:lnTo>
                  <a:lnTo>
                    <a:pt x="845" y="25"/>
                  </a:lnTo>
                  <a:lnTo>
                    <a:pt x="845" y="23"/>
                  </a:lnTo>
                  <a:lnTo>
                    <a:pt x="846" y="22"/>
                  </a:lnTo>
                  <a:lnTo>
                    <a:pt x="848" y="20"/>
                  </a:lnTo>
                  <a:lnTo>
                    <a:pt x="848" y="19"/>
                  </a:lnTo>
                  <a:lnTo>
                    <a:pt x="849" y="18"/>
                  </a:lnTo>
                  <a:lnTo>
                    <a:pt x="850" y="16"/>
                  </a:lnTo>
                  <a:lnTo>
                    <a:pt x="850" y="15"/>
                  </a:lnTo>
                  <a:lnTo>
                    <a:pt x="852" y="13"/>
                  </a:lnTo>
                  <a:lnTo>
                    <a:pt x="852" y="12"/>
                  </a:lnTo>
                  <a:lnTo>
                    <a:pt x="853" y="10"/>
                  </a:lnTo>
                  <a:lnTo>
                    <a:pt x="855" y="9"/>
                  </a:lnTo>
                  <a:lnTo>
                    <a:pt x="855" y="8"/>
                  </a:lnTo>
                  <a:lnTo>
                    <a:pt x="856" y="6"/>
                  </a:lnTo>
                  <a:lnTo>
                    <a:pt x="858" y="5"/>
                  </a:lnTo>
                  <a:lnTo>
                    <a:pt x="858" y="2"/>
                  </a:lnTo>
                  <a:lnTo>
                    <a:pt x="859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2" name="Freeform 26">
              <a:extLst>
                <a:ext uri="{FF2B5EF4-FFF2-40B4-BE49-F238E27FC236}">
                  <a16:creationId xmlns:a16="http://schemas.microsoft.com/office/drawing/2014/main" id="{B0B8BB76-CE8B-0E4A-95F7-A01A406D1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776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6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8" y="50"/>
                  </a:lnTo>
                  <a:lnTo>
                    <a:pt x="28" y="52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62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8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1" y="106"/>
                  </a:lnTo>
                  <a:lnTo>
                    <a:pt x="51" y="109"/>
                  </a:lnTo>
                  <a:lnTo>
                    <a:pt x="52" y="111"/>
                  </a:lnTo>
                  <a:lnTo>
                    <a:pt x="54" y="114"/>
                  </a:lnTo>
                  <a:lnTo>
                    <a:pt x="54" y="115"/>
                  </a:lnTo>
                  <a:lnTo>
                    <a:pt x="55" y="118"/>
                  </a:lnTo>
                  <a:lnTo>
                    <a:pt x="55" y="119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1" y="134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5" y="147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8" y="157"/>
                  </a:lnTo>
                  <a:lnTo>
                    <a:pt x="68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1" y="165"/>
                  </a:lnTo>
                  <a:lnTo>
                    <a:pt x="71" y="168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4" y="174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7" y="183"/>
                  </a:lnTo>
                  <a:lnTo>
                    <a:pt x="77" y="184"/>
                  </a:lnTo>
                  <a:lnTo>
                    <a:pt x="77" y="185"/>
                  </a:lnTo>
                  <a:lnTo>
                    <a:pt x="78" y="187"/>
                  </a:lnTo>
                  <a:lnTo>
                    <a:pt x="78" y="188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2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4" y="207"/>
                  </a:lnTo>
                  <a:lnTo>
                    <a:pt x="84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20"/>
                  </a:lnTo>
                  <a:lnTo>
                    <a:pt x="88" y="221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1" y="228"/>
                  </a:lnTo>
                  <a:lnTo>
                    <a:pt x="91" y="230"/>
                  </a:lnTo>
                  <a:lnTo>
                    <a:pt x="91" y="231"/>
                  </a:lnTo>
                  <a:lnTo>
                    <a:pt x="92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4" y="240"/>
                  </a:lnTo>
                  <a:lnTo>
                    <a:pt x="94" y="241"/>
                  </a:lnTo>
                  <a:lnTo>
                    <a:pt x="94" y="243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1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60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3"/>
                  </a:lnTo>
                  <a:lnTo>
                    <a:pt x="97" y="274"/>
                  </a:lnTo>
                  <a:lnTo>
                    <a:pt x="97" y="276"/>
                  </a:lnTo>
                  <a:lnTo>
                    <a:pt x="97" y="277"/>
                  </a:lnTo>
                  <a:lnTo>
                    <a:pt x="97" y="279"/>
                  </a:lnTo>
                  <a:lnTo>
                    <a:pt x="97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100" y="292"/>
                  </a:lnTo>
                  <a:lnTo>
                    <a:pt x="100" y="293"/>
                  </a:lnTo>
                  <a:lnTo>
                    <a:pt x="100" y="295"/>
                  </a:lnTo>
                  <a:lnTo>
                    <a:pt x="100" y="296"/>
                  </a:lnTo>
                  <a:lnTo>
                    <a:pt x="100" y="297"/>
                  </a:lnTo>
                  <a:lnTo>
                    <a:pt x="101" y="299"/>
                  </a:lnTo>
                  <a:lnTo>
                    <a:pt x="101" y="300"/>
                  </a:lnTo>
                  <a:lnTo>
                    <a:pt x="101" y="302"/>
                  </a:lnTo>
                  <a:lnTo>
                    <a:pt x="101" y="303"/>
                  </a:lnTo>
                  <a:lnTo>
                    <a:pt x="101" y="305"/>
                  </a:lnTo>
                  <a:lnTo>
                    <a:pt x="102" y="306"/>
                  </a:lnTo>
                  <a:lnTo>
                    <a:pt x="102" y="307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3"/>
                  </a:lnTo>
                  <a:lnTo>
                    <a:pt x="102" y="336"/>
                  </a:lnTo>
                  <a:lnTo>
                    <a:pt x="101" y="338"/>
                  </a:lnTo>
                  <a:lnTo>
                    <a:pt x="101" y="340"/>
                  </a:lnTo>
                  <a:lnTo>
                    <a:pt x="101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3" name="Freeform 27">
              <a:extLst>
                <a:ext uri="{FF2B5EF4-FFF2-40B4-BE49-F238E27FC236}">
                  <a16:creationId xmlns:a16="http://schemas.microsoft.com/office/drawing/2014/main" id="{63CE519B-092B-AD45-9C59-D91E6F0D4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47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5" y="336"/>
                  </a:lnTo>
                  <a:lnTo>
                    <a:pt x="6" y="332"/>
                  </a:lnTo>
                  <a:lnTo>
                    <a:pt x="9" y="329"/>
                  </a:lnTo>
                  <a:lnTo>
                    <a:pt x="10" y="326"/>
                  </a:lnTo>
                  <a:lnTo>
                    <a:pt x="12" y="323"/>
                  </a:lnTo>
                  <a:lnTo>
                    <a:pt x="13" y="320"/>
                  </a:lnTo>
                  <a:lnTo>
                    <a:pt x="15" y="319"/>
                  </a:lnTo>
                  <a:lnTo>
                    <a:pt x="16" y="316"/>
                  </a:lnTo>
                  <a:lnTo>
                    <a:pt x="16" y="314"/>
                  </a:lnTo>
                  <a:lnTo>
                    <a:pt x="18" y="312"/>
                  </a:lnTo>
                  <a:lnTo>
                    <a:pt x="19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2" y="306"/>
                  </a:lnTo>
                  <a:lnTo>
                    <a:pt x="22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9" y="290"/>
                  </a:lnTo>
                  <a:lnTo>
                    <a:pt x="29" y="289"/>
                  </a:lnTo>
                  <a:lnTo>
                    <a:pt x="31" y="287"/>
                  </a:lnTo>
                  <a:lnTo>
                    <a:pt x="31" y="286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77"/>
                  </a:lnTo>
                  <a:lnTo>
                    <a:pt x="35" y="276"/>
                  </a:lnTo>
                  <a:lnTo>
                    <a:pt x="35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41" y="263"/>
                  </a:lnTo>
                  <a:lnTo>
                    <a:pt x="41" y="261"/>
                  </a:lnTo>
                  <a:lnTo>
                    <a:pt x="42" y="260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5" y="251"/>
                  </a:lnTo>
                  <a:lnTo>
                    <a:pt x="45" y="250"/>
                  </a:lnTo>
                  <a:lnTo>
                    <a:pt x="45" y="248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9" y="241"/>
                  </a:lnTo>
                  <a:lnTo>
                    <a:pt x="49" y="238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52" y="233"/>
                  </a:lnTo>
                  <a:lnTo>
                    <a:pt x="54" y="230"/>
                  </a:lnTo>
                  <a:lnTo>
                    <a:pt x="54" y="228"/>
                  </a:lnTo>
                  <a:lnTo>
                    <a:pt x="55" y="225"/>
                  </a:lnTo>
                  <a:lnTo>
                    <a:pt x="55" y="224"/>
                  </a:lnTo>
                  <a:lnTo>
                    <a:pt x="56" y="221"/>
                  </a:lnTo>
                  <a:lnTo>
                    <a:pt x="56" y="220"/>
                  </a:lnTo>
                  <a:lnTo>
                    <a:pt x="58" y="218"/>
                  </a:lnTo>
                  <a:lnTo>
                    <a:pt x="58" y="217"/>
                  </a:lnTo>
                  <a:lnTo>
                    <a:pt x="58" y="215"/>
                  </a:lnTo>
                  <a:lnTo>
                    <a:pt x="59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61" y="210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4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5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4" y="167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5" y="162"/>
                  </a:lnTo>
                  <a:lnTo>
                    <a:pt x="77" y="161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8" y="156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1" y="146"/>
                  </a:lnTo>
                  <a:lnTo>
                    <a:pt x="81" y="145"/>
                  </a:lnTo>
                  <a:lnTo>
                    <a:pt x="81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5" y="132"/>
                  </a:lnTo>
                  <a:lnTo>
                    <a:pt x="85" y="131"/>
                  </a:lnTo>
                  <a:lnTo>
                    <a:pt x="87" y="128"/>
                  </a:lnTo>
                  <a:lnTo>
                    <a:pt x="87" y="126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9" y="119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4" y="103"/>
                  </a:lnTo>
                  <a:lnTo>
                    <a:pt x="94" y="102"/>
                  </a:lnTo>
                  <a:lnTo>
                    <a:pt x="94" y="100"/>
                  </a:lnTo>
                  <a:lnTo>
                    <a:pt x="94" y="99"/>
                  </a:lnTo>
                  <a:lnTo>
                    <a:pt x="94" y="98"/>
                  </a:lnTo>
                  <a:lnTo>
                    <a:pt x="94" y="96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3"/>
                  </a:lnTo>
                  <a:lnTo>
                    <a:pt x="97" y="72"/>
                  </a:lnTo>
                  <a:lnTo>
                    <a:pt x="97" y="70"/>
                  </a:lnTo>
                  <a:lnTo>
                    <a:pt x="97" y="69"/>
                  </a:lnTo>
                  <a:lnTo>
                    <a:pt x="97" y="67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8" y="62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100" y="52"/>
                  </a:lnTo>
                  <a:lnTo>
                    <a:pt x="100" y="50"/>
                  </a:lnTo>
                  <a:lnTo>
                    <a:pt x="100" y="49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101" y="44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1" y="6"/>
                  </a:lnTo>
                  <a:lnTo>
                    <a:pt x="101" y="3"/>
                  </a:lnTo>
                  <a:lnTo>
                    <a:pt x="101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4" name="Freeform 29">
              <a:extLst>
                <a:ext uri="{FF2B5EF4-FFF2-40B4-BE49-F238E27FC236}">
                  <a16:creationId xmlns:a16="http://schemas.microsoft.com/office/drawing/2014/main" id="{0C8B6B04-6B27-D54B-87EF-B598A7228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1906"/>
              <a:ext cx="77" cy="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1 h 155"/>
                <a:gd name="T4" fmla="*/ 0 w 155"/>
                <a:gd name="T5" fmla="*/ 1 h 155"/>
                <a:gd name="T6" fmla="*/ 0 w 155"/>
                <a:gd name="T7" fmla="*/ 1 h 155"/>
                <a:gd name="T8" fmla="*/ 0 w 155"/>
                <a:gd name="T9" fmla="*/ 1 h 155"/>
                <a:gd name="T10" fmla="*/ 0 w 155"/>
                <a:gd name="T11" fmla="*/ 1 h 155"/>
                <a:gd name="T12" fmla="*/ 0 w 155"/>
                <a:gd name="T13" fmla="*/ 1 h 155"/>
                <a:gd name="T14" fmla="*/ 0 w 155"/>
                <a:gd name="T15" fmla="*/ 1 h 155"/>
                <a:gd name="T16" fmla="*/ 0 w 155"/>
                <a:gd name="T17" fmla="*/ 1 h 155"/>
                <a:gd name="T18" fmla="*/ 0 w 155"/>
                <a:gd name="T19" fmla="*/ 1 h 155"/>
                <a:gd name="T20" fmla="*/ 0 w 155"/>
                <a:gd name="T21" fmla="*/ 1 h 155"/>
                <a:gd name="T22" fmla="*/ 0 w 155"/>
                <a:gd name="T23" fmla="*/ 1 h 155"/>
                <a:gd name="T24" fmla="*/ 0 w 155"/>
                <a:gd name="T25" fmla="*/ 1 h 155"/>
                <a:gd name="T26" fmla="*/ 0 w 155"/>
                <a:gd name="T27" fmla="*/ 1 h 155"/>
                <a:gd name="T28" fmla="*/ 0 w 155"/>
                <a:gd name="T29" fmla="*/ 1 h 155"/>
                <a:gd name="T30" fmla="*/ 0 w 155"/>
                <a:gd name="T31" fmla="*/ 1 h 155"/>
                <a:gd name="T32" fmla="*/ 0 w 155"/>
                <a:gd name="T33" fmla="*/ 1 h 155"/>
                <a:gd name="T34" fmla="*/ 0 w 155"/>
                <a:gd name="T35" fmla="*/ 1 h 155"/>
                <a:gd name="T36" fmla="*/ 0 w 155"/>
                <a:gd name="T37" fmla="*/ 1 h 155"/>
                <a:gd name="T38" fmla="*/ 0 w 155"/>
                <a:gd name="T39" fmla="*/ 1 h 155"/>
                <a:gd name="T40" fmla="*/ 0 w 155"/>
                <a:gd name="T41" fmla="*/ 1 h 155"/>
                <a:gd name="T42" fmla="*/ 0 w 155"/>
                <a:gd name="T43" fmla="*/ 1 h 155"/>
                <a:gd name="T44" fmla="*/ 0 w 155"/>
                <a:gd name="T45" fmla="*/ 1 h 155"/>
                <a:gd name="T46" fmla="*/ 0 w 155"/>
                <a:gd name="T47" fmla="*/ 1 h 155"/>
                <a:gd name="T48" fmla="*/ 0 w 155"/>
                <a:gd name="T49" fmla="*/ 1 h 155"/>
                <a:gd name="T50" fmla="*/ 0 w 155"/>
                <a:gd name="T51" fmla="*/ 1 h 155"/>
                <a:gd name="T52" fmla="*/ 0 w 155"/>
                <a:gd name="T53" fmla="*/ 1 h 155"/>
                <a:gd name="T54" fmla="*/ 0 w 155"/>
                <a:gd name="T55" fmla="*/ 1 h 155"/>
                <a:gd name="T56" fmla="*/ 0 w 155"/>
                <a:gd name="T57" fmla="*/ 1 h 155"/>
                <a:gd name="T58" fmla="*/ 0 w 155"/>
                <a:gd name="T59" fmla="*/ 1 h 155"/>
                <a:gd name="T60" fmla="*/ 0 w 155"/>
                <a:gd name="T61" fmla="*/ 1 h 155"/>
                <a:gd name="T62" fmla="*/ 0 w 155"/>
                <a:gd name="T63" fmla="*/ 1 h 155"/>
                <a:gd name="T64" fmla="*/ 0 w 155"/>
                <a:gd name="T65" fmla="*/ 1 h 155"/>
                <a:gd name="T66" fmla="*/ 0 w 155"/>
                <a:gd name="T67" fmla="*/ 1 h 155"/>
                <a:gd name="T68" fmla="*/ 0 w 155"/>
                <a:gd name="T69" fmla="*/ 1 h 155"/>
                <a:gd name="T70" fmla="*/ 0 w 155"/>
                <a:gd name="T71" fmla="*/ 1 h 155"/>
                <a:gd name="T72" fmla="*/ 0 w 155"/>
                <a:gd name="T73" fmla="*/ 1 h 155"/>
                <a:gd name="T74" fmla="*/ 0 w 155"/>
                <a:gd name="T75" fmla="*/ 1 h 155"/>
                <a:gd name="T76" fmla="*/ 0 w 155"/>
                <a:gd name="T77" fmla="*/ 1 h 155"/>
                <a:gd name="T78" fmla="*/ 0 w 155"/>
                <a:gd name="T79" fmla="*/ 1 h 155"/>
                <a:gd name="T80" fmla="*/ 0 w 155"/>
                <a:gd name="T81" fmla="*/ 1 h 155"/>
                <a:gd name="T82" fmla="*/ 0 w 155"/>
                <a:gd name="T83" fmla="*/ 1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4" y="3"/>
                  </a:lnTo>
                  <a:lnTo>
                    <a:pt x="51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5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7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5" y="124"/>
                  </a:lnTo>
                  <a:lnTo>
                    <a:pt x="17" y="126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8" y="136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1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1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7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7" y="148"/>
                  </a:lnTo>
                  <a:lnTo>
                    <a:pt x="110" y="147"/>
                  </a:lnTo>
                  <a:lnTo>
                    <a:pt x="115" y="145"/>
                  </a:lnTo>
                  <a:lnTo>
                    <a:pt x="117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6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6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0" y="103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5" y="85"/>
                  </a:lnTo>
                  <a:lnTo>
                    <a:pt x="155" y="80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3" y="65"/>
                  </a:lnTo>
                  <a:lnTo>
                    <a:pt x="153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0" y="50"/>
                  </a:lnTo>
                  <a:lnTo>
                    <a:pt x="149" y="47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4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7" y="10"/>
                  </a:lnTo>
                  <a:lnTo>
                    <a:pt x="115" y="9"/>
                  </a:lnTo>
                  <a:lnTo>
                    <a:pt x="110" y="7"/>
                  </a:lnTo>
                  <a:lnTo>
                    <a:pt x="107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5" name="Rectangle 30">
              <a:extLst>
                <a:ext uri="{FF2B5EF4-FFF2-40B4-BE49-F238E27FC236}">
                  <a16:creationId xmlns:a16="http://schemas.microsoft.com/office/drawing/2014/main" id="{1AD60674-C625-4B47-8492-EA50CE046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1867"/>
              <a:ext cx="169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3366FF"/>
                  </a:solidFill>
                  <a:latin typeface="Times-Roman" pitchFamily="2" charset="0"/>
                </a:rPr>
                <a:t>Q</a:t>
              </a:r>
              <a:r>
                <a:rPr lang="en-US" altLang="en-US" sz="1600" b="0" i="1" baseline="-25000">
                  <a:solidFill>
                    <a:srgbClr val="3366FF"/>
                  </a:solidFill>
                  <a:latin typeface="Times-Roman" pitchFamily="2" charset="0"/>
                </a:rPr>
                <a:t>a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</p:grpSp>
      <p:sp>
        <p:nvSpPr>
          <p:cNvPr id="57346" name="Title 1">
            <a:extLst>
              <a:ext uri="{FF2B5EF4-FFF2-40B4-BE49-F238E27FC236}">
                <a16:creationId xmlns:a16="http://schemas.microsoft.com/office/drawing/2014/main" id="{D7BDD3A3-0FA8-A540-87C4-142DB76B560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Analyzing The Basic Latch</a:t>
            </a:r>
          </a:p>
        </p:txBody>
      </p:sp>
      <p:graphicFrame>
        <p:nvGraphicFramePr>
          <p:cNvPr id="26" name="Group 605">
            <a:extLst>
              <a:ext uri="{FF2B5EF4-FFF2-40B4-BE49-F238E27FC236}">
                <a16:creationId xmlns:a16="http://schemas.microsoft.com/office/drawing/2014/main" id="{8A90EC98-E2C3-754C-A263-34A5ECCB9A81}"/>
              </a:ext>
            </a:extLst>
          </p:cNvPr>
          <p:cNvGraphicFramePr>
            <a:graphicFrameLocks noGrp="1"/>
          </p:cNvGraphicFramePr>
          <p:nvPr/>
        </p:nvGraphicFramePr>
        <p:xfrm>
          <a:off x="1524000" y="3962401"/>
          <a:ext cx="3810000" cy="1920875"/>
        </p:xfrm>
        <a:graphic>
          <a:graphicData uri="http://schemas.openxmlformats.org/drawingml/2006/table">
            <a:tbl>
              <a:tblPr/>
              <a:tblGrid>
                <a:gridCol w="692150">
                  <a:extLst>
                    <a:ext uri="{9D8B030D-6E8A-4147-A177-3AD203B41FA5}">
                      <a16:colId xmlns:a16="http://schemas.microsoft.com/office/drawing/2014/main" val="2829924104"/>
                    </a:ext>
                  </a:extLst>
                </a:gridCol>
                <a:gridCol w="693738">
                  <a:extLst>
                    <a:ext uri="{9D8B030D-6E8A-4147-A177-3AD203B41FA5}">
                      <a16:colId xmlns:a16="http://schemas.microsoft.com/office/drawing/2014/main" val="456033847"/>
                    </a:ext>
                  </a:extLst>
                </a:gridCol>
                <a:gridCol w="2424112">
                  <a:extLst>
                    <a:ext uri="{9D8B030D-6E8A-4147-A177-3AD203B41FA5}">
                      <a16:colId xmlns:a16="http://schemas.microsoft.com/office/drawing/2014/main" val="366807711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S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a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 = NOR (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S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, 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a</a:t>
                      </a: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)</a:t>
                      </a:r>
                      <a:endParaRPr kumimoji="0" lang="en-US" altLang="en-US" sz="24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3212830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5033104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3678518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9694302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4918433"/>
                  </a:ext>
                </a:extLst>
              </a:tr>
            </a:tbl>
          </a:graphicData>
        </a:graphic>
      </p:graphicFrame>
      <p:sp>
        <p:nvSpPr>
          <p:cNvPr id="57365" name="TextBox 1">
            <a:extLst>
              <a:ext uri="{FF2B5EF4-FFF2-40B4-BE49-F238E27FC236}">
                <a16:creationId xmlns:a16="http://schemas.microsoft.com/office/drawing/2014/main" id="{A19273B8-9FFF-E247-8151-19F66C8B54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2438400"/>
            <a:ext cx="40107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3366FF"/>
                </a:solidFill>
                <a:latin typeface="Times-Roman" pitchFamily="2" charset="0"/>
              </a:rPr>
              <a:t>Q</a:t>
            </a:r>
            <a:r>
              <a:rPr lang="en-US" altLang="en-US" sz="1600" b="0" i="1" baseline="-25000">
                <a:solidFill>
                  <a:srgbClr val="3366FF"/>
                </a:solidFill>
                <a:latin typeface="Times-Roman" pitchFamily="2" charset="0"/>
              </a:rPr>
              <a:t>b</a:t>
            </a:r>
            <a:endParaRPr lang="en-US" altLang="en-US" sz="1600" b="0" i="1">
              <a:solidFill>
                <a:srgbClr val="3366FF"/>
              </a:solidFill>
              <a:latin typeface="Times-Roman" pitchFamily="2" charset="0"/>
            </a:endParaRPr>
          </a:p>
        </p:txBody>
      </p:sp>
      <p:graphicFrame>
        <p:nvGraphicFramePr>
          <p:cNvPr id="29" name="Group 605">
            <a:extLst>
              <a:ext uri="{FF2B5EF4-FFF2-40B4-BE49-F238E27FC236}">
                <a16:creationId xmlns:a16="http://schemas.microsoft.com/office/drawing/2014/main" id="{7D3E3965-5D47-9344-8BB9-D9F3BCCA4A9B}"/>
              </a:ext>
            </a:extLst>
          </p:cNvPr>
          <p:cNvGraphicFramePr>
            <a:graphicFrameLocks noGrp="1"/>
          </p:cNvGraphicFramePr>
          <p:nvPr/>
        </p:nvGraphicFramePr>
        <p:xfrm>
          <a:off x="5943600" y="3962401"/>
          <a:ext cx="3810000" cy="1920875"/>
        </p:xfrm>
        <a:graphic>
          <a:graphicData uri="http://schemas.openxmlformats.org/drawingml/2006/table">
            <a:tbl>
              <a:tblPr/>
              <a:tblGrid>
                <a:gridCol w="692150">
                  <a:extLst>
                    <a:ext uri="{9D8B030D-6E8A-4147-A177-3AD203B41FA5}">
                      <a16:colId xmlns:a16="http://schemas.microsoft.com/office/drawing/2014/main" val="2629625288"/>
                    </a:ext>
                  </a:extLst>
                </a:gridCol>
                <a:gridCol w="693738">
                  <a:extLst>
                    <a:ext uri="{9D8B030D-6E8A-4147-A177-3AD203B41FA5}">
                      <a16:colId xmlns:a16="http://schemas.microsoft.com/office/drawing/2014/main" val="2690231266"/>
                    </a:ext>
                  </a:extLst>
                </a:gridCol>
                <a:gridCol w="2424112">
                  <a:extLst>
                    <a:ext uri="{9D8B030D-6E8A-4147-A177-3AD203B41FA5}">
                      <a16:colId xmlns:a16="http://schemas.microsoft.com/office/drawing/2014/main" val="2456275477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R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b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a</a:t>
                      </a: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 = NOR (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R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, 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)</a:t>
                      </a:r>
                      <a:endParaRPr kumimoji="0" lang="en-US" altLang="en-US" sz="24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7974647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7714098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08671426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91359409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421512"/>
                  </a:ext>
                </a:extLst>
              </a:tr>
            </a:tbl>
          </a:graphicData>
        </a:graphic>
      </p:graphicFrame>
      <p:cxnSp>
        <p:nvCxnSpPr>
          <p:cNvPr id="57384" name="Straight Arrow Connector 3">
            <a:extLst>
              <a:ext uri="{FF2B5EF4-FFF2-40B4-BE49-F238E27FC236}">
                <a16:creationId xmlns:a16="http://schemas.microsoft.com/office/drawing/2014/main" id="{B2DE4E18-596A-4440-A997-FFD337605BC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553200" y="2590800"/>
            <a:ext cx="1676400" cy="1219200"/>
          </a:xfrm>
          <a:prstGeom prst="straightConnector1">
            <a:avLst/>
          </a:prstGeom>
          <a:noFill/>
          <a:ln w="9525">
            <a:solidFill>
              <a:srgbClr val="FF0000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7385" name="Straight Arrow Connector 5">
            <a:extLst>
              <a:ext uri="{FF2B5EF4-FFF2-40B4-BE49-F238E27FC236}">
                <a16:creationId xmlns:a16="http://schemas.microsoft.com/office/drawing/2014/main" id="{670AAE26-D293-4849-825A-46D177C1901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038600" y="2819400"/>
            <a:ext cx="457200" cy="1066800"/>
          </a:xfrm>
          <a:prstGeom prst="straightConnector1">
            <a:avLst/>
          </a:prstGeom>
          <a:noFill/>
          <a:ln w="9525">
            <a:solidFill>
              <a:srgbClr val="FF0000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69" name="Group 31">
            <a:extLst>
              <a:ext uri="{FF2B5EF4-FFF2-40B4-BE49-F238E27FC236}">
                <a16:creationId xmlns:a16="http://schemas.microsoft.com/office/drawing/2014/main" id="{19FA73C8-D06B-A747-B0F1-BBC7C71DF2F7}"/>
              </a:ext>
            </a:extLst>
          </p:cNvPr>
          <p:cNvGrpSpPr>
            <a:grpSpLocks/>
          </p:cNvGrpSpPr>
          <p:nvPr/>
        </p:nvGrpSpPr>
        <p:grpSpPr bwMode="auto">
          <a:xfrm>
            <a:off x="3505201" y="1708150"/>
            <a:ext cx="4124325" cy="1416050"/>
            <a:chOff x="1728" y="1555"/>
            <a:chExt cx="2598" cy="892"/>
          </a:xfrm>
        </p:grpSpPr>
        <p:sp>
          <p:nvSpPr>
            <p:cNvPr id="58424" name="Freeform 4">
              <a:extLst>
                <a:ext uri="{FF2B5EF4-FFF2-40B4-BE49-F238E27FC236}">
                  <a16:creationId xmlns:a16="http://schemas.microsoft.com/office/drawing/2014/main" id="{B2D84302-F201-B144-ABD4-62A3D1C6C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874"/>
              <a:ext cx="430" cy="171"/>
            </a:xfrm>
            <a:custGeom>
              <a:avLst/>
              <a:gdLst>
                <a:gd name="T0" fmla="*/ 1 w 860"/>
                <a:gd name="T1" fmla="*/ 0 h 342"/>
                <a:gd name="T2" fmla="*/ 1 w 860"/>
                <a:gd name="T3" fmla="*/ 0 h 342"/>
                <a:gd name="T4" fmla="*/ 1 w 860"/>
                <a:gd name="T5" fmla="*/ 0 h 342"/>
                <a:gd name="T6" fmla="*/ 1 w 860"/>
                <a:gd name="T7" fmla="*/ 1 h 342"/>
                <a:gd name="T8" fmla="*/ 1 w 860"/>
                <a:gd name="T9" fmla="*/ 1 h 342"/>
                <a:gd name="T10" fmla="*/ 1 w 860"/>
                <a:gd name="T11" fmla="*/ 1 h 342"/>
                <a:gd name="T12" fmla="*/ 1 w 860"/>
                <a:gd name="T13" fmla="*/ 1 h 342"/>
                <a:gd name="T14" fmla="*/ 1 w 860"/>
                <a:gd name="T15" fmla="*/ 1 h 342"/>
                <a:gd name="T16" fmla="*/ 1 w 860"/>
                <a:gd name="T17" fmla="*/ 1 h 342"/>
                <a:gd name="T18" fmla="*/ 1 w 860"/>
                <a:gd name="T19" fmla="*/ 1 h 342"/>
                <a:gd name="T20" fmla="*/ 1 w 860"/>
                <a:gd name="T21" fmla="*/ 1 h 342"/>
                <a:gd name="T22" fmla="*/ 1 w 860"/>
                <a:gd name="T23" fmla="*/ 1 h 342"/>
                <a:gd name="T24" fmla="*/ 1 w 860"/>
                <a:gd name="T25" fmla="*/ 1 h 342"/>
                <a:gd name="T26" fmla="*/ 1 w 860"/>
                <a:gd name="T27" fmla="*/ 1 h 342"/>
                <a:gd name="T28" fmla="*/ 1 w 860"/>
                <a:gd name="T29" fmla="*/ 1 h 342"/>
                <a:gd name="T30" fmla="*/ 1 w 860"/>
                <a:gd name="T31" fmla="*/ 1 h 342"/>
                <a:gd name="T32" fmla="*/ 1 w 860"/>
                <a:gd name="T33" fmla="*/ 1 h 342"/>
                <a:gd name="T34" fmla="*/ 1 w 860"/>
                <a:gd name="T35" fmla="*/ 1 h 342"/>
                <a:gd name="T36" fmla="*/ 1 w 860"/>
                <a:gd name="T37" fmla="*/ 1 h 342"/>
                <a:gd name="T38" fmla="*/ 1 w 860"/>
                <a:gd name="T39" fmla="*/ 1 h 342"/>
                <a:gd name="T40" fmla="*/ 1 w 860"/>
                <a:gd name="T41" fmla="*/ 1 h 342"/>
                <a:gd name="T42" fmla="*/ 1 w 860"/>
                <a:gd name="T43" fmla="*/ 1 h 342"/>
                <a:gd name="T44" fmla="*/ 1 w 860"/>
                <a:gd name="T45" fmla="*/ 1 h 342"/>
                <a:gd name="T46" fmla="*/ 1 w 860"/>
                <a:gd name="T47" fmla="*/ 1 h 342"/>
                <a:gd name="T48" fmla="*/ 1 w 860"/>
                <a:gd name="T49" fmla="*/ 1 h 342"/>
                <a:gd name="T50" fmla="*/ 1 w 860"/>
                <a:gd name="T51" fmla="*/ 1 h 342"/>
                <a:gd name="T52" fmla="*/ 1 w 860"/>
                <a:gd name="T53" fmla="*/ 1 h 342"/>
                <a:gd name="T54" fmla="*/ 1 w 860"/>
                <a:gd name="T55" fmla="*/ 1 h 342"/>
                <a:gd name="T56" fmla="*/ 1 w 860"/>
                <a:gd name="T57" fmla="*/ 1 h 342"/>
                <a:gd name="T58" fmla="*/ 1 w 860"/>
                <a:gd name="T59" fmla="*/ 1 h 342"/>
                <a:gd name="T60" fmla="*/ 1 w 860"/>
                <a:gd name="T61" fmla="*/ 1 h 342"/>
                <a:gd name="T62" fmla="*/ 1 w 860"/>
                <a:gd name="T63" fmla="*/ 1 h 342"/>
                <a:gd name="T64" fmla="*/ 1 w 860"/>
                <a:gd name="T65" fmla="*/ 1 h 342"/>
                <a:gd name="T66" fmla="*/ 1 w 860"/>
                <a:gd name="T67" fmla="*/ 1 h 342"/>
                <a:gd name="T68" fmla="*/ 1 w 860"/>
                <a:gd name="T69" fmla="*/ 1 h 342"/>
                <a:gd name="T70" fmla="*/ 1 w 860"/>
                <a:gd name="T71" fmla="*/ 1 h 342"/>
                <a:gd name="T72" fmla="*/ 1 w 860"/>
                <a:gd name="T73" fmla="*/ 1 h 342"/>
                <a:gd name="T74" fmla="*/ 1 w 860"/>
                <a:gd name="T75" fmla="*/ 1 h 342"/>
                <a:gd name="T76" fmla="*/ 1 w 860"/>
                <a:gd name="T77" fmla="*/ 1 h 342"/>
                <a:gd name="T78" fmla="*/ 1 w 860"/>
                <a:gd name="T79" fmla="*/ 1 h 342"/>
                <a:gd name="T80" fmla="*/ 1 w 860"/>
                <a:gd name="T81" fmla="*/ 1 h 342"/>
                <a:gd name="T82" fmla="*/ 1 w 860"/>
                <a:gd name="T83" fmla="*/ 1 h 342"/>
                <a:gd name="T84" fmla="*/ 1 w 860"/>
                <a:gd name="T85" fmla="*/ 1 h 342"/>
                <a:gd name="T86" fmla="*/ 1 w 860"/>
                <a:gd name="T87" fmla="*/ 1 h 342"/>
                <a:gd name="T88" fmla="*/ 1 w 860"/>
                <a:gd name="T89" fmla="*/ 1 h 342"/>
                <a:gd name="T90" fmla="*/ 1 w 860"/>
                <a:gd name="T91" fmla="*/ 1 h 342"/>
                <a:gd name="T92" fmla="*/ 1 w 860"/>
                <a:gd name="T93" fmla="*/ 1 h 342"/>
                <a:gd name="T94" fmla="*/ 1 w 860"/>
                <a:gd name="T95" fmla="*/ 1 h 342"/>
                <a:gd name="T96" fmla="*/ 1 w 860"/>
                <a:gd name="T97" fmla="*/ 1 h 342"/>
                <a:gd name="T98" fmla="*/ 1 w 860"/>
                <a:gd name="T99" fmla="*/ 1 h 342"/>
                <a:gd name="T100" fmla="*/ 1 w 860"/>
                <a:gd name="T101" fmla="*/ 1 h 342"/>
                <a:gd name="T102" fmla="*/ 1 w 860"/>
                <a:gd name="T103" fmla="*/ 1 h 342"/>
                <a:gd name="T104" fmla="*/ 1 w 860"/>
                <a:gd name="T105" fmla="*/ 1 h 342"/>
                <a:gd name="T106" fmla="*/ 1 w 860"/>
                <a:gd name="T107" fmla="*/ 1 h 342"/>
                <a:gd name="T108" fmla="*/ 1 w 860"/>
                <a:gd name="T109" fmla="*/ 1 h 342"/>
                <a:gd name="T110" fmla="*/ 1 w 860"/>
                <a:gd name="T111" fmla="*/ 1 h 342"/>
                <a:gd name="T112" fmla="*/ 1 w 860"/>
                <a:gd name="T113" fmla="*/ 1 h 342"/>
                <a:gd name="T114" fmla="*/ 1 w 860"/>
                <a:gd name="T115" fmla="*/ 1 h 342"/>
                <a:gd name="T116" fmla="*/ 1 w 860"/>
                <a:gd name="T117" fmla="*/ 1 h 342"/>
                <a:gd name="T118" fmla="*/ 1 w 860"/>
                <a:gd name="T119" fmla="*/ 1 h 342"/>
                <a:gd name="T120" fmla="*/ 1 w 860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2"/>
                <a:gd name="T185" fmla="*/ 860 w 860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2">
                  <a:moveTo>
                    <a:pt x="0" y="0"/>
                  </a:moveTo>
                  <a:lnTo>
                    <a:pt x="34" y="0"/>
                  </a:lnTo>
                  <a:lnTo>
                    <a:pt x="64" y="0"/>
                  </a:lnTo>
                  <a:lnTo>
                    <a:pt x="92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5" y="0"/>
                  </a:lnTo>
                  <a:lnTo>
                    <a:pt x="260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299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8" y="0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50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8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7" y="1"/>
                  </a:lnTo>
                  <a:lnTo>
                    <a:pt x="390" y="3"/>
                  </a:lnTo>
                  <a:lnTo>
                    <a:pt x="393" y="3"/>
                  </a:lnTo>
                  <a:lnTo>
                    <a:pt x="394" y="3"/>
                  </a:lnTo>
                  <a:lnTo>
                    <a:pt x="397" y="3"/>
                  </a:lnTo>
                  <a:lnTo>
                    <a:pt x="398" y="3"/>
                  </a:lnTo>
                  <a:lnTo>
                    <a:pt x="400" y="3"/>
                  </a:lnTo>
                  <a:lnTo>
                    <a:pt x="401" y="3"/>
                  </a:lnTo>
                  <a:lnTo>
                    <a:pt x="403" y="3"/>
                  </a:lnTo>
                  <a:lnTo>
                    <a:pt x="404" y="3"/>
                  </a:lnTo>
                  <a:lnTo>
                    <a:pt x="406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10" y="4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4" y="4"/>
                  </a:lnTo>
                  <a:lnTo>
                    <a:pt x="416" y="4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3" y="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30" y="6"/>
                  </a:lnTo>
                  <a:lnTo>
                    <a:pt x="433" y="6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9" y="7"/>
                  </a:lnTo>
                  <a:lnTo>
                    <a:pt x="441" y="7"/>
                  </a:lnTo>
                  <a:lnTo>
                    <a:pt x="443" y="7"/>
                  </a:lnTo>
                  <a:lnTo>
                    <a:pt x="446" y="9"/>
                  </a:lnTo>
                  <a:lnTo>
                    <a:pt x="447" y="9"/>
                  </a:lnTo>
                  <a:lnTo>
                    <a:pt x="449" y="9"/>
                  </a:lnTo>
                  <a:lnTo>
                    <a:pt x="450" y="9"/>
                  </a:lnTo>
                  <a:lnTo>
                    <a:pt x="453" y="9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9" y="10"/>
                  </a:lnTo>
                  <a:lnTo>
                    <a:pt x="460" y="10"/>
                  </a:lnTo>
                  <a:lnTo>
                    <a:pt x="462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6" y="12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2" y="13"/>
                  </a:lnTo>
                  <a:lnTo>
                    <a:pt x="473" y="14"/>
                  </a:lnTo>
                  <a:lnTo>
                    <a:pt x="475" y="14"/>
                  </a:lnTo>
                  <a:lnTo>
                    <a:pt x="476" y="14"/>
                  </a:lnTo>
                  <a:lnTo>
                    <a:pt x="477" y="16"/>
                  </a:lnTo>
                  <a:lnTo>
                    <a:pt x="479" y="16"/>
                  </a:lnTo>
                  <a:lnTo>
                    <a:pt x="482" y="16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7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8" y="22"/>
                  </a:lnTo>
                  <a:lnTo>
                    <a:pt x="500" y="22"/>
                  </a:lnTo>
                  <a:lnTo>
                    <a:pt x="502" y="23"/>
                  </a:lnTo>
                  <a:lnTo>
                    <a:pt x="505" y="23"/>
                  </a:lnTo>
                  <a:lnTo>
                    <a:pt x="506" y="24"/>
                  </a:lnTo>
                  <a:lnTo>
                    <a:pt x="508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9"/>
                  </a:lnTo>
                  <a:lnTo>
                    <a:pt x="521" y="29"/>
                  </a:lnTo>
                  <a:lnTo>
                    <a:pt x="522" y="30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2"/>
                  </a:lnTo>
                  <a:lnTo>
                    <a:pt x="528" y="32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5" y="36"/>
                  </a:lnTo>
                  <a:lnTo>
                    <a:pt x="536" y="36"/>
                  </a:lnTo>
                  <a:lnTo>
                    <a:pt x="538" y="37"/>
                  </a:lnTo>
                  <a:lnTo>
                    <a:pt x="541" y="39"/>
                  </a:lnTo>
                  <a:lnTo>
                    <a:pt x="542" y="39"/>
                  </a:lnTo>
                  <a:lnTo>
                    <a:pt x="545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1" y="43"/>
                  </a:lnTo>
                  <a:lnTo>
                    <a:pt x="554" y="45"/>
                  </a:lnTo>
                  <a:lnTo>
                    <a:pt x="555" y="46"/>
                  </a:lnTo>
                  <a:lnTo>
                    <a:pt x="556" y="46"/>
                  </a:lnTo>
                  <a:lnTo>
                    <a:pt x="558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8" y="52"/>
                  </a:lnTo>
                  <a:lnTo>
                    <a:pt x="569" y="53"/>
                  </a:lnTo>
                  <a:lnTo>
                    <a:pt x="571" y="53"/>
                  </a:lnTo>
                  <a:lnTo>
                    <a:pt x="571" y="55"/>
                  </a:lnTo>
                  <a:lnTo>
                    <a:pt x="572" y="55"/>
                  </a:lnTo>
                  <a:lnTo>
                    <a:pt x="574" y="55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79" y="59"/>
                  </a:lnTo>
                  <a:lnTo>
                    <a:pt x="581" y="59"/>
                  </a:lnTo>
                  <a:lnTo>
                    <a:pt x="582" y="60"/>
                  </a:lnTo>
                  <a:lnTo>
                    <a:pt x="584" y="60"/>
                  </a:lnTo>
                  <a:lnTo>
                    <a:pt x="585" y="62"/>
                  </a:lnTo>
                  <a:lnTo>
                    <a:pt x="587" y="62"/>
                  </a:lnTo>
                  <a:lnTo>
                    <a:pt x="588" y="63"/>
                  </a:lnTo>
                  <a:lnTo>
                    <a:pt x="591" y="65"/>
                  </a:lnTo>
                  <a:lnTo>
                    <a:pt x="592" y="66"/>
                  </a:lnTo>
                  <a:lnTo>
                    <a:pt x="594" y="66"/>
                  </a:lnTo>
                  <a:lnTo>
                    <a:pt x="597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1" y="70"/>
                  </a:lnTo>
                  <a:lnTo>
                    <a:pt x="604" y="72"/>
                  </a:lnTo>
                  <a:lnTo>
                    <a:pt x="605" y="72"/>
                  </a:lnTo>
                  <a:lnTo>
                    <a:pt x="607" y="73"/>
                  </a:lnTo>
                  <a:lnTo>
                    <a:pt x="608" y="75"/>
                  </a:lnTo>
                  <a:lnTo>
                    <a:pt x="610" y="75"/>
                  </a:lnTo>
                  <a:lnTo>
                    <a:pt x="611" y="76"/>
                  </a:lnTo>
                  <a:lnTo>
                    <a:pt x="612" y="76"/>
                  </a:lnTo>
                  <a:lnTo>
                    <a:pt x="612" y="78"/>
                  </a:lnTo>
                  <a:lnTo>
                    <a:pt x="614" y="78"/>
                  </a:lnTo>
                  <a:lnTo>
                    <a:pt x="615" y="79"/>
                  </a:lnTo>
                  <a:lnTo>
                    <a:pt x="617" y="79"/>
                  </a:lnTo>
                  <a:lnTo>
                    <a:pt x="618" y="80"/>
                  </a:lnTo>
                  <a:lnTo>
                    <a:pt x="620" y="82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2" y="83"/>
                  </a:lnTo>
                  <a:lnTo>
                    <a:pt x="624" y="83"/>
                  </a:lnTo>
                  <a:lnTo>
                    <a:pt x="625" y="85"/>
                  </a:lnTo>
                  <a:lnTo>
                    <a:pt x="627" y="85"/>
                  </a:lnTo>
                  <a:lnTo>
                    <a:pt x="627" y="86"/>
                  </a:lnTo>
                  <a:lnTo>
                    <a:pt x="628" y="86"/>
                  </a:lnTo>
                  <a:lnTo>
                    <a:pt x="630" y="88"/>
                  </a:lnTo>
                  <a:lnTo>
                    <a:pt x="631" y="89"/>
                  </a:lnTo>
                  <a:lnTo>
                    <a:pt x="633" y="89"/>
                  </a:lnTo>
                  <a:lnTo>
                    <a:pt x="634" y="91"/>
                  </a:lnTo>
                  <a:lnTo>
                    <a:pt x="637" y="92"/>
                  </a:lnTo>
                  <a:lnTo>
                    <a:pt x="638" y="93"/>
                  </a:lnTo>
                  <a:lnTo>
                    <a:pt x="640" y="93"/>
                  </a:lnTo>
                  <a:lnTo>
                    <a:pt x="641" y="95"/>
                  </a:lnTo>
                  <a:lnTo>
                    <a:pt x="641" y="96"/>
                  </a:lnTo>
                  <a:lnTo>
                    <a:pt x="643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5" y="99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50" y="101"/>
                  </a:lnTo>
                  <a:lnTo>
                    <a:pt x="650" y="102"/>
                  </a:lnTo>
                  <a:lnTo>
                    <a:pt x="651" y="102"/>
                  </a:lnTo>
                  <a:lnTo>
                    <a:pt x="653" y="103"/>
                  </a:lnTo>
                  <a:lnTo>
                    <a:pt x="654" y="103"/>
                  </a:lnTo>
                  <a:lnTo>
                    <a:pt x="654" y="105"/>
                  </a:lnTo>
                  <a:lnTo>
                    <a:pt x="656" y="105"/>
                  </a:lnTo>
                  <a:lnTo>
                    <a:pt x="657" y="106"/>
                  </a:lnTo>
                  <a:lnTo>
                    <a:pt x="658" y="108"/>
                  </a:lnTo>
                  <a:lnTo>
                    <a:pt x="660" y="108"/>
                  </a:lnTo>
                  <a:lnTo>
                    <a:pt x="661" y="109"/>
                  </a:lnTo>
                  <a:lnTo>
                    <a:pt x="663" y="111"/>
                  </a:lnTo>
                  <a:lnTo>
                    <a:pt x="664" y="112"/>
                  </a:lnTo>
                  <a:lnTo>
                    <a:pt x="666" y="112"/>
                  </a:lnTo>
                  <a:lnTo>
                    <a:pt x="666" y="114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0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3" y="118"/>
                  </a:lnTo>
                  <a:lnTo>
                    <a:pt x="673" y="119"/>
                  </a:lnTo>
                  <a:lnTo>
                    <a:pt x="674" y="119"/>
                  </a:lnTo>
                  <a:lnTo>
                    <a:pt x="676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3" y="125"/>
                  </a:lnTo>
                  <a:lnTo>
                    <a:pt x="684" y="126"/>
                  </a:lnTo>
                  <a:lnTo>
                    <a:pt x="686" y="128"/>
                  </a:lnTo>
                  <a:lnTo>
                    <a:pt x="687" y="129"/>
                  </a:lnTo>
                  <a:lnTo>
                    <a:pt x="689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1" y="132"/>
                  </a:lnTo>
                  <a:lnTo>
                    <a:pt x="693" y="134"/>
                  </a:lnTo>
                  <a:lnTo>
                    <a:pt x="694" y="134"/>
                  </a:lnTo>
                  <a:lnTo>
                    <a:pt x="696" y="135"/>
                  </a:lnTo>
                  <a:lnTo>
                    <a:pt x="697" y="135"/>
                  </a:lnTo>
                  <a:lnTo>
                    <a:pt x="699" y="136"/>
                  </a:lnTo>
                  <a:lnTo>
                    <a:pt x="700" y="138"/>
                  </a:lnTo>
                  <a:lnTo>
                    <a:pt x="702" y="139"/>
                  </a:lnTo>
                  <a:lnTo>
                    <a:pt x="703" y="139"/>
                  </a:lnTo>
                  <a:lnTo>
                    <a:pt x="704" y="141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7" y="144"/>
                  </a:lnTo>
                  <a:lnTo>
                    <a:pt x="709" y="144"/>
                  </a:lnTo>
                  <a:lnTo>
                    <a:pt x="709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2" y="147"/>
                  </a:lnTo>
                  <a:lnTo>
                    <a:pt x="712" y="148"/>
                  </a:lnTo>
                  <a:lnTo>
                    <a:pt x="713" y="148"/>
                  </a:lnTo>
                  <a:lnTo>
                    <a:pt x="713" y="149"/>
                  </a:lnTo>
                  <a:lnTo>
                    <a:pt x="714" y="151"/>
                  </a:lnTo>
                  <a:lnTo>
                    <a:pt x="716" y="152"/>
                  </a:lnTo>
                  <a:lnTo>
                    <a:pt x="717" y="152"/>
                  </a:lnTo>
                  <a:lnTo>
                    <a:pt x="717" y="154"/>
                  </a:lnTo>
                  <a:lnTo>
                    <a:pt x="719" y="155"/>
                  </a:lnTo>
                  <a:lnTo>
                    <a:pt x="720" y="157"/>
                  </a:lnTo>
                  <a:lnTo>
                    <a:pt x="722" y="158"/>
                  </a:lnTo>
                  <a:lnTo>
                    <a:pt x="723" y="159"/>
                  </a:lnTo>
                  <a:lnTo>
                    <a:pt x="724" y="161"/>
                  </a:lnTo>
                  <a:lnTo>
                    <a:pt x="726" y="162"/>
                  </a:lnTo>
                  <a:lnTo>
                    <a:pt x="727" y="164"/>
                  </a:lnTo>
                  <a:lnTo>
                    <a:pt x="727" y="165"/>
                  </a:lnTo>
                  <a:lnTo>
                    <a:pt x="729" y="165"/>
                  </a:lnTo>
                  <a:lnTo>
                    <a:pt x="730" y="167"/>
                  </a:lnTo>
                  <a:lnTo>
                    <a:pt x="730" y="168"/>
                  </a:lnTo>
                  <a:lnTo>
                    <a:pt x="732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6" y="174"/>
                  </a:lnTo>
                  <a:lnTo>
                    <a:pt x="737" y="175"/>
                  </a:lnTo>
                  <a:lnTo>
                    <a:pt x="739" y="177"/>
                  </a:lnTo>
                  <a:lnTo>
                    <a:pt x="740" y="178"/>
                  </a:lnTo>
                  <a:lnTo>
                    <a:pt x="742" y="180"/>
                  </a:lnTo>
                  <a:lnTo>
                    <a:pt x="742" y="181"/>
                  </a:lnTo>
                  <a:lnTo>
                    <a:pt x="743" y="182"/>
                  </a:lnTo>
                  <a:lnTo>
                    <a:pt x="745" y="184"/>
                  </a:lnTo>
                  <a:lnTo>
                    <a:pt x="746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9" y="188"/>
                  </a:lnTo>
                  <a:lnTo>
                    <a:pt x="750" y="191"/>
                  </a:lnTo>
                  <a:lnTo>
                    <a:pt x="752" y="192"/>
                  </a:lnTo>
                  <a:lnTo>
                    <a:pt x="753" y="194"/>
                  </a:lnTo>
                  <a:lnTo>
                    <a:pt x="755" y="195"/>
                  </a:lnTo>
                  <a:lnTo>
                    <a:pt x="756" y="198"/>
                  </a:lnTo>
                  <a:lnTo>
                    <a:pt x="758" y="200"/>
                  </a:lnTo>
                  <a:lnTo>
                    <a:pt x="759" y="201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5"/>
                  </a:lnTo>
                  <a:lnTo>
                    <a:pt x="765" y="207"/>
                  </a:lnTo>
                  <a:lnTo>
                    <a:pt x="766" y="208"/>
                  </a:lnTo>
                  <a:lnTo>
                    <a:pt x="766" y="210"/>
                  </a:lnTo>
                  <a:lnTo>
                    <a:pt x="768" y="211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4"/>
                  </a:lnTo>
                  <a:lnTo>
                    <a:pt x="772" y="215"/>
                  </a:lnTo>
                  <a:lnTo>
                    <a:pt x="772" y="217"/>
                  </a:lnTo>
                  <a:lnTo>
                    <a:pt x="773" y="218"/>
                  </a:lnTo>
                  <a:lnTo>
                    <a:pt x="775" y="220"/>
                  </a:lnTo>
                  <a:lnTo>
                    <a:pt x="775" y="221"/>
                  </a:lnTo>
                  <a:lnTo>
                    <a:pt x="776" y="223"/>
                  </a:lnTo>
                  <a:lnTo>
                    <a:pt x="778" y="224"/>
                  </a:lnTo>
                  <a:lnTo>
                    <a:pt x="778" y="226"/>
                  </a:lnTo>
                  <a:lnTo>
                    <a:pt x="779" y="227"/>
                  </a:lnTo>
                  <a:lnTo>
                    <a:pt x="781" y="228"/>
                  </a:lnTo>
                  <a:lnTo>
                    <a:pt x="782" y="230"/>
                  </a:lnTo>
                  <a:lnTo>
                    <a:pt x="782" y="231"/>
                  </a:lnTo>
                  <a:lnTo>
                    <a:pt x="783" y="233"/>
                  </a:lnTo>
                  <a:lnTo>
                    <a:pt x="785" y="234"/>
                  </a:lnTo>
                  <a:lnTo>
                    <a:pt x="786" y="236"/>
                  </a:lnTo>
                  <a:lnTo>
                    <a:pt x="788" y="238"/>
                  </a:lnTo>
                  <a:lnTo>
                    <a:pt x="789" y="240"/>
                  </a:lnTo>
                  <a:lnTo>
                    <a:pt x="791" y="243"/>
                  </a:lnTo>
                  <a:lnTo>
                    <a:pt x="792" y="244"/>
                  </a:lnTo>
                  <a:lnTo>
                    <a:pt x="793" y="247"/>
                  </a:lnTo>
                  <a:lnTo>
                    <a:pt x="795" y="249"/>
                  </a:lnTo>
                  <a:lnTo>
                    <a:pt x="796" y="251"/>
                  </a:lnTo>
                  <a:lnTo>
                    <a:pt x="798" y="253"/>
                  </a:lnTo>
                  <a:lnTo>
                    <a:pt x="799" y="254"/>
                  </a:lnTo>
                  <a:lnTo>
                    <a:pt x="801" y="256"/>
                  </a:lnTo>
                  <a:lnTo>
                    <a:pt x="802" y="257"/>
                  </a:lnTo>
                  <a:lnTo>
                    <a:pt x="802" y="259"/>
                  </a:lnTo>
                  <a:lnTo>
                    <a:pt x="803" y="260"/>
                  </a:lnTo>
                  <a:lnTo>
                    <a:pt x="805" y="261"/>
                  </a:lnTo>
                  <a:lnTo>
                    <a:pt x="805" y="263"/>
                  </a:lnTo>
                  <a:lnTo>
                    <a:pt x="806" y="264"/>
                  </a:lnTo>
                  <a:lnTo>
                    <a:pt x="808" y="266"/>
                  </a:lnTo>
                  <a:lnTo>
                    <a:pt x="808" y="267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1" y="270"/>
                  </a:lnTo>
                  <a:lnTo>
                    <a:pt x="812" y="271"/>
                  </a:lnTo>
                  <a:lnTo>
                    <a:pt x="812" y="273"/>
                  </a:lnTo>
                  <a:lnTo>
                    <a:pt x="814" y="274"/>
                  </a:lnTo>
                  <a:lnTo>
                    <a:pt x="815" y="276"/>
                  </a:lnTo>
                  <a:lnTo>
                    <a:pt x="815" y="277"/>
                  </a:lnTo>
                  <a:lnTo>
                    <a:pt x="816" y="279"/>
                  </a:lnTo>
                  <a:lnTo>
                    <a:pt x="818" y="280"/>
                  </a:lnTo>
                  <a:lnTo>
                    <a:pt x="819" y="282"/>
                  </a:lnTo>
                  <a:lnTo>
                    <a:pt x="821" y="283"/>
                  </a:lnTo>
                  <a:lnTo>
                    <a:pt x="822" y="284"/>
                  </a:lnTo>
                  <a:lnTo>
                    <a:pt x="824" y="287"/>
                  </a:lnTo>
                  <a:lnTo>
                    <a:pt x="825" y="289"/>
                  </a:lnTo>
                  <a:lnTo>
                    <a:pt x="826" y="292"/>
                  </a:lnTo>
                  <a:lnTo>
                    <a:pt x="828" y="293"/>
                  </a:lnTo>
                  <a:lnTo>
                    <a:pt x="829" y="296"/>
                  </a:lnTo>
                  <a:lnTo>
                    <a:pt x="831" y="299"/>
                  </a:lnTo>
                  <a:lnTo>
                    <a:pt x="832" y="300"/>
                  </a:lnTo>
                  <a:lnTo>
                    <a:pt x="834" y="302"/>
                  </a:lnTo>
                  <a:lnTo>
                    <a:pt x="835" y="305"/>
                  </a:lnTo>
                  <a:lnTo>
                    <a:pt x="837" y="306"/>
                  </a:lnTo>
                  <a:lnTo>
                    <a:pt x="838" y="307"/>
                  </a:lnTo>
                  <a:lnTo>
                    <a:pt x="839" y="309"/>
                  </a:lnTo>
                  <a:lnTo>
                    <a:pt x="839" y="310"/>
                  </a:lnTo>
                  <a:lnTo>
                    <a:pt x="841" y="312"/>
                  </a:lnTo>
                  <a:lnTo>
                    <a:pt x="842" y="313"/>
                  </a:lnTo>
                  <a:lnTo>
                    <a:pt x="842" y="315"/>
                  </a:lnTo>
                  <a:lnTo>
                    <a:pt x="844" y="316"/>
                  </a:lnTo>
                  <a:lnTo>
                    <a:pt x="844" y="317"/>
                  </a:lnTo>
                  <a:lnTo>
                    <a:pt x="845" y="317"/>
                  </a:lnTo>
                  <a:lnTo>
                    <a:pt x="845" y="319"/>
                  </a:lnTo>
                  <a:lnTo>
                    <a:pt x="847" y="320"/>
                  </a:lnTo>
                  <a:lnTo>
                    <a:pt x="847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49" y="326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0"/>
                  </a:lnTo>
                  <a:lnTo>
                    <a:pt x="854" y="332"/>
                  </a:lnTo>
                  <a:lnTo>
                    <a:pt x="854" y="333"/>
                  </a:lnTo>
                  <a:lnTo>
                    <a:pt x="855" y="335"/>
                  </a:lnTo>
                  <a:lnTo>
                    <a:pt x="855" y="336"/>
                  </a:lnTo>
                  <a:lnTo>
                    <a:pt x="857" y="338"/>
                  </a:lnTo>
                  <a:lnTo>
                    <a:pt x="858" y="339"/>
                  </a:lnTo>
                  <a:lnTo>
                    <a:pt x="860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5" name="Freeform 5">
              <a:extLst>
                <a:ext uri="{FF2B5EF4-FFF2-40B4-BE49-F238E27FC236}">
                  <a16:creationId xmlns:a16="http://schemas.microsoft.com/office/drawing/2014/main" id="{6822FD89-7001-BA42-9C70-5EC29A78D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046"/>
              <a:ext cx="430" cy="170"/>
            </a:xfrm>
            <a:custGeom>
              <a:avLst/>
              <a:gdLst>
                <a:gd name="T0" fmla="*/ 1 w 860"/>
                <a:gd name="T1" fmla="*/ 0 h 341"/>
                <a:gd name="T2" fmla="*/ 1 w 860"/>
                <a:gd name="T3" fmla="*/ 0 h 341"/>
                <a:gd name="T4" fmla="*/ 1 w 860"/>
                <a:gd name="T5" fmla="*/ 0 h 341"/>
                <a:gd name="T6" fmla="*/ 1 w 860"/>
                <a:gd name="T7" fmla="*/ 0 h 341"/>
                <a:gd name="T8" fmla="*/ 1 w 860"/>
                <a:gd name="T9" fmla="*/ 0 h 341"/>
                <a:gd name="T10" fmla="*/ 1 w 860"/>
                <a:gd name="T11" fmla="*/ 0 h 341"/>
                <a:gd name="T12" fmla="*/ 1 w 860"/>
                <a:gd name="T13" fmla="*/ 0 h 341"/>
                <a:gd name="T14" fmla="*/ 1 w 860"/>
                <a:gd name="T15" fmla="*/ 0 h 341"/>
                <a:gd name="T16" fmla="*/ 1 w 860"/>
                <a:gd name="T17" fmla="*/ 0 h 341"/>
                <a:gd name="T18" fmla="*/ 1 w 860"/>
                <a:gd name="T19" fmla="*/ 0 h 341"/>
                <a:gd name="T20" fmla="*/ 1 w 860"/>
                <a:gd name="T21" fmla="*/ 0 h 341"/>
                <a:gd name="T22" fmla="*/ 1 w 860"/>
                <a:gd name="T23" fmla="*/ 0 h 341"/>
                <a:gd name="T24" fmla="*/ 1 w 860"/>
                <a:gd name="T25" fmla="*/ 0 h 341"/>
                <a:gd name="T26" fmla="*/ 1 w 860"/>
                <a:gd name="T27" fmla="*/ 0 h 341"/>
                <a:gd name="T28" fmla="*/ 1 w 860"/>
                <a:gd name="T29" fmla="*/ 0 h 341"/>
                <a:gd name="T30" fmla="*/ 1 w 860"/>
                <a:gd name="T31" fmla="*/ 0 h 341"/>
                <a:gd name="T32" fmla="*/ 1 w 860"/>
                <a:gd name="T33" fmla="*/ 0 h 341"/>
                <a:gd name="T34" fmla="*/ 1 w 860"/>
                <a:gd name="T35" fmla="*/ 0 h 341"/>
                <a:gd name="T36" fmla="*/ 1 w 860"/>
                <a:gd name="T37" fmla="*/ 0 h 341"/>
                <a:gd name="T38" fmla="*/ 1 w 860"/>
                <a:gd name="T39" fmla="*/ 0 h 341"/>
                <a:gd name="T40" fmla="*/ 1 w 860"/>
                <a:gd name="T41" fmla="*/ 0 h 341"/>
                <a:gd name="T42" fmla="*/ 1 w 860"/>
                <a:gd name="T43" fmla="*/ 0 h 341"/>
                <a:gd name="T44" fmla="*/ 1 w 860"/>
                <a:gd name="T45" fmla="*/ 0 h 341"/>
                <a:gd name="T46" fmla="*/ 1 w 860"/>
                <a:gd name="T47" fmla="*/ 0 h 341"/>
                <a:gd name="T48" fmla="*/ 1 w 860"/>
                <a:gd name="T49" fmla="*/ 0 h 341"/>
                <a:gd name="T50" fmla="*/ 1 w 860"/>
                <a:gd name="T51" fmla="*/ 0 h 341"/>
                <a:gd name="T52" fmla="*/ 1 w 860"/>
                <a:gd name="T53" fmla="*/ 0 h 341"/>
                <a:gd name="T54" fmla="*/ 1 w 860"/>
                <a:gd name="T55" fmla="*/ 0 h 341"/>
                <a:gd name="T56" fmla="*/ 1 w 860"/>
                <a:gd name="T57" fmla="*/ 0 h 341"/>
                <a:gd name="T58" fmla="*/ 1 w 860"/>
                <a:gd name="T59" fmla="*/ 0 h 341"/>
                <a:gd name="T60" fmla="*/ 1 w 860"/>
                <a:gd name="T61" fmla="*/ 0 h 341"/>
                <a:gd name="T62" fmla="*/ 1 w 860"/>
                <a:gd name="T63" fmla="*/ 0 h 341"/>
                <a:gd name="T64" fmla="*/ 1 w 860"/>
                <a:gd name="T65" fmla="*/ 0 h 341"/>
                <a:gd name="T66" fmla="*/ 1 w 860"/>
                <a:gd name="T67" fmla="*/ 0 h 341"/>
                <a:gd name="T68" fmla="*/ 1 w 860"/>
                <a:gd name="T69" fmla="*/ 0 h 341"/>
                <a:gd name="T70" fmla="*/ 1 w 860"/>
                <a:gd name="T71" fmla="*/ 0 h 341"/>
                <a:gd name="T72" fmla="*/ 1 w 860"/>
                <a:gd name="T73" fmla="*/ 0 h 341"/>
                <a:gd name="T74" fmla="*/ 1 w 860"/>
                <a:gd name="T75" fmla="*/ 0 h 341"/>
                <a:gd name="T76" fmla="*/ 1 w 860"/>
                <a:gd name="T77" fmla="*/ 0 h 341"/>
                <a:gd name="T78" fmla="*/ 1 w 860"/>
                <a:gd name="T79" fmla="*/ 0 h 341"/>
                <a:gd name="T80" fmla="*/ 1 w 860"/>
                <a:gd name="T81" fmla="*/ 0 h 341"/>
                <a:gd name="T82" fmla="*/ 1 w 860"/>
                <a:gd name="T83" fmla="*/ 0 h 341"/>
                <a:gd name="T84" fmla="*/ 1 w 860"/>
                <a:gd name="T85" fmla="*/ 0 h 341"/>
                <a:gd name="T86" fmla="*/ 1 w 860"/>
                <a:gd name="T87" fmla="*/ 0 h 341"/>
                <a:gd name="T88" fmla="*/ 1 w 860"/>
                <a:gd name="T89" fmla="*/ 0 h 341"/>
                <a:gd name="T90" fmla="*/ 1 w 860"/>
                <a:gd name="T91" fmla="*/ 0 h 341"/>
                <a:gd name="T92" fmla="*/ 1 w 860"/>
                <a:gd name="T93" fmla="*/ 0 h 341"/>
                <a:gd name="T94" fmla="*/ 1 w 860"/>
                <a:gd name="T95" fmla="*/ 0 h 341"/>
                <a:gd name="T96" fmla="*/ 1 w 860"/>
                <a:gd name="T97" fmla="*/ 0 h 341"/>
                <a:gd name="T98" fmla="*/ 1 w 860"/>
                <a:gd name="T99" fmla="*/ 0 h 341"/>
                <a:gd name="T100" fmla="*/ 1 w 860"/>
                <a:gd name="T101" fmla="*/ 0 h 341"/>
                <a:gd name="T102" fmla="*/ 1 w 860"/>
                <a:gd name="T103" fmla="*/ 0 h 341"/>
                <a:gd name="T104" fmla="*/ 1 w 860"/>
                <a:gd name="T105" fmla="*/ 0 h 341"/>
                <a:gd name="T106" fmla="*/ 1 w 860"/>
                <a:gd name="T107" fmla="*/ 0 h 341"/>
                <a:gd name="T108" fmla="*/ 1 w 860"/>
                <a:gd name="T109" fmla="*/ 0 h 341"/>
                <a:gd name="T110" fmla="*/ 1 w 860"/>
                <a:gd name="T111" fmla="*/ 0 h 341"/>
                <a:gd name="T112" fmla="*/ 1 w 860"/>
                <a:gd name="T113" fmla="*/ 0 h 341"/>
                <a:gd name="T114" fmla="*/ 1 w 860"/>
                <a:gd name="T115" fmla="*/ 0 h 341"/>
                <a:gd name="T116" fmla="*/ 1 w 860"/>
                <a:gd name="T117" fmla="*/ 0 h 341"/>
                <a:gd name="T118" fmla="*/ 1 w 860"/>
                <a:gd name="T119" fmla="*/ 0 h 341"/>
                <a:gd name="T120" fmla="*/ 1 w 860"/>
                <a:gd name="T121" fmla="*/ 0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1"/>
                <a:gd name="T185" fmla="*/ 860 w 860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1">
                  <a:moveTo>
                    <a:pt x="0" y="341"/>
                  </a:moveTo>
                  <a:lnTo>
                    <a:pt x="34" y="341"/>
                  </a:lnTo>
                  <a:lnTo>
                    <a:pt x="64" y="341"/>
                  </a:lnTo>
                  <a:lnTo>
                    <a:pt x="92" y="341"/>
                  </a:lnTo>
                  <a:lnTo>
                    <a:pt x="120" y="341"/>
                  </a:lnTo>
                  <a:lnTo>
                    <a:pt x="146" y="341"/>
                  </a:lnTo>
                  <a:lnTo>
                    <a:pt x="169" y="341"/>
                  </a:lnTo>
                  <a:lnTo>
                    <a:pt x="190" y="341"/>
                  </a:lnTo>
                  <a:lnTo>
                    <a:pt x="210" y="341"/>
                  </a:lnTo>
                  <a:lnTo>
                    <a:pt x="229" y="341"/>
                  </a:lnTo>
                  <a:lnTo>
                    <a:pt x="245" y="341"/>
                  </a:lnTo>
                  <a:lnTo>
                    <a:pt x="260" y="341"/>
                  </a:lnTo>
                  <a:lnTo>
                    <a:pt x="275" y="341"/>
                  </a:lnTo>
                  <a:lnTo>
                    <a:pt x="288" y="341"/>
                  </a:lnTo>
                  <a:lnTo>
                    <a:pt x="299" y="341"/>
                  </a:lnTo>
                  <a:lnTo>
                    <a:pt x="311" y="341"/>
                  </a:lnTo>
                  <a:lnTo>
                    <a:pt x="319" y="341"/>
                  </a:lnTo>
                  <a:lnTo>
                    <a:pt x="328" y="341"/>
                  </a:lnTo>
                  <a:lnTo>
                    <a:pt x="337" y="341"/>
                  </a:lnTo>
                  <a:lnTo>
                    <a:pt x="342" y="341"/>
                  </a:lnTo>
                  <a:lnTo>
                    <a:pt x="350" y="341"/>
                  </a:lnTo>
                  <a:lnTo>
                    <a:pt x="354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0" y="341"/>
                  </a:lnTo>
                  <a:lnTo>
                    <a:pt x="373" y="341"/>
                  </a:lnTo>
                  <a:lnTo>
                    <a:pt x="375" y="341"/>
                  </a:lnTo>
                  <a:lnTo>
                    <a:pt x="378" y="339"/>
                  </a:lnTo>
                  <a:lnTo>
                    <a:pt x="381" y="339"/>
                  </a:lnTo>
                  <a:lnTo>
                    <a:pt x="383" y="339"/>
                  </a:lnTo>
                  <a:lnTo>
                    <a:pt x="385" y="339"/>
                  </a:lnTo>
                  <a:lnTo>
                    <a:pt x="387" y="339"/>
                  </a:lnTo>
                  <a:lnTo>
                    <a:pt x="390" y="339"/>
                  </a:lnTo>
                  <a:lnTo>
                    <a:pt x="393" y="339"/>
                  </a:lnTo>
                  <a:lnTo>
                    <a:pt x="394" y="339"/>
                  </a:lnTo>
                  <a:lnTo>
                    <a:pt x="397" y="339"/>
                  </a:lnTo>
                  <a:lnTo>
                    <a:pt x="398" y="339"/>
                  </a:lnTo>
                  <a:lnTo>
                    <a:pt x="400" y="338"/>
                  </a:lnTo>
                  <a:lnTo>
                    <a:pt x="401" y="338"/>
                  </a:lnTo>
                  <a:lnTo>
                    <a:pt x="403" y="338"/>
                  </a:lnTo>
                  <a:lnTo>
                    <a:pt x="404" y="338"/>
                  </a:lnTo>
                  <a:lnTo>
                    <a:pt x="406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10" y="338"/>
                  </a:lnTo>
                  <a:lnTo>
                    <a:pt x="411" y="338"/>
                  </a:lnTo>
                  <a:lnTo>
                    <a:pt x="413" y="338"/>
                  </a:lnTo>
                  <a:lnTo>
                    <a:pt x="414" y="338"/>
                  </a:lnTo>
                  <a:lnTo>
                    <a:pt x="416" y="336"/>
                  </a:lnTo>
                  <a:lnTo>
                    <a:pt x="417" y="336"/>
                  </a:lnTo>
                  <a:lnTo>
                    <a:pt x="419" y="336"/>
                  </a:lnTo>
                  <a:lnTo>
                    <a:pt x="420" y="336"/>
                  </a:lnTo>
                  <a:lnTo>
                    <a:pt x="421" y="336"/>
                  </a:lnTo>
                  <a:lnTo>
                    <a:pt x="423" y="336"/>
                  </a:lnTo>
                  <a:lnTo>
                    <a:pt x="424" y="336"/>
                  </a:lnTo>
                  <a:lnTo>
                    <a:pt x="426" y="336"/>
                  </a:lnTo>
                  <a:lnTo>
                    <a:pt x="427" y="336"/>
                  </a:lnTo>
                  <a:lnTo>
                    <a:pt x="429" y="335"/>
                  </a:lnTo>
                  <a:lnTo>
                    <a:pt x="430" y="335"/>
                  </a:lnTo>
                  <a:lnTo>
                    <a:pt x="433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9" y="334"/>
                  </a:lnTo>
                  <a:lnTo>
                    <a:pt x="441" y="334"/>
                  </a:lnTo>
                  <a:lnTo>
                    <a:pt x="443" y="334"/>
                  </a:lnTo>
                  <a:lnTo>
                    <a:pt x="446" y="334"/>
                  </a:lnTo>
                  <a:lnTo>
                    <a:pt x="447" y="334"/>
                  </a:lnTo>
                  <a:lnTo>
                    <a:pt x="449" y="332"/>
                  </a:lnTo>
                  <a:lnTo>
                    <a:pt x="450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6" y="332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60" y="331"/>
                  </a:lnTo>
                  <a:lnTo>
                    <a:pt x="462" y="331"/>
                  </a:lnTo>
                  <a:lnTo>
                    <a:pt x="463" y="331"/>
                  </a:lnTo>
                  <a:lnTo>
                    <a:pt x="464" y="329"/>
                  </a:lnTo>
                  <a:lnTo>
                    <a:pt x="466" y="329"/>
                  </a:lnTo>
                  <a:lnTo>
                    <a:pt x="467" y="329"/>
                  </a:lnTo>
                  <a:lnTo>
                    <a:pt x="469" y="329"/>
                  </a:lnTo>
                  <a:lnTo>
                    <a:pt x="470" y="328"/>
                  </a:lnTo>
                  <a:lnTo>
                    <a:pt x="472" y="328"/>
                  </a:lnTo>
                  <a:lnTo>
                    <a:pt x="473" y="328"/>
                  </a:lnTo>
                  <a:lnTo>
                    <a:pt x="475" y="328"/>
                  </a:lnTo>
                  <a:lnTo>
                    <a:pt x="476" y="326"/>
                  </a:lnTo>
                  <a:lnTo>
                    <a:pt x="477" y="326"/>
                  </a:lnTo>
                  <a:lnTo>
                    <a:pt x="479" y="326"/>
                  </a:lnTo>
                  <a:lnTo>
                    <a:pt x="482" y="325"/>
                  </a:lnTo>
                  <a:lnTo>
                    <a:pt x="483" y="325"/>
                  </a:lnTo>
                  <a:lnTo>
                    <a:pt x="486" y="323"/>
                  </a:lnTo>
                  <a:lnTo>
                    <a:pt x="487" y="323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2" y="319"/>
                  </a:lnTo>
                  <a:lnTo>
                    <a:pt x="505" y="318"/>
                  </a:lnTo>
                  <a:lnTo>
                    <a:pt x="506" y="318"/>
                  </a:lnTo>
                  <a:lnTo>
                    <a:pt x="508" y="316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3" y="315"/>
                  </a:lnTo>
                  <a:lnTo>
                    <a:pt x="515" y="315"/>
                  </a:lnTo>
                  <a:lnTo>
                    <a:pt x="516" y="313"/>
                  </a:lnTo>
                  <a:lnTo>
                    <a:pt x="518" y="313"/>
                  </a:lnTo>
                  <a:lnTo>
                    <a:pt x="519" y="313"/>
                  </a:lnTo>
                  <a:lnTo>
                    <a:pt x="521" y="312"/>
                  </a:lnTo>
                  <a:lnTo>
                    <a:pt x="522" y="312"/>
                  </a:lnTo>
                  <a:lnTo>
                    <a:pt x="523" y="311"/>
                  </a:lnTo>
                  <a:lnTo>
                    <a:pt x="525" y="311"/>
                  </a:lnTo>
                  <a:lnTo>
                    <a:pt x="526" y="311"/>
                  </a:lnTo>
                  <a:lnTo>
                    <a:pt x="528" y="309"/>
                  </a:lnTo>
                  <a:lnTo>
                    <a:pt x="529" y="309"/>
                  </a:lnTo>
                  <a:lnTo>
                    <a:pt x="531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5" y="306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41" y="303"/>
                  </a:lnTo>
                  <a:lnTo>
                    <a:pt x="542" y="302"/>
                  </a:lnTo>
                  <a:lnTo>
                    <a:pt x="545" y="300"/>
                  </a:lnTo>
                  <a:lnTo>
                    <a:pt x="546" y="300"/>
                  </a:lnTo>
                  <a:lnTo>
                    <a:pt x="549" y="299"/>
                  </a:lnTo>
                  <a:lnTo>
                    <a:pt x="551" y="298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6" y="295"/>
                  </a:lnTo>
                  <a:lnTo>
                    <a:pt x="558" y="293"/>
                  </a:lnTo>
                  <a:lnTo>
                    <a:pt x="561" y="293"/>
                  </a:lnTo>
                  <a:lnTo>
                    <a:pt x="562" y="292"/>
                  </a:lnTo>
                  <a:lnTo>
                    <a:pt x="564" y="292"/>
                  </a:lnTo>
                  <a:lnTo>
                    <a:pt x="565" y="290"/>
                  </a:lnTo>
                  <a:lnTo>
                    <a:pt x="566" y="290"/>
                  </a:lnTo>
                  <a:lnTo>
                    <a:pt x="568" y="289"/>
                  </a:lnTo>
                  <a:lnTo>
                    <a:pt x="569" y="289"/>
                  </a:lnTo>
                  <a:lnTo>
                    <a:pt x="571" y="288"/>
                  </a:lnTo>
                  <a:lnTo>
                    <a:pt x="572" y="286"/>
                  </a:lnTo>
                  <a:lnTo>
                    <a:pt x="574" y="286"/>
                  </a:lnTo>
                  <a:lnTo>
                    <a:pt x="575" y="286"/>
                  </a:lnTo>
                  <a:lnTo>
                    <a:pt x="577" y="285"/>
                  </a:lnTo>
                  <a:lnTo>
                    <a:pt x="578" y="283"/>
                  </a:lnTo>
                  <a:lnTo>
                    <a:pt x="579" y="283"/>
                  </a:lnTo>
                  <a:lnTo>
                    <a:pt x="581" y="282"/>
                  </a:lnTo>
                  <a:lnTo>
                    <a:pt x="582" y="282"/>
                  </a:lnTo>
                  <a:lnTo>
                    <a:pt x="584" y="280"/>
                  </a:lnTo>
                  <a:lnTo>
                    <a:pt x="585" y="280"/>
                  </a:lnTo>
                  <a:lnTo>
                    <a:pt x="587" y="279"/>
                  </a:lnTo>
                  <a:lnTo>
                    <a:pt x="588" y="277"/>
                  </a:lnTo>
                  <a:lnTo>
                    <a:pt x="591" y="277"/>
                  </a:lnTo>
                  <a:lnTo>
                    <a:pt x="592" y="276"/>
                  </a:lnTo>
                  <a:lnTo>
                    <a:pt x="594" y="275"/>
                  </a:lnTo>
                  <a:lnTo>
                    <a:pt x="597" y="273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1" y="270"/>
                  </a:lnTo>
                  <a:lnTo>
                    <a:pt x="604" y="270"/>
                  </a:lnTo>
                  <a:lnTo>
                    <a:pt x="605" y="269"/>
                  </a:lnTo>
                  <a:lnTo>
                    <a:pt x="607" y="267"/>
                  </a:lnTo>
                  <a:lnTo>
                    <a:pt x="608" y="267"/>
                  </a:lnTo>
                  <a:lnTo>
                    <a:pt x="608" y="266"/>
                  </a:lnTo>
                  <a:lnTo>
                    <a:pt x="610" y="266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4" y="263"/>
                  </a:lnTo>
                  <a:lnTo>
                    <a:pt x="615" y="263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0"/>
                  </a:lnTo>
                  <a:lnTo>
                    <a:pt x="620" y="260"/>
                  </a:lnTo>
                  <a:lnTo>
                    <a:pt x="621" y="259"/>
                  </a:lnTo>
                  <a:lnTo>
                    <a:pt x="622" y="259"/>
                  </a:lnTo>
                  <a:lnTo>
                    <a:pt x="624" y="257"/>
                  </a:lnTo>
                  <a:lnTo>
                    <a:pt x="625" y="257"/>
                  </a:lnTo>
                  <a:lnTo>
                    <a:pt x="627" y="256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1" y="253"/>
                  </a:lnTo>
                  <a:lnTo>
                    <a:pt x="633" y="252"/>
                  </a:lnTo>
                  <a:lnTo>
                    <a:pt x="634" y="250"/>
                  </a:lnTo>
                  <a:lnTo>
                    <a:pt x="637" y="249"/>
                  </a:lnTo>
                  <a:lnTo>
                    <a:pt x="638" y="249"/>
                  </a:lnTo>
                  <a:lnTo>
                    <a:pt x="640" y="247"/>
                  </a:lnTo>
                  <a:lnTo>
                    <a:pt x="641" y="246"/>
                  </a:lnTo>
                  <a:lnTo>
                    <a:pt x="643" y="244"/>
                  </a:lnTo>
                  <a:lnTo>
                    <a:pt x="644" y="244"/>
                  </a:lnTo>
                  <a:lnTo>
                    <a:pt x="645" y="243"/>
                  </a:lnTo>
                  <a:lnTo>
                    <a:pt x="647" y="242"/>
                  </a:lnTo>
                  <a:lnTo>
                    <a:pt x="648" y="242"/>
                  </a:lnTo>
                  <a:lnTo>
                    <a:pt x="650" y="240"/>
                  </a:lnTo>
                  <a:lnTo>
                    <a:pt x="651" y="240"/>
                  </a:lnTo>
                  <a:lnTo>
                    <a:pt x="651" y="239"/>
                  </a:lnTo>
                  <a:lnTo>
                    <a:pt x="653" y="239"/>
                  </a:lnTo>
                  <a:lnTo>
                    <a:pt x="653" y="237"/>
                  </a:lnTo>
                  <a:lnTo>
                    <a:pt x="654" y="237"/>
                  </a:lnTo>
                  <a:lnTo>
                    <a:pt x="656" y="236"/>
                  </a:lnTo>
                  <a:lnTo>
                    <a:pt x="657" y="236"/>
                  </a:lnTo>
                  <a:lnTo>
                    <a:pt x="657" y="234"/>
                  </a:lnTo>
                  <a:lnTo>
                    <a:pt x="658" y="234"/>
                  </a:lnTo>
                  <a:lnTo>
                    <a:pt x="660" y="233"/>
                  </a:lnTo>
                  <a:lnTo>
                    <a:pt x="661" y="232"/>
                  </a:lnTo>
                  <a:lnTo>
                    <a:pt x="663" y="230"/>
                  </a:lnTo>
                  <a:lnTo>
                    <a:pt x="664" y="230"/>
                  </a:lnTo>
                  <a:lnTo>
                    <a:pt x="666" y="229"/>
                  </a:lnTo>
                  <a:lnTo>
                    <a:pt x="667" y="227"/>
                  </a:lnTo>
                  <a:lnTo>
                    <a:pt x="668" y="226"/>
                  </a:lnTo>
                  <a:lnTo>
                    <a:pt x="670" y="226"/>
                  </a:lnTo>
                  <a:lnTo>
                    <a:pt x="670" y="224"/>
                  </a:lnTo>
                  <a:lnTo>
                    <a:pt x="671" y="224"/>
                  </a:lnTo>
                  <a:lnTo>
                    <a:pt x="673" y="223"/>
                  </a:lnTo>
                  <a:lnTo>
                    <a:pt x="674" y="221"/>
                  </a:lnTo>
                  <a:lnTo>
                    <a:pt x="676" y="221"/>
                  </a:lnTo>
                  <a:lnTo>
                    <a:pt x="676" y="220"/>
                  </a:lnTo>
                  <a:lnTo>
                    <a:pt x="677" y="220"/>
                  </a:lnTo>
                  <a:lnTo>
                    <a:pt x="679" y="219"/>
                  </a:lnTo>
                  <a:lnTo>
                    <a:pt x="680" y="219"/>
                  </a:lnTo>
                  <a:lnTo>
                    <a:pt x="680" y="217"/>
                  </a:lnTo>
                  <a:lnTo>
                    <a:pt x="681" y="217"/>
                  </a:lnTo>
                  <a:lnTo>
                    <a:pt x="681" y="216"/>
                  </a:lnTo>
                  <a:lnTo>
                    <a:pt x="683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6" y="214"/>
                  </a:lnTo>
                  <a:lnTo>
                    <a:pt x="686" y="213"/>
                  </a:lnTo>
                  <a:lnTo>
                    <a:pt x="687" y="213"/>
                  </a:lnTo>
                  <a:lnTo>
                    <a:pt x="689" y="211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1" y="209"/>
                  </a:lnTo>
                  <a:lnTo>
                    <a:pt x="693" y="209"/>
                  </a:lnTo>
                  <a:lnTo>
                    <a:pt x="694" y="207"/>
                  </a:lnTo>
                  <a:lnTo>
                    <a:pt x="696" y="207"/>
                  </a:lnTo>
                  <a:lnTo>
                    <a:pt x="697" y="206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0" y="204"/>
                  </a:lnTo>
                  <a:lnTo>
                    <a:pt x="700" y="203"/>
                  </a:lnTo>
                  <a:lnTo>
                    <a:pt x="702" y="203"/>
                  </a:lnTo>
                  <a:lnTo>
                    <a:pt x="703" y="201"/>
                  </a:lnTo>
                  <a:lnTo>
                    <a:pt x="704" y="201"/>
                  </a:lnTo>
                  <a:lnTo>
                    <a:pt x="704" y="200"/>
                  </a:lnTo>
                  <a:lnTo>
                    <a:pt x="706" y="200"/>
                  </a:lnTo>
                  <a:lnTo>
                    <a:pt x="706" y="198"/>
                  </a:lnTo>
                  <a:lnTo>
                    <a:pt x="707" y="198"/>
                  </a:lnTo>
                  <a:lnTo>
                    <a:pt x="709" y="197"/>
                  </a:lnTo>
                  <a:lnTo>
                    <a:pt x="710" y="196"/>
                  </a:lnTo>
                  <a:lnTo>
                    <a:pt x="712" y="194"/>
                  </a:lnTo>
                  <a:lnTo>
                    <a:pt x="713" y="193"/>
                  </a:lnTo>
                  <a:lnTo>
                    <a:pt x="713" y="191"/>
                  </a:lnTo>
                  <a:lnTo>
                    <a:pt x="714" y="191"/>
                  </a:lnTo>
                  <a:lnTo>
                    <a:pt x="716" y="190"/>
                  </a:lnTo>
                  <a:lnTo>
                    <a:pt x="717" y="188"/>
                  </a:lnTo>
                  <a:lnTo>
                    <a:pt x="717" y="187"/>
                  </a:lnTo>
                  <a:lnTo>
                    <a:pt x="719" y="186"/>
                  </a:lnTo>
                  <a:lnTo>
                    <a:pt x="720" y="184"/>
                  </a:lnTo>
                  <a:lnTo>
                    <a:pt x="722" y="183"/>
                  </a:lnTo>
                  <a:lnTo>
                    <a:pt x="723" y="181"/>
                  </a:lnTo>
                  <a:lnTo>
                    <a:pt x="724" y="180"/>
                  </a:lnTo>
                  <a:lnTo>
                    <a:pt x="726" y="178"/>
                  </a:lnTo>
                  <a:lnTo>
                    <a:pt x="727" y="178"/>
                  </a:lnTo>
                  <a:lnTo>
                    <a:pt x="727" y="177"/>
                  </a:lnTo>
                  <a:lnTo>
                    <a:pt x="729" y="176"/>
                  </a:lnTo>
                  <a:lnTo>
                    <a:pt x="730" y="174"/>
                  </a:lnTo>
                  <a:lnTo>
                    <a:pt x="732" y="173"/>
                  </a:lnTo>
                  <a:lnTo>
                    <a:pt x="733" y="171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6" y="168"/>
                  </a:lnTo>
                  <a:lnTo>
                    <a:pt x="736" y="167"/>
                  </a:lnTo>
                  <a:lnTo>
                    <a:pt x="737" y="167"/>
                  </a:lnTo>
                  <a:lnTo>
                    <a:pt x="737" y="165"/>
                  </a:lnTo>
                  <a:lnTo>
                    <a:pt x="739" y="164"/>
                  </a:lnTo>
                  <a:lnTo>
                    <a:pt x="740" y="164"/>
                  </a:lnTo>
                  <a:lnTo>
                    <a:pt x="740" y="163"/>
                  </a:lnTo>
                  <a:lnTo>
                    <a:pt x="742" y="161"/>
                  </a:lnTo>
                  <a:lnTo>
                    <a:pt x="742" y="160"/>
                  </a:lnTo>
                  <a:lnTo>
                    <a:pt x="743" y="160"/>
                  </a:lnTo>
                  <a:lnTo>
                    <a:pt x="745" y="158"/>
                  </a:lnTo>
                  <a:lnTo>
                    <a:pt x="746" y="157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3"/>
                  </a:lnTo>
                  <a:lnTo>
                    <a:pt x="750" y="151"/>
                  </a:lnTo>
                  <a:lnTo>
                    <a:pt x="752" y="150"/>
                  </a:lnTo>
                  <a:lnTo>
                    <a:pt x="753" y="147"/>
                  </a:lnTo>
                  <a:lnTo>
                    <a:pt x="755" y="145"/>
                  </a:lnTo>
                  <a:lnTo>
                    <a:pt x="756" y="144"/>
                  </a:lnTo>
                  <a:lnTo>
                    <a:pt x="758" y="141"/>
                  </a:lnTo>
                  <a:lnTo>
                    <a:pt x="759" y="140"/>
                  </a:lnTo>
                  <a:lnTo>
                    <a:pt x="760" y="138"/>
                  </a:lnTo>
                  <a:lnTo>
                    <a:pt x="762" y="137"/>
                  </a:lnTo>
                  <a:lnTo>
                    <a:pt x="763" y="135"/>
                  </a:lnTo>
                  <a:lnTo>
                    <a:pt x="765" y="134"/>
                  </a:lnTo>
                  <a:lnTo>
                    <a:pt x="766" y="132"/>
                  </a:lnTo>
                  <a:lnTo>
                    <a:pt x="766" y="131"/>
                  </a:lnTo>
                  <a:lnTo>
                    <a:pt x="768" y="130"/>
                  </a:lnTo>
                  <a:lnTo>
                    <a:pt x="769" y="130"/>
                  </a:lnTo>
                  <a:lnTo>
                    <a:pt x="769" y="128"/>
                  </a:lnTo>
                  <a:lnTo>
                    <a:pt x="770" y="127"/>
                  </a:lnTo>
                  <a:lnTo>
                    <a:pt x="772" y="125"/>
                  </a:lnTo>
                  <a:lnTo>
                    <a:pt x="772" y="124"/>
                  </a:lnTo>
                  <a:lnTo>
                    <a:pt x="773" y="124"/>
                  </a:lnTo>
                  <a:lnTo>
                    <a:pt x="773" y="122"/>
                  </a:lnTo>
                  <a:lnTo>
                    <a:pt x="775" y="121"/>
                  </a:lnTo>
                  <a:lnTo>
                    <a:pt x="775" y="120"/>
                  </a:lnTo>
                  <a:lnTo>
                    <a:pt x="776" y="120"/>
                  </a:lnTo>
                  <a:lnTo>
                    <a:pt x="778" y="118"/>
                  </a:lnTo>
                  <a:lnTo>
                    <a:pt x="778" y="117"/>
                  </a:lnTo>
                  <a:lnTo>
                    <a:pt x="779" y="115"/>
                  </a:lnTo>
                  <a:lnTo>
                    <a:pt x="781" y="114"/>
                  </a:lnTo>
                  <a:lnTo>
                    <a:pt x="782" y="112"/>
                  </a:lnTo>
                  <a:lnTo>
                    <a:pt x="782" y="111"/>
                  </a:lnTo>
                  <a:lnTo>
                    <a:pt x="783" y="109"/>
                  </a:lnTo>
                  <a:lnTo>
                    <a:pt x="785" y="107"/>
                  </a:lnTo>
                  <a:lnTo>
                    <a:pt x="786" y="105"/>
                  </a:lnTo>
                  <a:lnTo>
                    <a:pt x="788" y="104"/>
                  </a:lnTo>
                  <a:lnTo>
                    <a:pt x="789" y="101"/>
                  </a:lnTo>
                  <a:lnTo>
                    <a:pt x="791" y="99"/>
                  </a:lnTo>
                  <a:lnTo>
                    <a:pt x="792" y="97"/>
                  </a:lnTo>
                  <a:lnTo>
                    <a:pt x="793" y="95"/>
                  </a:lnTo>
                  <a:lnTo>
                    <a:pt x="795" y="92"/>
                  </a:lnTo>
                  <a:lnTo>
                    <a:pt x="796" y="91"/>
                  </a:lnTo>
                  <a:lnTo>
                    <a:pt x="798" y="89"/>
                  </a:lnTo>
                  <a:lnTo>
                    <a:pt x="799" y="86"/>
                  </a:lnTo>
                  <a:lnTo>
                    <a:pt x="801" y="85"/>
                  </a:lnTo>
                  <a:lnTo>
                    <a:pt x="802" y="84"/>
                  </a:lnTo>
                  <a:lnTo>
                    <a:pt x="802" y="82"/>
                  </a:lnTo>
                  <a:lnTo>
                    <a:pt x="803" y="81"/>
                  </a:lnTo>
                  <a:lnTo>
                    <a:pt x="805" y="79"/>
                  </a:lnTo>
                  <a:lnTo>
                    <a:pt x="805" y="78"/>
                  </a:lnTo>
                  <a:lnTo>
                    <a:pt x="806" y="76"/>
                  </a:lnTo>
                  <a:lnTo>
                    <a:pt x="808" y="76"/>
                  </a:lnTo>
                  <a:lnTo>
                    <a:pt x="808" y="75"/>
                  </a:lnTo>
                  <a:lnTo>
                    <a:pt x="809" y="74"/>
                  </a:lnTo>
                  <a:lnTo>
                    <a:pt x="809" y="72"/>
                  </a:lnTo>
                  <a:lnTo>
                    <a:pt x="811" y="71"/>
                  </a:lnTo>
                  <a:lnTo>
                    <a:pt x="812" y="69"/>
                  </a:lnTo>
                  <a:lnTo>
                    <a:pt x="814" y="68"/>
                  </a:lnTo>
                  <a:lnTo>
                    <a:pt x="815" y="66"/>
                  </a:lnTo>
                  <a:lnTo>
                    <a:pt x="815" y="65"/>
                  </a:lnTo>
                  <a:lnTo>
                    <a:pt x="816" y="63"/>
                  </a:lnTo>
                  <a:lnTo>
                    <a:pt x="818" y="62"/>
                  </a:lnTo>
                  <a:lnTo>
                    <a:pt x="819" y="59"/>
                  </a:lnTo>
                  <a:lnTo>
                    <a:pt x="821" y="58"/>
                  </a:lnTo>
                  <a:lnTo>
                    <a:pt x="822" y="56"/>
                  </a:lnTo>
                  <a:lnTo>
                    <a:pt x="824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8" y="48"/>
                  </a:lnTo>
                  <a:lnTo>
                    <a:pt x="829" y="45"/>
                  </a:lnTo>
                  <a:lnTo>
                    <a:pt x="831" y="43"/>
                  </a:lnTo>
                  <a:lnTo>
                    <a:pt x="832" y="41"/>
                  </a:lnTo>
                  <a:lnTo>
                    <a:pt x="834" y="39"/>
                  </a:lnTo>
                  <a:lnTo>
                    <a:pt x="835" y="38"/>
                  </a:lnTo>
                  <a:lnTo>
                    <a:pt x="837" y="35"/>
                  </a:lnTo>
                  <a:lnTo>
                    <a:pt x="838" y="33"/>
                  </a:lnTo>
                  <a:lnTo>
                    <a:pt x="839" y="32"/>
                  </a:lnTo>
                  <a:lnTo>
                    <a:pt x="839" y="30"/>
                  </a:lnTo>
                  <a:lnTo>
                    <a:pt x="841" y="29"/>
                  </a:lnTo>
                  <a:lnTo>
                    <a:pt x="842" y="28"/>
                  </a:lnTo>
                  <a:lnTo>
                    <a:pt x="842" y="26"/>
                  </a:lnTo>
                  <a:lnTo>
                    <a:pt x="844" y="26"/>
                  </a:lnTo>
                  <a:lnTo>
                    <a:pt x="844" y="25"/>
                  </a:lnTo>
                  <a:lnTo>
                    <a:pt x="845" y="23"/>
                  </a:lnTo>
                  <a:lnTo>
                    <a:pt x="845" y="22"/>
                  </a:lnTo>
                  <a:lnTo>
                    <a:pt x="847" y="20"/>
                  </a:lnTo>
                  <a:lnTo>
                    <a:pt x="848" y="19"/>
                  </a:lnTo>
                  <a:lnTo>
                    <a:pt x="848" y="18"/>
                  </a:lnTo>
                  <a:lnTo>
                    <a:pt x="849" y="16"/>
                  </a:lnTo>
                  <a:lnTo>
                    <a:pt x="849" y="15"/>
                  </a:lnTo>
                  <a:lnTo>
                    <a:pt x="851" y="15"/>
                  </a:lnTo>
                  <a:lnTo>
                    <a:pt x="851" y="13"/>
                  </a:lnTo>
                  <a:lnTo>
                    <a:pt x="852" y="12"/>
                  </a:lnTo>
                  <a:lnTo>
                    <a:pt x="854" y="10"/>
                  </a:lnTo>
                  <a:lnTo>
                    <a:pt x="854" y="9"/>
                  </a:lnTo>
                  <a:lnTo>
                    <a:pt x="855" y="7"/>
                  </a:lnTo>
                  <a:lnTo>
                    <a:pt x="855" y="6"/>
                  </a:lnTo>
                  <a:lnTo>
                    <a:pt x="857" y="3"/>
                  </a:lnTo>
                  <a:lnTo>
                    <a:pt x="858" y="2"/>
                  </a:lnTo>
                  <a:lnTo>
                    <a:pt x="86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6" name="Freeform 6">
              <a:extLst>
                <a:ext uri="{FF2B5EF4-FFF2-40B4-BE49-F238E27FC236}">
                  <a16:creationId xmlns:a16="http://schemas.microsoft.com/office/drawing/2014/main" id="{1826D9E0-D130-B24A-AE52-9D8508FE6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874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6" y="10"/>
                  </a:lnTo>
                  <a:lnTo>
                    <a:pt x="7" y="14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4" y="26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31" y="60"/>
                  </a:lnTo>
                  <a:lnTo>
                    <a:pt x="31" y="63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2" y="114"/>
                  </a:lnTo>
                  <a:lnTo>
                    <a:pt x="53" y="115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2" y="142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5" y="147"/>
                  </a:lnTo>
                  <a:lnTo>
                    <a:pt x="65" y="149"/>
                  </a:lnTo>
                  <a:lnTo>
                    <a:pt x="65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0" y="165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2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2" y="205"/>
                  </a:lnTo>
                  <a:lnTo>
                    <a:pt x="83" y="208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4"/>
                  </a:lnTo>
                  <a:lnTo>
                    <a:pt x="86" y="217"/>
                  </a:lnTo>
                  <a:lnTo>
                    <a:pt x="86" y="220"/>
                  </a:lnTo>
                  <a:lnTo>
                    <a:pt x="87" y="221"/>
                  </a:lnTo>
                  <a:lnTo>
                    <a:pt x="87" y="223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89" y="228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3" y="250"/>
                  </a:lnTo>
                  <a:lnTo>
                    <a:pt x="93" y="251"/>
                  </a:lnTo>
                  <a:lnTo>
                    <a:pt x="93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6" y="270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6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98" y="292"/>
                  </a:lnTo>
                  <a:lnTo>
                    <a:pt x="98" y="293"/>
                  </a:lnTo>
                  <a:lnTo>
                    <a:pt x="99" y="293"/>
                  </a:lnTo>
                  <a:lnTo>
                    <a:pt x="99" y="294"/>
                  </a:lnTo>
                  <a:lnTo>
                    <a:pt x="99" y="296"/>
                  </a:lnTo>
                  <a:lnTo>
                    <a:pt x="99" y="297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100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0" y="328"/>
                  </a:lnTo>
                  <a:lnTo>
                    <a:pt x="100" y="329"/>
                  </a:lnTo>
                  <a:lnTo>
                    <a:pt x="100" y="330"/>
                  </a:lnTo>
                  <a:lnTo>
                    <a:pt x="100" y="333"/>
                  </a:lnTo>
                  <a:lnTo>
                    <a:pt x="100" y="335"/>
                  </a:lnTo>
                  <a:lnTo>
                    <a:pt x="100" y="338"/>
                  </a:lnTo>
                  <a:lnTo>
                    <a:pt x="100" y="340"/>
                  </a:lnTo>
                  <a:lnTo>
                    <a:pt x="100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7" name="Freeform 7">
              <a:extLst>
                <a:ext uri="{FF2B5EF4-FFF2-40B4-BE49-F238E27FC236}">
                  <a16:creationId xmlns:a16="http://schemas.microsoft.com/office/drawing/2014/main" id="{6269D7BA-6C70-D944-AC0D-44AF5346F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045"/>
              <a:ext cx="51" cy="171"/>
            </a:xfrm>
            <a:custGeom>
              <a:avLst/>
              <a:gdLst>
                <a:gd name="T0" fmla="*/ 1 w 102"/>
                <a:gd name="T1" fmla="*/ 1 h 342"/>
                <a:gd name="T2" fmla="*/ 1 w 102"/>
                <a:gd name="T3" fmla="*/ 1 h 342"/>
                <a:gd name="T4" fmla="*/ 1 w 102"/>
                <a:gd name="T5" fmla="*/ 1 h 342"/>
                <a:gd name="T6" fmla="*/ 1 w 102"/>
                <a:gd name="T7" fmla="*/ 1 h 342"/>
                <a:gd name="T8" fmla="*/ 1 w 102"/>
                <a:gd name="T9" fmla="*/ 1 h 342"/>
                <a:gd name="T10" fmla="*/ 1 w 102"/>
                <a:gd name="T11" fmla="*/ 1 h 342"/>
                <a:gd name="T12" fmla="*/ 1 w 102"/>
                <a:gd name="T13" fmla="*/ 1 h 342"/>
                <a:gd name="T14" fmla="*/ 1 w 102"/>
                <a:gd name="T15" fmla="*/ 1 h 342"/>
                <a:gd name="T16" fmla="*/ 1 w 102"/>
                <a:gd name="T17" fmla="*/ 1 h 342"/>
                <a:gd name="T18" fmla="*/ 1 w 102"/>
                <a:gd name="T19" fmla="*/ 1 h 342"/>
                <a:gd name="T20" fmla="*/ 1 w 102"/>
                <a:gd name="T21" fmla="*/ 1 h 342"/>
                <a:gd name="T22" fmla="*/ 1 w 102"/>
                <a:gd name="T23" fmla="*/ 1 h 342"/>
                <a:gd name="T24" fmla="*/ 1 w 102"/>
                <a:gd name="T25" fmla="*/ 1 h 342"/>
                <a:gd name="T26" fmla="*/ 1 w 102"/>
                <a:gd name="T27" fmla="*/ 1 h 342"/>
                <a:gd name="T28" fmla="*/ 1 w 102"/>
                <a:gd name="T29" fmla="*/ 1 h 342"/>
                <a:gd name="T30" fmla="*/ 1 w 102"/>
                <a:gd name="T31" fmla="*/ 1 h 342"/>
                <a:gd name="T32" fmla="*/ 1 w 102"/>
                <a:gd name="T33" fmla="*/ 1 h 342"/>
                <a:gd name="T34" fmla="*/ 1 w 102"/>
                <a:gd name="T35" fmla="*/ 1 h 342"/>
                <a:gd name="T36" fmla="*/ 1 w 102"/>
                <a:gd name="T37" fmla="*/ 1 h 342"/>
                <a:gd name="T38" fmla="*/ 1 w 102"/>
                <a:gd name="T39" fmla="*/ 1 h 342"/>
                <a:gd name="T40" fmla="*/ 1 w 102"/>
                <a:gd name="T41" fmla="*/ 1 h 342"/>
                <a:gd name="T42" fmla="*/ 1 w 102"/>
                <a:gd name="T43" fmla="*/ 1 h 342"/>
                <a:gd name="T44" fmla="*/ 1 w 102"/>
                <a:gd name="T45" fmla="*/ 1 h 342"/>
                <a:gd name="T46" fmla="*/ 1 w 102"/>
                <a:gd name="T47" fmla="*/ 1 h 342"/>
                <a:gd name="T48" fmla="*/ 1 w 102"/>
                <a:gd name="T49" fmla="*/ 1 h 342"/>
                <a:gd name="T50" fmla="*/ 1 w 102"/>
                <a:gd name="T51" fmla="*/ 1 h 342"/>
                <a:gd name="T52" fmla="*/ 1 w 102"/>
                <a:gd name="T53" fmla="*/ 1 h 342"/>
                <a:gd name="T54" fmla="*/ 1 w 102"/>
                <a:gd name="T55" fmla="*/ 1 h 342"/>
                <a:gd name="T56" fmla="*/ 1 w 102"/>
                <a:gd name="T57" fmla="*/ 1 h 342"/>
                <a:gd name="T58" fmla="*/ 1 w 102"/>
                <a:gd name="T59" fmla="*/ 1 h 342"/>
                <a:gd name="T60" fmla="*/ 1 w 102"/>
                <a:gd name="T61" fmla="*/ 1 h 342"/>
                <a:gd name="T62" fmla="*/ 1 w 102"/>
                <a:gd name="T63" fmla="*/ 1 h 342"/>
                <a:gd name="T64" fmla="*/ 1 w 102"/>
                <a:gd name="T65" fmla="*/ 1 h 342"/>
                <a:gd name="T66" fmla="*/ 1 w 102"/>
                <a:gd name="T67" fmla="*/ 1 h 342"/>
                <a:gd name="T68" fmla="*/ 1 w 102"/>
                <a:gd name="T69" fmla="*/ 1 h 342"/>
                <a:gd name="T70" fmla="*/ 1 w 102"/>
                <a:gd name="T71" fmla="*/ 1 h 342"/>
                <a:gd name="T72" fmla="*/ 1 w 102"/>
                <a:gd name="T73" fmla="*/ 1 h 342"/>
                <a:gd name="T74" fmla="*/ 1 w 102"/>
                <a:gd name="T75" fmla="*/ 1 h 342"/>
                <a:gd name="T76" fmla="*/ 1 w 102"/>
                <a:gd name="T77" fmla="*/ 1 h 342"/>
                <a:gd name="T78" fmla="*/ 1 w 102"/>
                <a:gd name="T79" fmla="*/ 1 h 342"/>
                <a:gd name="T80" fmla="*/ 1 w 102"/>
                <a:gd name="T81" fmla="*/ 1 h 342"/>
                <a:gd name="T82" fmla="*/ 1 w 102"/>
                <a:gd name="T83" fmla="*/ 1 h 342"/>
                <a:gd name="T84" fmla="*/ 1 w 102"/>
                <a:gd name="T85" fmla="*/ 1 h 342"/>
                <a:gd name="T86" fmla="*/ 1 w 102"/>
                <a:gd name="T87" fmla="*/ 1 h 342"/>
                <a:gd name="T88" fmla="*/ 1 w 102"/>
                <a:gd name="T89" fmla="*/ 1 h 342"/>
                <a:gd name="T90" fmla="*/ 1 w 102"/>
                <a:gd name="T91" fmla="*/ 1 h 342"/>
                <a:gd name="T92" fmla="*/ 1 w 102"/>
                <a:gd name="T93" fmla="*/ 1 h 342"/>
                <a:gd name="T94" fmla="*/ 1 w 102"/>
                <a:gd name="T95" fmla="*/ 1 h 342"/>
                <a:gd name="T96" fmla="*/ 1 w 102"/>
                <a:gd name="T97" fmla="*/ 1 h 342"/>
                <a:gd name="T98" fmla="*/ 1 w 102"/>
                <a:gd name="T99" fmla="*/ 1 h 342"/>
                <a:gd name="T100" fmla="*/ 1 w 102"/>
                <a:gd name="T101" fmla="*/ 1 h 342"/>
                <a:gd name="T102" fmla="*/ 1 w 102"/>
                <a:gd name="T103" fmla="*/ 1 h 342"/>
                <a:gd name="T104" fmla="*/ 1 w 102"/>
                <a:gd name="T105" fmla="*/ 1 h 342"/>
                <a:gd name="T106" fmla="*/ 1 w 102"/>
                <a:gd name="T107" fmla="*/ 1 h 342"/>
                <a:gd name="T108" fmla="*/ 1 w 102"/>
                <a:gd name="T109" fmla="*/ 1 h 342"/>
                <a:gd name="T110" fmla="*/ 1 w 102"/>
                <a:gd name="T111" fmla="*/ 1 h 342"/>
                <a:gd name="T112" fmla="*/ 1 w 102"/>
                <a:gd name="T113" fmla="*/ 1 h 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2"/>
                <a:gd name="T173" fmla="*/ 102 w 102"/>
                <a:gd name="T174" fmla="*/ 342 h 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2">
                  <a:moveTo>
                    <a:pt x="0" y="342"/>
                  </a:moveTo>
                  <a:lnTo>
                    <a:pt x="1" y="339"/>
                  </a:lnTo>
                  <a:lnTo>
                    <a:pt x="4" y="335"/>
                  </a:lnTo>
                  <a:lnTo>
                    <a:pt x="6" y="332"/>
                  </a:lnTo>
                  <a:lnTo>
                    <a:pt x="7" y="329"/>
                  </a:lnTo>
                  <a:lnTo>
                    <a:pt x="8" y="326"/>
                  </a:lnTo>
                  <a:lnTo>
                    <a:pt x="10" y="323"/>
                  </a:lnTo>
                  <a:lnTo>
                    <a:pt x="11" y="320"/>
                  </a:lnTo>
                  <a:lnTo>
                    <a:pt x="13" y="319"/>
                  </a:lnTo>
                  <a:lnTo>
                    <a:pt x="14" y="316"/>
                  </a:lnTo>
                  <a:lnTo>
                    <a:pt x="16" y="314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9" y="309"/>
                  </a:lnTo>
                  <a:lnTo>
                    <a:pt x="20" y="306"/>
                  </a:lnTo>
                  <a:lnTo>
                    <a:pt x="20" y="304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3" y="300"/>
                  </a:lnTo>
                  <a:lnTo>
                    <a:pt x="23" y="299"/>
                  </a:lnTo>
                  <a:lnTo>
                    <a:pt x="24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7" y="293"/>
                  </a:lnTo>
                  <a:lnTo>
                    <a:pt x="27" y="291"/>
                  </a:lnTo>
                  <a:lnTo>
                    <a:pt x="27" y="290"/>
                  </a:lnTo>
                  <a:lnTo>
                    <a:pt x="29" y="289"/>
                  </a:lnTo>
                  <a:lnTo>
                    <a:pt x="29" y="287"/>
                  </a:lnTo>
                  <a:lnTo>
                    <a:pt x="30" y="284"/>
                  </a:lnTo>
                  <a:lnTo>
                    <a:pt x="30" y="283"/>
                  </a:lnTo>
                  <a:lnTo>
                    <a:pt x="31" y="281"/>
                  </a:lnTo>
                  <a:lnTo>
                    <a:pt x="31" y="280"/>
                  </a:lnTo>
                  <a:lnTo>
                    <a:pt x="33" y="277"/>
                  </a:lnTo>
                  <a:lnTo>
                    <a:pt x="34" y="276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70"/>
                  </a:lnTo>
                  <a:lnTo>
                    <a:pt x="37" y="268"/>
                  </a:lnTo>
                  <a:lnTo>
                    <a:pt x="37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39" y="263"/>
                  </a:lnTo>
                  <a:lnTo>
                    <a:pt x="40" y="261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2" y="257"/>
                  </a:lnTo>
                  <a:lnTo>
                    <a:pt x="42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3" y="251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47"/>
                  </a:lnTo>
                  <a:lnTo>
                    <a:pt x="46" y="245"/>
                  </a:lnTo>
                  <a:lnTo>
                    <a:pt x="46" y="244"/>
                  </a:lnTo>
                  <a:lnTo>
                    <a:pt x="47" y="243"/>
                  </a:lnTo>
                  <a:lnTo>
                    <a:pt x="47" y="240"/>
                  </a:lnTo>
                  <a:lnTo>
                    <a:pt x="49" y="238"/>
                  </a:lnTo>
                  <a:lnTo>
                    <a:pt x="49" y="237"/>
                  </a:lnTo>
                  <a:lnTo>
                    <a:pt x="50" y="234"/>
                  </a:lnTo>
                  <a:lnTo>
                    <a:pt x="50" y="231"/>
                  </a:lnTo>
                  <a:lnTo>
                    <a:pt x="52" y="230"/>
                  </a:lnTo>
                  <a:lnTo>
                    <a:pt x="53" y="227"/>
                  </a:lnTo>
                  <a:lnTo>
                    <a:pt x="53" y="225"/>
                  </a:lnTo>
                  <a:lnTo>
                    <a:pt x="54" y="222"/>
                  </a:lnTo>
                  <a:lnTo>
                    <a:pt x="54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59" y="210"/>
                  </a:lnTo>
                  <a:lnTo>
                    <a:pt x="60" y="208"/>
                  </a:lnTo>
                  <a:lnTo>
                    <a:pt x="60" y="207"/>
                  </a:lnTo>
                  <a:lnTo>
                    <a:pt x="60" y="205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3" y="199"/>
                  </a:lnTo>
                  <a:lnTo>
                    <a:pt x="63" y="198"/>
                  </a:lnTo>
                  <a:lnTo>
                    <a:pt x="63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5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7" y="187"/>
                  </a:lnTo>
                  <a:lnTo>
                    <a:pt x="67" y="184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0" y="178"/>
                  </a:lnTo>
                  <a:lnTo>
                    <a:pt x="70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2" y="169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4"/>
                  </a:lnTo>
                  <a:lnTo>
                    <a:pt x="75" y="162"/>
                  </a:lnTo>
                  <a:lnTo>
                    <a:pt x="75" y="161"/>
                  </a:lnTo>
                  <a:lnTo>
                    <a:pt x="75" y="159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5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1"/>
                  </a:lnTo>
                  <a:lnTo>
                    <a:pt x="77" y="149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9" y="146"/>
                  </a:lnTo>
                  <a:lnTo>
                    <a:pt x="80" y="145"/>
                  </a:lnTo>
                  <a:lnTo>
                    <a:pt x="80" y="143"/>
                  </a:lnTo>
                  <a:lnTo>
                    <a:pt x="80" y="142"/>
                  </a:lnTo>
                  <a:lnTo>
                    <a:pt x="82" y="139"/>
                  </a:lnTo>
                  <a:lnTo>
                    <a:pt x="82" y="138"/>
                  </a:lnTo>
                  <a:lnTo>
                    <a:pt x="82" y="136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5"/>
                  </a:lnTo>
                  <a:lnTo>
                    <a:pt x="86" y="123"/>
                  </a:lnTo>
                  <a:lnTo>
                    <a:pt x="87" y="121"/>
                  </a:lnTo>
                  <a:lnTo>
                    <a:pt x="87" y="119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90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2" y="100"/>
                  </a:lnTo>
                  <a:lnTo>
                    <a:pt x="93" y="100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6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3" y="90"/>
                  </a:lnTo>
                  <a:lnTo>
                    <a:pt x="95" y="89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5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6" y="64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6" y="60"/>
                  </a:lnTo>
                  <a:lnTo>
                    <a:pt x="96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8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9" y="43"/>
                  </a:lnTo>
                  <a:lnTo>
                    <a:pt x="99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100" y="11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8" name="Freeform 8">
              <a:extLst>
                <a:ext uri="{FF2B5EF4-FFF2-40B4-BE49-F238E27FC236}">
                  <a16:creationId xmlns:a16="http://schemas.microsoft.com/office/drawing/2014/main" id="{6D393FFB-5DCD-A746-9EB2-C77B3A0EF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923"/>
              <a:ext cx="43" cy="44"/>
            </a:xfrm>
            <a:custGeom>
              <a:avLst/>
              <a:gdLst>
                <a:gd name="T0" fmla="*/ 0 w 86"/>
                <a:gd name="T1" fmla="*/ 1 h 86"/>
                <a:gd name="T2" fmla="*/ 1 w 86"/>
                <a:gd name="T3" fmla="*/ 1 h 86"/>
                <a:gd name="T4" fmla="*/ 1 w 86"/>
                <a:gd name="T5" fmla="*/ 1 h 86"/>
                <a:gd name="T6" fmla="*/ 1 w 86"/>
                <a:gd name="T7" fmla="*/ 1 h 86"/>
                <a:gd name="T8" fmla="*/ 1 w 86"/>
                <a:gd name="T9" fmla="*/ 1 h 86"/>
                <a:gd name="T10" fmla="*/ 1 w 86"/>
                <a:gd name="T11" fmla="*/ 1 h 86"/>
                <a:gd name="T12" fmla="*/ 1 w 86"/>
                <a:gd name="T13" fmla="*/ 1 h 86"/>
                <a:gd name="T14" fmla="*/ 1 w 86"/>
                <a:gd name="T15" fmla="*/ 1 h 86"/>
                <a:gd name="T16" fmla="*/ 1 w 86"/>
                <a:gd name="T17" fmla="*/ 1 h 86"/>
                <a:gd name="T18" fmla="*/ 1 w 86"/>
                <a:gd name="T19" fmla="*/ 0 h 86"/>
                <a:gd name="T20" fmla="*/ 1 w 86"/>
                <a:gd name="T21" fmla="*/ 0 h 86"/>
                <a:gd name="T22" fmla="*/ 1 w 86"/>
                <a:gd name="T23" fmla="*/ 0 h 86"/>
                <a:gd name="T24" fmla="*/ 1 w 86"/>
                <a:gd name="T25" fmla="*/ 0 h 86"/>
                <a:gd name="T26" fmla="*/ 1 w 86"/>
                <a:gd name="T27" fmla="*/ 1 h 86"/>
                <a:gd name="T28" fmla="*/ 1 w 86"/>
                <a:gd name="T29" fmla="*/ 1 h 86"/>
                <a:gd name="T30" fmla="*/ 1 w 86"/>
                <a:gd name="T31" fmla="*/ 1 h 86"/>
                <a:gd name="T32" fmla="*/ 1 w 86"/>
                <a:gd name="T33" fmla="*/ 1 h 86"/>
                <a:gd name="T34" fmla="*/ 1 w 86"/>
                <a:gd name="T35" fmla="*/ 1 h 86"/>
                <a:gd name="T36" fmla="*/ 1 w 86"/>
                <a:gd name="T37" fmla="*/ 1 h 86"/>
                <a:gd name="T38" fmla="*/ 1 w 86"/>
                <a:gd name="T39" fmla="*/ 1 h 86"/>
                <a:gd name="T40" fmla="*/ 1 w 86"/>
                <a:gd name="T41" fmla="*/ 1 h 86"/>
                <a:gd name="T42" fmla="*/ 1 w 86"/>
                <a:gd name="T43" fmla="*/ 1 h 86"/>
                <a:gd name="T44" fmla="*/ 1 w 86"/>
                <a:gd name="T45" fmla="*/ 1 h 86"/>
                <a:gd name="T46" fmla="*/ 1 w 86"/>
                <a:gd name="T47" fmla="*/ 1 h 86"/>
                <a:gd name="T48" fmla="*/ 1 w 86"/>
                <a:gd name="T49" fmla="*/ 1 h 86"/>
                <a:gd name="T50" fmla="*/ 1 w 86"/>
                <a:gd name="T51" fmla="*/ 1 h 86"/>
                <a:gd name="T52" fmla="*/ 1 w 86"/>
                <a:gd name="T53" fmla="*/ 1 h 86"/>
                <a:gd name="T54" fmla="*/ 1 w 86"/>
                <a:gd name="T55" fmla="*/ 1 h 86"/>
                <a:gd name="T56" fmla="*/ 1 w 86"/>
                <a:gd name="T57" fmla="*/ 1 h 86"/>
                <a:gd name="T58" fmla="*/ 1 w 86"/>
                <a:gd name="T59" fmla="*/ 1 h 86"/>
                <a:gd name="T60" fmla="*/ 1 w 86"/>
                <a:gd name="T61" fmla="*/ 1 h 86"/>
                <a:gd name="T62" fmla="*/ 1 w 86"/>
                <a:gd name="T63" fmla="*/ 1 h 86"/>
                <a:gd name="T64" fmla="*/ 1 w 86"/>
                <a:gd name="T65" fmla="*/ 1 h 86"/>
                <a:gd name="T66" fmla="*/ 1 w 86"/>
                <a:gd name="T67" fmla="*/ 1 h 86"/>
                <a:gd name="T68" fmla="*/ 1 w 86"/>
                <a:gd name="T69" fmla="*/ 1 h 86"/>
                <a:gd name="T70" fmla="*/ 1 w 86"/>
                <a:gd name="T71" fmla="*/ 1 h 86"/>
                <a:gd name="T72" fmla="*/ 1 w 86"/>
                <a:gd name="T73" fmla="*/ 1 h 86"/>
                <a:gd name="T74" fmla="*/ 1 w 86"/>
                <a:gd name="T75" fmla="*/ 1 h 86"/>
                <a:gd name="T76" fmla="*/ 1 w 86"/>
                <a:gd name="T77" fmla="*/ 1 h 86"/>
                <a:gd name="T78" fmla="*/ 1 w 86"/>
                <a:gd name="T79" fmla="*/ 1 h 86"/>
                <a:gd name="T80" fmla="*/ 1 w 86"/>
                <a:gd name="T81" fmla="*/ 1 h 86"/>
                <a:gd name="T82" fmla="*/ 1 w 86"/>
                <a:gd name="T83" fmla="*/ 1 h 86"/>
                <a:gd name="T84" fmla="*/ 1 w 86"/>
                <a:gd name="T85" fmla="*/ 1 h 86"/>
                <a:gd name="T86" fmla="*/ 1 w 86"/>
                <a:gd name="T87" fmla="*/ 1 h 86"/>
                <a:gd name="T88" fmla="*/ 1 w 86"/>
                <a:gd name="T89" fmla="*/ 1 h 86"/>
                <a:gd name="T90" fmla="*/ 1 w 86"/>
                <a:gd name="T91" fmla="*/ 1 h 86"/>
                <a:gd name="T92" fmla="*/ 1 w 86"/>
                <a:gd name="T93" fmla="*/ 1 h 86"/>
                <a:gd name="T94" fmla="*/ 1 w 86"/>
                <a:gd name="T95" fmla="*/ 1 h 86"/>
                <a:gd name="T96" fmla="*/ 1 w 86"/>
                <a:gd name="T97" fmla="*/ 1 h 86"/>
                <a:gd name="T98" fmla="*/ 1 w 86"/>
                <a:gd name="T99" fmla="*/ 1 h 86"/>
                <a:gd name="T100" fmla="*/ 1 w 86"/>
                <a:gd name="T101" fmla="*/ 1 h 86"/>
                <a:gd name="T102" fmla="*/ 1 w 86"/>
                <a:gd name="T103" fmla="*/ 1 h 86"/>
                <a:gd name="T104" fmla="*/ 1 w 86"/>
                <a:gd name="T105" fmla="*/ 1 h 86"/>
                <a:gd name="T106" fmla="*/ 1 w 86"/>
                <a:gd name="T107" fmla="*/ 1 h 86"/>
                <a:gd name="T108" fmla="*/ 1 w 86"/>
                <a:gd name="T109" fmla="*/ 1 h 86"/>
                <a:gd name="T110" fmla="*/ 0 w 86"/>
                <a:gd name="T111" fmla="*/ 1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"/>
                <a:gd name="T169" fmla="*/ 0 h 86"/>
                <a:gd name="T170" fmla="*/ 86 w 86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" h="86">
                  <a:moveTo>
                    <a:pt x="0" y="50"/>
                  </a:moveTo>
                  <a:lnTo>
                    <a:pt x="0" y="34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5" y="8"/>
                  </a:lnTo>
                  <a:lnTo>
                    <a:pt x="76" y="10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81" y="14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20"/>
                  </a:lnTo>
                  <a:lnTo>
                    <a:pt x="85" y="21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6" y="27"/>
                  </a:lnTo>
                  <a:lnTo>
                    <a:pt x="86" y="29"/>
                  </a:lnTo>
                  <a:lnTo>
                    <a:pt x="86" y="30"/>
                  </a:lnTo>
                  <a:lnTo>
                    <a:pt x="86" y="33"/>
                  </a:lnTo>
                  <a:lnTo>
                    <a:pt x="86" y="34"/>
                  </a:lnTo>
                  <a:lnTo>
                    <a:pt x="86" y="50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4" y="64"/>
                  </a:lnTo>
                  <a:lnTo>
                    <a:pt x="84" y="66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1" y="70"/>
                  </a:lnTo>
                  <a:lnTo>
                    <a:pt x="79" y="72"/>
                  </a:lnTo>
                  <a:lnTo>
                    <a:pt x="79" y="73"/>
                  </a:lnTo>
                  <a:lnTo>
                    <a:pt x="78" y="75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3" y="77"/>
                  </a:lnTo>
                  <a:lnTo>
                    <a:pt x="72" y="79"/>
                  </a:lnTo>
                  <a:lnTo>
                    <a:pt x="71" y="79"/>
                  </a:lnTo>
                  <a:lnTo>
                    <a:pt x="69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9" y="82"/>
                  </a:lnTo>
                  <a:lnTo>
                    <a:pt x="17" y="80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3" y="77"/>
                  </a:lnTo>
                  <a:lnTo>
                    <a:pt x="12" y="76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7" y="72"/>
                  </a:lnTo>
                  <a:lnTo>
                    <a:pt x="6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29" name="Line 10">
              <a:extLst>
                <a:ext uri="{FF2B5EF4-FFF2-40B4-BE49-F238E27FC236}">
                  <a16:creationId xmlns:a16="http://schemas.microsoft.com/office/drawing/2014/main" id="{AE00D24F-12FD-714E-878C-D2A56F7889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7" y="2145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0" name="Freeform 13">
              <a:extLst>
                <a:ext uri="{FF2B5EF4-FFF2-40B4-BE49-F238E27FC236}">
                  <a16:creationId xmlns:a16="http://schemas.microsoft.com/office/drawing/2014/main" id="{F705FC87-CC36-854D-82CB-6D8078E52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1628"/>
              <a:ext cx="1381" cy="239"/>
            </a:xfrm>
            <a:custGeom>
              <a:avLst/>
              <a:gdLst>
                <a:gd name="T0" fmla="*/ 0 w 1413"/>
                <a:gd name="T1" fmla="*/ 0 h 242"/>
                <a:gd name="T2" fmla="*/ 567 w 1413"/>
                <a:gd name="T3" fmla="*/ 0 h 242"/>
                <a:gd name="T4" fmla="*/ 567 w 1413"/>
                <a:gd name="T5" fmla="*/ 170 h 242"/>
                <a:gd name="T6" fmla="*/ 587 w 1413"/>
                <a:gd name="T7" fmla="*/ 170 h 242"/>
                <a:gd name="T8" fmla="*/ 744 w 1413"/>
                <a:gd name="T9" fmla="*/ 172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1" name="Line 14">
              <a:extLst>
                <a:ext uri="{FF2B5EF4-FFF2-40B4-BE49-F238E27FC236}">
                  <a16:creationId xmlns:a16="http://schemas.microsoft.com/office/drawing/2014/main" id="{CE90E881-9CA8-A54A-BD86-CBCB091ED9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2" y="2045"/>
              <a:ext cx="531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2" name="Line 15">
              <a:extLst>
                <a:ext uri="{FF2B5EF4-FFF2-40B4-BE49-F238E27FC236}">
                  <a16:creationId xmlns:a16="http://schemas.microsoft.com/office/drawing/2014/main" id="{8923084D-9425-A848-9700-1F8A3951AB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9" y="1944"/>
              <a:ext cx="387" cy="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3" name="Line 16">
              <a:extLst>
                <a:ext uri="{FF2B5EF4-FFF2-40B4-BE49-F238E27FC236}">
                  <a16:creationId xmlns:a16="http://schemas.microsoft.com/office/drawing/2014/main" id="{E27548D4-F531-1C4F-8F04-18F9E12D2D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2" y="1944"/>
              <a:ext cx="344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4" name="Rectangle 17">
              <a:extLst>
                <a:ext uri="{FF2B5EF4-FFF2-40B4-BE49-F238E27FC236}">
                  <a16:creationId xmlns:a16="http://schemas.microsoft.com/office/drawing/2014/main" id="{6F49D117-E622-DB4C-83A0-9327F7FA2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1555"/>
              <a:ext cx="11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35" name="Rectangle 18">
              <a:extLst>
                <a:ext uri="{FF2B5EF4-FFF2-40B4-BE49-F238E27FC236}">
                  <a16:creationId xmlns:a16="http://schemas.microsoft.com/office/drawing/2014/main" id="{D80DEB2C-CC4C-F442-9333-25C24E5AF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1891"/>
              <a:ext cx="104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36" name="Freeform 19">
              <a:extLst>
                <a:ext uri="{FF2B5EF4-FFF2-40B4-BE49-F238E27FC236}">
                  <a16:creationId xmlns:a16="http://schemas.microsoft.com/office/drawing/2014/main" id="{5E7E7813-5941-9A46-A1A9-99AFA7DC3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944"/>
              <a:ext cx="1824" cy="503"/>
            </a:xfrm>
            <a:custGeom>
              <a:avLst/>
              <a:gdLst>
                <a:gd name="T0" fmla="*/ 0 w 3649"/>
                <a:gd name="T1" fmla="*/ 0 h 1006"/>
                <a:gd name="T2" fmla="*/ 0 w 3649"/>
                <a:gd name="T3" fmla="*/ 1 h 1006"/>
                <a:gd name="T4" fmla="*/ 0 w 3649"/>
                <a:gd name="T5" fmla="*/ 1 h 1006"/>
                <a:gd name="T6" fmla="*/ 0 w 3649"/>
                <a:gd name="T7" fmla="*/ 1 h 10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49"/>
                <a:gd name="T13" fmla="*/ 0 h 1006"/>
                <a:gd name="T14" fmla="*/ 3649 w 3649"/>
                <a:gd name="T15" fmla="*/ 1006 h 10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49" h="1006">
                  <a:moveTo>
                    <a:pt x="3649" y="0"/>
                  </a:moveTo>
                  <a:lnTo>
                    <a:pt x="3649" y="1006"/>
                  </a:lnTo>
                  <a:lnTo>
                    <a:pt x="0" y="1006"/>
                  </a:lnTo>
                  <a:lnTo>
                    <a:pt x="0" y="40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7" name="Freeform 21">
              <a:extLst>
                <a:ext uri="{FF2B5EF4-FFF2-40B4-BE49-F238E27FC236}">
                  <a16:creationId xmlns:a16="http://schemas.microsoft.com/office/drawing/2014/main" id="{5E84E4B1-9D44-3349-B590-CA08F01E3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005"/>
              <a:ext cx="77" cy="77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4" y="3"/>
                  </a:lnTo>
                  <a:lnTo>
                    <a:pt x="52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6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6" y="124"/>
                  </a:lnTo>
                  <a:lnTo>
                    <a:pt x="17" y="127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9" y="137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2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2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8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8" y="148"/>
                  </a:lnTo>
                  <a:lnTo>
                    <a:pt x="112" y="147"/>
                  </a:lnTo>
                  <a:lnTo>
                    <a:pt x="115" y="145"/>
                  </a:lnTo>
                  <a:lnTo>
                    <a:pt x="118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7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7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1" y="104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5" y="85"/>
                  </a:lnTo>
                  <a:lnTo>
                    <a:pt x="155" y="81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4" y="65"/>
                  </a:lnTo>
                  <a:lnTo>
                    <a:pt x="154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1" y="50"/>
                  </a:lnTo>
                  <a:lnTo>
                    <a:pt x="149" y="48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5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8" y="10"/>
                  </a:lnTo>
                  <a:lnTo>
                    <a:pt x="115" y="9"/>
                  </a:lnTo>
                  <a:lnTo>
                    <a:pt x="112" y="7"/>
                  </a:lnTo>
                  <a:lnTo>
                    <a:pt x="108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8" y="2"/>
                  </a:lnTo>
                  <a:lnTo>
                    <a:pt x="93" y="2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8" name="Freeform 24">
              <a:extLst>
                <a:ext uri="{FF2B5EF4-FFF2-40B4-BE49-F238E27FC236}">
                  <a16:creationId xmlns:a16="http://schemas.microsoft.com/office/drawing/2014/main" id="{A759EAC1-EDC1-6B48-870D-A2FC26032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776"/>
              <a:ext cx="430" cy="171"/>
            </a:xfrm>
            <a:custGeom>
              <a:avLst/>
              <a:gdLst>
                <a:gd name="T0" fmla="*/ 1 w 859"/>
                <a:gd name="T1" fmla="*/ 0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3" y="0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68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8" y="0"/>
                  </a:lnTo>
                  <a:lnTo>
                    <a:pt x="246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2"/>
                  </a:lnTo>
                  <a:lnTo>
                    <a:pt x="300" y="2"/>
                  </a:lnTo>
                  <a:lnTo>
                    <a:pt x="310" y="2"/>
                  </a:lnTo>
                  <a:lnTo>
                    <a:pt x="320" y="2"/>
                  </a:lnTo>
                  <a:lnTo>
                    <a:pt x="329" y="2"/>
                  </a:lnTo>
                  <a:lnTo>
                    <a:pt x="336" y="2"/>
                  </a:lnTo>
                  <a:lnTo>
                    <a:pt x="343" y="2"/>
                  </a:lnTo>
                  <a:lnTo>
                    <a:pt x="349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6" y="2"/>
                  </a:lnTo>
                  <a:lnTo>
                    <a:pt x="371" y="2"/>
                  </a:lnTo>
                  <a:lnTo>
                    <a:pt x="373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81" y="2"/>
                  </a:lnTo>
                  <a:lnTo>
                    <a:pt x="384" y="2"/>
                  </a:lnTo>
                  <a:lnTo>
                    <a:pt x="385" y="3"/>
                  </a:lnTo>
                  <a:lnTo>
                    <a:pt x="388" y="3"/>
                  </a:lnTo>
                  <a:lnTo>
                    <a:pt x="391" y="3"/>
                  </a:lnTo>
                  <a:lnTo>
                    <a:pt x="392" y="3"/>
                  </a:lnTo>
                  <a:lnTo>
                    <a:pt x="395" y="3"/>
                  </a:lnTo>
                  <a:lnTo>
                    <a:pt x="396" y="3"/>
                  </a:lnTo>
                  <a:lnTo>
                    <a:pt x="398" y="3"/>
                  </a:lnTo>
                  <a:lnTo>
                    <a:pt x="399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6"/>
                  </a:lnTo>
                  <a:lnTo>
                    <a:pt x="421" y="6"/>
                  </a:lnTo>
                  <a:lnTo>
                    <a:pt x="422" y="6"/>
                  </a:lnTo>
                  <a:lnTo>
                    <a:pt x="424" y="6"/>
                  </a:lnTo>
                  <a:lnTo>
                    <a:pt x="425" y="6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31" y="7"/>
                  </a:lnTo>
                  <a:lnTo>
                    <a:pt x="432" y="7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8" y="7"/>
                  </a:lnTo>
                  <a:lnTo>
                    <a:pt x="441" y="9"/>
                  </a:lnTo>
                  <a:lnTo>
                    <a:pt x="444" y="9"/>
                  </a:lnTo>
                  <a:lnTo>
                    <a:pt x="445" y="9"/>
                  </a:lnTo>
                  <a:lnTo>
                    <a:pt x="447" y="9"/>
                  </a:lnTo>
                  <a:lnTo>
                    <a:pt x="450" y="9"/>
                  </a:lnTo>
                  <a:lnTo>
                    <a:pt x="451" y="10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2"/>
                  </a:lnTo>
                  <a:lnTo>
                    <a:pt x="461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3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80" y="16"/>
                  </a:lnTo>
                  <a:lnTo>
                    <a:pt x="481" y="17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2"/>
                  </a:lnTo>
                  <a:lnTo>
                    <a:pt x="498" y="22"/>
                  </a:lnTo>
                  <a:lnTo>
                    <a:pt x="500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6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7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9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4" y="36"/>
                  </a:lnTo>
                  <a:lnTo>
                    <a:pt x="536" y="37"/>
                  </a:lnTo>
                  <a:lnTo>
                    <a:pt x="539" y="37"/>
                  </a:lnTo>
                  <a:lnTo>
                    <a:pt x="540" y="39"/>
                  </a:lnTo>
                  <a:lnTo>
                    <a:pt x="542" y="40"/>
                  </a:lnTo>
                  <a:lnTo>
                    <a:pt x="544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4" y="46"/>
                  </a:lnTo>
                  <a:lnTo>
                    <a:pt x="557" y="47"/>
                  </a:lnTo>
                  <a:lnTo>
                    <a:pt x="559" y="47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7" y="53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3" y="56"/>
                  </a:lnTo>
                  <a:lnTo>
                    <a:pt x="575" y="56"/>
                  </a:lnTo>
                  <a:lnTo>
                    <a:pt x="576" y="58"/>
                  </a:lnTo>
                  <a:lnTo>
                    <a:pt x="577" y="58"/>
                  </a:lnTo>
                  <a:lnTo>
                    <a:pt x="579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8" y="63"/>
                  </a:lnTo>
                  <a:lnTo>
                    <a:pt x="589" y="63"/>
                  </a:lnTo>
                  <a:lnTo>
                    <a:pt x="590" y="65"/>
                  </a:lnTo>
                  <a:lnTo>
                    <a:pt x="592" y="66"/>
                  </a:lnTo>
                  <a:lnTo>
                    <a:pt x="595" y="68"/>
                  </a:lnTo>
                  <a:lnTo>
                    <a:pt x="596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3"/>
                  </a:lnTo>
                  <a:lnTo>
                    <a:pt x="606" y="73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8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3"/>
                  </a:lnTo>
                  <a:lnTo>
                    <a:pt x="623" y="83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6" y="86"/>
                  </a:lnTo>
                  <a:lnTo>
                    <a:pt x="628" y="86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1"/>
                  </a:lnTo>
                  <a:lnTo>
                    <a:pt x="636" y="92"/>
                  </a:lnTo>
                  <a:lnTo>
                    <a:pt x="638" y="93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6"/>
                  </a:lnTo>
                  <a:lnTo>
                    <a:pt x="644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51" y="102"/>
                  </a:lnTo>
                  <a:lnTo>
                    <a:pt x="652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5" y="105"/>
                  </a:lnTo>
                  <a:lnTo>
                    <a:pt x="656" y="106"/>
                  </a:lnTo>
                  <a:lnTo>
                    <a:pt x="658" y="106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61" y="109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19"/>
                  </a:lnTo>
                  <a:lnTo>
                    <a:pt x="674" y="119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79" y="124"/>
                  </a:lnTo>
                  <a:lnTo>
                    <a:pt x="681" y="125"/>
                  </a:lnTo>
                  <a:lnTo>
                    <a:pt x="682" y="125"/>
                  </a:lnTo>
                  <a:lnTo>
                    <a:pt x="682" y="126"/>
                  </a:lnTo>
                  <a:lnTo>
                    <a:pt x="684" y="126"/>
                  </a:lnTo>
                  <a:lnTo>
                    <a:pt x="684" y="128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29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2"/>
                  </a:lnTo>
                  <a:lnTo>
                    <a:pt x="692" y="132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2" y="141"/>
                  </a:lnTo>
                  <a:lnTo>
                    <a:pt x="704" y="141"/>
                  </a:lnTo>
                  <a:lnTo>
                    <a:pt x="705" y="142"/>
                  </a:lnTo>
                  <a:lnTo>
                    <a:pt x="707" y="144"/>
                  </a:lnTo>
                  <a:lnTo>
                    <a:pt x="708" y="144"/>
                  </a:lnTo>
                  <a:lnTo>
                    <a:pt x="708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49"/>
                  </a:lnTo>
                  <a:lnTo>
                    <a:pt x="714" y="149"/>
                  </a:lnTo>
                  <a:lnTo>
                    <a:pt x="714" y="151"/>
                  </a:lnTo>
                  <a:lnTo>
                    <a:pt x="715" y="152"/>
                  </a:lnTo>
                  <a:lnTo>
                    <a:pt x="717" y="154"/>
                  </a:lnTo>
                  <a:lnTo>
                    <a:pt x="718" y="154"/>
                  </a:lnTo>
                  <a:lnTo>
                    <a:pt x="718" y="155"/>
                  </a:lnTo>
                  <a:lnTo>
                    <a:pt x="720" y="157"/>
                  </a:lnTo>
                  <a:lnTo>
                    <a:pt x="721" y="158"/>
                  </a:lnTo>
                  <a:lnTo>
                    <a:pt x="723" y="160"/>
                  </a:lnTo>
                  <a:lnTo>
                    <a:pt x="724" y="161"/>
                  </a:lnTo>
                  <a:lnTo>
                    <a:pt x="725" y="162"/>
                  </a:lnTo>
                  <a:lnTo>
                    <a:pt x="727" y="164"/>
                  </a:lnTo>
                  <a:lnTo>
                    <a:pt x="728" y="165"/>
                  </a:lnTo>
                  <a:lnTo>
                    <a:pt x="728" y="167"/>
                  </a:lnTo>
                  <a:lnTo>
                    <a:pt x="730" y="167"/>
                  </a:lnTo>
                  <a:lnTo>
                    <a:pt x="731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4" y="171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7" y="175"/>
                  </a:lnTo>
                  <a:lnTo>
                    <a:pt x="738" y="177"/>
                  </a:lnTo>
                  <a:lnTo>
                    <a:pt x="740" y="178"/>
                  </a:lnTo>
                  <a:lnTo>
                    <a:pt x="741" y="180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7" y="188"/>
                  </a:lnTo>
                  <a:lnTo>
                    <a:pt x="748" y="190"/>
                  </a:lnTo>
                  <a:lnTo>
                    <a:pt x="750" y="191"/>
                  </a:lnTo>
                  <a:lnTo>
                    <a:pt x="751" y="193"/>
                  </a:lnTo>
                  <a:lnTo>
                    <a:pt x="753" y="194"/>
                  </a:lnTo>
                  <a:lnTo>
                    <a:pt x="754" y="197"/>
                  </a:lnTo>
                  <a:lnTo>
                    <a:pt x="757" y="198"/>
                  </a:lnTo>
                  <a:lnTo>
                    <a:pt x="758" y="200"/>
                  </a:lnTo>
                  <a:lnTo>
                    <a:pt x="760" y="201"/>
                  </a:lnTo>
                  <a:lnTo>
                    <a:pt x="761" y="204"/>
                  </a:lnTo>
                  <a:lnTo>
                    <a:pt x="763" y="205"/>
                  </a:lnTo>
                  <a:lnTo>
                    <a:pt x="763" y="207"/>
                  </a:lnTo>
                  <a:lnTo>
                    <a:pt x="764" y="208"/>
                  </a:lnTo>
                  <a:lnTo>
                    <a:pt x="766" y="210"/>
                  </a:lnTo>
                  <a:lnTo>
                    <a:pt x="767" y="210"/>
                  </a:lnTo>
                  <a:lnTo>
                    <a:pt x="767" y="211"/>
                  </a:lnTo>
                  <a:lnTo>
                    <a:pt x="769" y="213"/>
                  </a:lnTo>
                  <a:lnTo>
                    <a:pt x="770" y="214"/>
                  </a:lnTo>
                  <a:lnTo>
                    <a:pt x="770" y="216"/>
                  </a:lnTo>
                  <a:lnTo>
                    <a:pt x="771" y="216"/>
                  </a:lnTo>
                  <a:lnTo>
                    <a:pt x="771" y="217"/>
                  </a:lnTo>
                  <a:lnTo>
                    <a:pt x="773" y="218"/>
                  </a:lnTo>
                  <a:lnTo>
                    <a:pt x="774" y="220"/>
                  </a:lnTo>
                  <a:lnTo>
                    <a:pt x="776" y="221"/>
                  </a:lnTo>
                  <a:lnTo>
                    <a:pt x="776" y="223"/>
                  </a:lnTo>
                  <a:lnTo>
                    <a:pt x="777" y="224"/>
                  </a:lnTo>
                  <a:lnTo>
                    <a:pt x="779" y="226"/>
                  </a:lnTo>
                  <a:lnTo>
                    <a:pt x="779" y="227"/>
                  </a:lnTo>
                  <a:lnTo>
                    <a:pt x="780" y="228"/>
                  </a:lnTo>
                  <a:lnTo>
                    <a:pt x="781" y="230"/>
                  </a:lnTo>
                  <a:lnTo>
                    <a:pt x="783" y="231"/>
                  </a:lnTo>
                  <a:lnTo>
                    <a:pt x="783" y="233"/>
                  </a:lnTo>
                  <a:lnTo>
                    <a:pt x="784" y="234"/>
                  </a:lnTo>
                  <a:lnTo>
                    <a:pt x="786" y="237"/>
                  </a:lnTo>
                  <a:lnTo>
                    <a:pt x="787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3" y="246"/>
                  </a:lnTo>
                  <a:lnTo>
                    <a:pt x="794" y="247"/>
                  </a:lnTo>
                  <a:lnTo>
                    <a:pt x="796" y="250"/>
                  </a:lnTo>
                  <a:lnTo>
                    <a:pt x="797" y="251"/>
                  </a:lnTo>
                  <a:lnTo>
                    <a:pt x="799" y="253"/>
                  </a:lnTo>
                  <a:lnTo>
                    <a:pt x="799" y="254"/>
                  </a:lnTo>
                  <a:lnTo>
                    <a:pt x="800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3" y="260"/>
                  </a:lnTo>
                  <a:lnTo>
                    <a:pt x="804" y="261"/>
                  </a:lnTo>
                  <a:lnTo>
                    <a:pt x="806" y="263"/>
                  </a:lnTo>
                  <a:lnTo>
                    <a:pt x="806" y="264"/>
                  </a:lnTo>
                  <a:lnTo>
                    <a:pt x="807" y="266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0" y="270"/>
                  </a:lnTo>
                  <a:lnTo>
                    <a:pt x="812" y="272"/>
                  </a:lnTo>
                  <a:lnTo>
                    <a:pt x="813" y="273"/>
                  </a:lnTo>
                  <a:lnTo>
                    <a:pt x="813" y="274"/>
                  </a:lnTo>
                  <a:lnTo>
                    <a:pt x="815" y="276"/>
                  </a:lnTo>
                  <a:lnTo>
                    <a:pt x="816" y="277"/>
                  </a:lnTo>
                  <a:lnTo>
                    <a:pt x="816" y="279"/>
                  </a:lnTo>
                  <a:lnTo>
                    <a:pt x="817" y="280"/>
                  </a:lnTo>
                  <a:lnTo>
                    <a:pt x="819" y="282"/>
                  </a:lnTo>
                  <a:lnTo>
                    <a:pt x="820" y="283"/>
                  </a:lnTo>
                  <a:lnTo>
                    <a:pt x="822" y="286"/>
                  </a:lnTo>
                  <a:lnTo>
                    <a:pt x="823" y="287"/>
                  </a:lnTo>
                  <a:lnTo>
                    <a:pt x="825" y="290"/>
                  </a:lnTo>
                  <a:lnTo>
                    <a:pt x="826" y="292"/>
                  </a:lnTo>
                  <a:lnTo>
                    <a:pt x="827" y="295"/>
                  </a:lnTo>
                  <a:lnTo>
                    <a:pt x="829" y="296"/>
                  </a:lnTo>
                  <a:lnTo>
                    <a:pt x="830" y="299"/>
                  </a:lnTo>
                  <a:lnTo>
                    <a:pt x="832" y="300"/>
                  </a:lnTo>
                  <a:lnTo>
                    <a:pt x="833" y="303"/>
                  </a:lnTo>
                  <a:lnTo>
                    <a:pt x="835" y="305"/>
                  </a:lnTo>
                  <a:lnTo>
                    <a:pt x="836" y="306"/>
                  </a:lnTo>
                  <a:lnTo>
                    <a:pt x="837" y="307"/>
                  </a:lnTo>
                  <a:lnTo>
                    <a:pt x="839" y="309"/>
                  </a:lnTo>
                  <a:lnTo>
                    <a:pt x="840" y="310"/>
                  </a:lnTo>
                  <a:lnTo>
                    <a:pt x="840" y="312"/>
                  </a:lnTo>
                  <a:lnTo>
                    <a:pt x="842" y="313"/>
                  </a:lnTo>
                  <a:lnTo>
                    <a:pt x="843" y="315"/>
                  </a:lnTo>
                  <a:lnTo>
                    <a:pt x="843" y="316"/>
                  </a:lnTo>
                  <a:lnTo>
                    <a:pt x="845" y="318"/>
                  </a:lnTo>
                  <a:lnTo>
                    <a:pt x="845" y="319"/>
                  </a:lnTo>
                  <a:lnTo>
                    <a:pt x="846" y="319"/>
                  </a:lnTo>
                  <a:lnTo>
                    <a:pt x="846" y="320"/>
                  </a:lnTo>
                  <a:lnTo>
                    <a:pt x="848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50" y="326"/>
                  </a:lnTo>
                  <a:lnTo>
                    <a:pt x="850" y="328"/>
                  </a:lnTo>
                  <a:lnTo>
                    <a:pt x="852" y="329"/>
                  </a:lnTo>
                  <a:lnTo>
                    <a:pt x="852" y="330"/>
                  </a:lnTo>
                  <a:lnTo>
                    <a:pt x="853" y="332"/>
                  </a:lnTo>
                  <a:lnTo>
                    <a:pt x="855" y="333"/>
                  </a:lnTo>
                  <a:lnTo>
                    <a:pt x="855" y="335"/>
                  </a:lnTo>
                  <a:lnTo>
                    <a:pt x="856" y="336"/>
                  </a:lnTo>
                  <a:lnTo>
                    <a:pt x="858" y="338"/>
                  </a:lnTo>
                  <a:lnTo>
                    <a:pt x="858" y="339"/>
                  </a:lnTo>
                  <a:lnTo>
                    <a:pt x="859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9" name="Freeform 25">
              <a:extLst>
                <a:ext uri="{FF2B5EF4-FFF2-40B4-BE49-F238E27FC236}">
                  <a16:creationId xmlns:a16="http://schemas.microsoft.com/office/drawing/2014/main" id="{F36DE70C-60F1-494B-95FB-71BD1DD9A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948"/>
              <a:ext cx="430" cy="171"/>
            </a:xfrm>
            <a:custGeom>
              <a:avLst/>
              <a:gdLst>
                <a:gd name="T0" fmla="*/ 1 w 859"/>
                <a:gd name="T1" fmla="*/ 1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3" y="342"/>
                  </a:lnTo>
                  <a:lnTo>
                    <a:pt x="119" y="342"/>
                  </a:lnTo>
                  <a:lnTo>
                    <a:pt x="145" y="342"/>
                  </a:lnTo>
                  <a:lnTo>
                    <a:pt x="168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8" y="342"/>
                  </a:lnTo>
                  <a:lnTo>
                    <a:pt x="246" y="342"/>
                  </a:lnTo>
                  <a:lnTo>
                    <a:pt x="260" y="342"/>
                  </a:lnTo>
                  <a:lnTo>
                    <a:pt x="274" y="342"/>
                  </a:lnTo>
                  <a:lnTo>
                    <a:pt x="287" y="342"/>
                  </a:lnTo>
                  <a:lnTo>
                    <a:pt x="300" y="342"/>
                  </a:lnTo>
                  <a:lnTo>
                    <a:pt x="310" y="341"/>
                  </a:lnTo>
                  <a:lnTo>
                    <a:pt x="320" y="341"/>
                  </a:lnTo>
                  <a:lnTo>
                    <a:pt x="329" y="341"/>
                  </a:lnTo>
                  <a:lnTo>
                    <a:pt x="336" y="341"/>
                  </a:lnTo>
                  <a:lnTo>
                    <a:pt x="343" y="341"/>
                  </a:lnTo>
                  <a:lnTo>
                    <a:pt x="349" y="341"/>
                  </a:lnTo>
                  <a:lnTo>
                    <a:pt x="355" y="341"/>
                  </a:lnTo>
                  <a:lnTo>
                    <a:pt x="359" y="341"/>
                  </a:lnTo>
                  <a:lnTo>
                    <a:pt x="363" y="341"/>
                  </a:lnTo>
                  <a:lnTo>
                    <a:pt x="366" y="341"/>
                  </a:lnTo>
                  <a:lnTo>
                    <a:pt x="371" y="341"/>
                  </a:lnTo>
                  <a:lnTo>
                    <a:pt x="373" y="341"/>
                  </a:lnTo>
                  <a:lnTo>
                    <a:pt x="376" y="341"/>
                  </a:lnTo>
                  <a:lnTo>
                    <a:pt x="378" y="341"/>
                  </a:lnTo>
                  <a:lnTo>
                    <a:pt x="381" y="341"/>
                  </a:lnTo>
                  <a:lnTo>
                    <a:pt x="384" y="341"/>
                  </a:lnTo>
                  <a:lnTo>
                    <a:pt x="385" y="341"/>
                  </a:lnTo>
                  <a:lnTo>
                    <a:pt x="388" y="339"/>
                  </a:lnTo>
                  <a:lnTo>
                    <a:pt x="391" y="339"/>
                  </a:lnTo>
                  <a:lnTo>
                    <a:pt x="392" y="339"/>
                  </a:lnTo>
                  <a:lnTo>
                    <a:pt x="395" y="339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399" y="339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5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8"/>
                  </a:lnTo>
                  <a:lnTo>
                    <a:pt x="414" y="338"/>
                  </a:lnTo>
                  <a:lnTo>
                    <a:pt x="415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6"/>
                  </a:lnTo>
                  <a:lnTo>
                    <a:pt x="425" y="336"/>
                  </a:lnTo>
                  <a:lnTo>
                    <a:pt x="427" y="336"/>
                  </a:lnTo>
                  <a:lnTo>
                    <a:pt x="428" y="336"/>
                  </a:lnTo>
                  <a:lnTo>
                    <a:pt x="431" y="335"/>
                  </a:lnTo>
                  <a:lnTo>
                    <a:pt x="432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8" y="335"/>
                  </a:lnTo>
                  <a:lnTo>
                    <a:pt x="441" y="334"/>
                  </a:lnTo>
                  <a:lnTo>
                    <a:pt x="444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1"/>
                  </a:lnTo>
                  <a:lnTo>
                    <a:pt x="461" y="331"/>
                  </a:lnTo>
                  <a:lnTo>
                    <a:pt x="463" y="331"/>
                  </a:lnTo>
                  <a:lnTo>
                    <a:pt x="464" y="331"/>
                  </a:lnTo>
                  <a:lnTo>
                    <a:pt x="465" y="329"/>
                  </a:lnTo>
                  <a:lnTo>
                    <a:pt x="467" y="329"/>
                  </a:lnTo>
                  <a:lnTo>
                    <a:pt x="468" y="329"/>
                  </a:lnTo>
                  <a:lnTo>
                    <a:pt x="470" y="329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4" y="328"/>
                  </a:lnTo>
                  <a:lnTo>
                    <a:pt x="475" y="326"/>
                  </a:lnTo>
                  <a:lnTo>
                    <a:pt x="477" y="326"/>
                  </a:lnTo>
                  <a:lnTo>
                    <a:pt x="480" y="326"/>
                  </a:lnTo>
                  <a:lnTo>
                    <a:pt x="481" y="325"/>
                  </a:lnTo>
                  <a:lnTo>
                    <a:pt x="483" y="325"/>
                  </a:lnTo>
                  <a:lnTo>
                    <a:pt x="486" y="324"/>
                  </a:lnTo>
                  <a:lnTo>
                    <a:pt x="488" y="324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3" y="319"/>
                  </a:lnTo>
                  <a:lnTo>
                    <a:pt x="504" y="318"/>
                  </a:lnTo>
                  <a:lnTo>
                    <a:pt x="506" y="318"/>
                  </a:lnTo>
                  <a:lnTo>
                    <a:pt x="509" y="316"/>
                  </a:lnTo>
                  <a:lnTo>
                    <a:pt x="510" y="316"/>
                  </a:lnTo>
                  <a:lnTo>
                    <a:pt x="511" y="316"/>
                  </a:lnTo>
                  <a:lnTo>
                    <a:pt x="513" y="315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3"/>
                  </a:lnTo>
                  <a:lnTo>
                    <a:pt x="519" y="313"/>
                  </a:lnTo>
                  <a:lnTo>
                    <a:pt x="520" y="313"/>
                  </a:lnTo>
                  <a:lnTo>
                    <a:pt x="521" y="312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4" y="311"/>
                  </a:lnTo>
                  <a:lnTo>
                    <a:pt x="526" y="311"/>
                  </a:lnTo>
                  <a:lnTo>
                    <a:pt x="527" y="309"/>
                  </a:lnTo>
                  <a:lnTo>
                    <a:pt x="529" y="309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4" y="306"/>
                  </a:lnTo>
                  <a:lnTo>
                    <a:pt x="536" y="305"/>
                  </a:lnTo>
                  <a:lnTo>
                    <a:pt x="539" y="305"/>
                  </a:lnTo>
                  <a:lnTo>
                    <a:pt x="540" y="303"/>
                  </a:lnTo>
                  <a:lnTo>
                    <a:pt x="542" y="302"/>
                  </a:lnTo>
                  <a:lnTo>
                    <a:pt x="544" y="302"/>
                  </a:lnTo>
                  <a:lnTo>
                    <a:pt x="546" y="301"/>
                  </a:lnTo>
                  <a:lnTo>
                    <a:pt x="549" y="299"/>
                  </a:lnTo>
                  <a:lnTo>
                    <a:pt x="552" y="298"/>
                  </a:lnTo>
                  <a:lnTo>
                    <a:pt x="553" y="298"/>
                  </a:lnTo>
                  <a:lnTo>
                    <a:pt x="554" y="296"/>
                  </a:lnTo>
                  <a:lnTo>
                    <a:pt x="557" y="295"/>
                  </a:lnTo>
                  <a:lnTo>
                    <a:pt x="559" y="295"/>
                  </a:lnTo>
                  <a:lnTo>
                    <a:pt x="560" y="293"/>
                  </a:lnTo>
                  <a:lnTo>
                    <a:pt x="562" y="293"/>
                  </a:lnTo>
                  <a:lnTo>
                    <a:pt x="563" y="292"/>
                  </a:lnTo>
                  <a:lnTo>
                    <a:pt x="565" y="292"/>
                  </a:lnTo>
                  <a:lnTo>
                    <a:pt x="566" y="290"/>
                  </a:lnTo>
                  <a:lnTo>
                    <a:pt x="567" y="290"/>
                  </a:lnTo>
                  <a:lnTo>
                    <a:pt x="567" y="289"/>
                  </a:lnTo>
                  <a:lnTo>
                    <a:pt x="569" y="289"/>
                  </a:lnTo>
                  <a:lnTo>
                    <a:pt x="570" y="288"/>
                  </a:lnTo>
                  <a:lnTo>
                    <a:pt x="572" y="288"/>
                  </a:lnTo>
                  <a:lnTo>
                    <a:pt x="573" y="288"/>
                  </a:lnTo>
                  <a:lnTo>
                    <a:pt x="573" y="286"/>
                  </a:lnTo>
                  <a:lnTo>
                    <a:pt x="575" y="286"/>
                  </a:lnTo>
                  <a:lnTo>
                    <a:pt x="576" y="285"/>
                  </a:lnTo>
                  <a:lnTo>
                    <a:pt x="577" y="285"/>
                  </a:lnTo>
                  <a:lnTo>
                    <a:pt x="579" y="283"/>
                  </a:lnTo>
                  <a:lnTo>
                    <a:pt x="580" y="283"/>
                  </a:lnTo>
                  <a:lnTo>
                    <a:pt x="582" y="282"/>
                  </a:lnTo>
                  <a:lnTo>
                    <a:pt x="583" y="280"/>
                  </a:lnTo>
                  <a:lnTo>
                    <a:pt x="585" y="280"/>
                  </a:lnTo>
                  <a:lnTo>
                    <a:pt x="588" y="279"/>
                  </a:lnTo>
                  <a:lnTo>
                    <a:pt x="589" y="279"/>
                  </a:lnTo>
                  <a:lnTo>
                    <a:pt x="590" y="278"/>
                  </a:lnTo>
                  <a:lnTo>
                    <a:pt x="592" y="276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2" y="270"/>
                  </a:lnTo>
                  <a:lnTo>
                    <a:pt x="603" y="270"/>
                  </a:lnTo>
                  <a:lnTo>
                    <a:pt x="605" y="269"/>
                  </a:lnTo>
                  <a:lnTo>
                    <a:pt x="606" y="269"/>
                  </a:lnTo>
                  <a:lnTo>
                    <a:pt x="608" y="267"/>
                  </a:lnTo>
                  <a:lnTo>
                    <a:pt x="609" y="267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3" y="265"/>
                  </a:lnTo>
                  <a:lnTo>
                    <a:pt x="615" y="263"/>
                  </a:lnTo>
                  <a:lnTo>
                    <a:pt x="616" y="263"/>
                  </a:lnTo>
                  <a:lnTo>
                    <a:pt x="618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2" y="259"/>
                  </a:lnTo>
                  <a:lnTo>
                    <a:pt x="623" y="259"/>
                  </a:lnTo>
                  <a:lnTo>
                    <a:pt x="623" y="257"/>
                  </a:lnTo>
                  <a:lnTo>
                    <a:pt x="625" y="257"/>
                  </a:lnTo>
                  <a:lnTo>
                    <a:pt x="626" y="256"/>
                  </a:lnTo>
                  <a:lnTo>
                    <a:pt x="628" y="256"/>
                  </a:lnTo>
                  <a:lnTo>
                    <a:pt x="629" y="255"/>
                  </a:lnTo>
                  <a:lnTo>
                    <a:pt x="631" y="255"/>
                  </a:lnTo>
                  <a:lnTo>
                    <a:pt x="632" y="253"/>
                  </a:lnTo>
                  <a:lnTo>
                    <a:pt x="634" y="252"/>
                  </a:lnTo>
                  <a:lnTo>
                    <a:pt x="635" y="250"/>
                  </a:lnTo>
                  <a:lnTo>
                    <a:pt x="636" y="250"/>
                  </a:lnTo>
                  <a:lnTo>
                    <a:pt x="638" y="249"/>
                  </a:lnTo>
                  <a:lnTo>
                    <a:pt x="639" y="247"/>
                  </a:lnTo>
                  <a:lnTo>
                    <a:pt x="641" y="247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5"/>
                  </a:lnTo>
                  <a:lnTo>
                    <a:pt x="645" y="245"/>
                  </a:lnTo>
                  <a:lnTo>
                    <a:pt x="646" y="243"/>
                  </a:lnTo>
                  <a:lnTo>
                    <a:pt x="648" y="242"/>
                  </a:lnTo>
                  <a:lnTo>
                    <a:pt x="649" y="242"/>
                  </a:lnTo>
                  <a:lnTo>
                    <a:pt x="651" y="240"/>
                  </a:lnTo>
                  <a:lnTo>
                    <a:pt x="652" y="240"/>
                  </a:lnTo>
                  <a:lnTo>
                    <a:pt x="652" y="239"/>
                  </a:lnTo>
                  <a:lnTo>
                    <a:pt x="654" y="239"/>
                  </a:lnTo>
                  <a:lnTo>
                    <a:pt x="654" y="237"/>
                  </a:lnTo>
                  <a:lnTo>
                    <a:pt x="655" y="237"/>
                  </a:lnTo>
                  <a:lnTo>
                    <a:pt x="656" y="236"/>
                  </a:lnTo>
                  <a:lnTo>
                    <a:pt x="658" y="236"/>
                  </a:lnTo>
                  <a:lnTo>
                    <a:pt x="658" y="234"/>
                  </a:lnTo>
                  <a:lnTo>
                    <a:pt x="659" y="234"/>
                  </a:lnTo>
                  <a:lnTo>
                    <a:pt x="661" y="233"/>
                  </a:lnTo>
                  <a:lnTo>
                    <a:pt x="662" y="232"/>
                  </a:lnTo>
                  <a:lnTo>
                    <a:pt x="664" y="232"/>
                  </a:lnTo>
                  <a:lnTo>
                    <a:pt x="664" y="230"/>
                  </a:lnTo>
                  <a:lnTo>
                    <a:pt x="665" y="229"/>
                  </a:lnTo>
                  <a:lnTo>
                    <a:pt x="667" y="229"/>
                  </a:lnTo>
                  <a:lnTo>
                    <a:pt x="668" y="227"/>
                  </a:lnTo>
                  <a:lnTo>
                    <a:pt x="669" y="226"/>
                  </a:lnTo>
                  <a:lnTo>
                    <a:pt x="671" y="226"/>
                  </a:lnTo>
                  <a:lnTo>
                    <a:pt x="671" y="224"/>
                  </a:lnTo>
                  <a:lnTo>
                    <a:pt x="672" y="224"/>
                  </a:lnTo>
                  <a:lnTo>
                    <a:pt x="672" y="223"/>
                  </a:lnTo>
                  <a:lnTo>
                    <a:pt x="674" y="223"/>
                  </a:lnTo>
                  <a:lnTo>
                    <a:pt x="675" y="222"/>
                  </a:lnTo>
                  <a:lnTo>
                    <a:pt x="677" y="222"/>
                  </a:lnTo>
                  <a:lnTo>
                    <a:pt x="677" y="220"/>
                  </a:lnTo>
                  <a:lnTo>
                    <a:pt x="678" y="220"/>
                  </a:lnTo>
                  <a:lnTo>
                    <a:pt x="678" y="219"/>
                  </a:lnTo>
                  <a:lnTo>
                    <a:pt x="679" y="219"/>
                  </a:lnTo>
                  <a:lnTo>
                    <a:pt x="681" y="217"/>
                  </a:lnTo>
                  <a:lnTo>
                    <a:pt x="682" y="217"/>
                  </a:lnTo>
                  <a:lnTo>
                    <a:pt x="682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7" y="213"/>
                  </a:lnTo>
                  <a:lnTo>
                    <a:pt x="688" y="213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2" y="210"/>
                  </a:lnTo>
                  <a:lnTo>
                    <a:pt x="694" y="209"/>
                  </a:lnTo>
                  <a:lnTo>
                    <a:pt x="695" y="207"/>
                  </a:lnTo>
                  <a:lnTo>
                    <a:pt x="697" y="206"/>
                  </a:lnTo>
                  <a:lnTo>
                    <a:pt x="698" y="206"/>
                  </a:lnTo>
                  <a:lnTo>
                    <a:pt x="698" y="204"/>
                  </a:lnTo>
                  <a:lnTo>
                    <a:pt x="700" y="204"/>
                  </a:lnTo>
                  <a:lnTo>
                    <a:pt x="701" y="204"/>
                  </a:lnTo>
                  <a:lnTo>
                    <a:pt x="701" y="203"/>
                  </a:lnTo>
                  <a:lnTo>
                    <a:pt x="702" y="203"/>
                  </a:lnTo>
                  <a:lnTo>
                    <a:pt x="702" y="201"/>
                  </a:lnTo>
                  <a:lnTo>
                    <a:pt x="704" y="201"/>
                  </a:lnTo>
                  <a:lnTo>
                    <a:pt x="705" y="200"/>
                  </a:lnTo>
                  <a:lnTo>
                    <a:pt x="707" y="199"/>
                  </a:lnTo>
                  <a:lnTo>
                    <a:pt x="708" y="197"/>
                  </a:lnTo>
                  <a:lnTo>
                    <a:pt x="710" y="196"/>
                  </a:lnTo>
                  <a:lnTo>
                    <a:pt x="711" y="194"/>
                  </a:lnTo>
                  <a:lnTo>
                    <a:pt x="713" y="193"/>
                  </a:lnTo>
                  <a:lnTo>
                    <a:pt x="714" y="193"/>
                  </a:lnTo>
                  <a:lnTo>
                    <a:pt x="714" y="191"/>
                  </a:lnTo>
                  <a:lnTo>
                    <a:pt x="715" y="190"/>
                  </a:lnTo>
                  <a:lnTo>
                    <a:pt x="717" y="189"/>
                  </a:lnTo>
                  <a:lnTo>
                    <a:pt x="718" y="187"/>
                  </a:lnTo>
                  <a:lnTo>
                    <a:pt x="720" y="186"/>
                  </a:lnTo>
                  <a:lnTo>
                    <a:pt x="721" y="184"/>
                  </a:lnTo>
                  <a:lnTo>
                    <a:pt x="723" y="183"/>
                  </a:lnTo>
                  <a:lnTo>
                    <a:pt x="724" y="181"/>
                  </a:lnTo>
                  <a:lnTo>
                    <a:pt x="725" y="180"/>
                  </a:lnTo>
                  <a:lnTo>
                    <a:pt x="727" y="178"/>
                  </a:lnTo>
                  <a:lnTo>
                    <a:pt x="728" y="177"/>
                  </a:lnTo>
                  <a:lnTo>
                    <a:pt x="728" y="176"/>
                  </a:lnTo>
                  <a:lnTo>
                    <a:pt x="730" y="176"/>
                  </a:lnTo>
                  <a:lnTo>
                    <a:pt x="731" y="174"/>
                  </a:lnTo>
                  <a:lnTo>
                    <a:pt x="731" y="173"/>
                  </a:lnTo>
                  <a:lnTo>
                    <a:pt x="733" y="173"/>
                  </a:lnTo>
                  <a:lnTo>
                    <a:pt x="734" y="171"/>
                  </a:lnTo>
                  <a:lnTo>
                    <a:pt x="734" y="170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7" y="168"/>
                  </a:lnTo>
                  <a:lnTo>
                    <a:pt x="737" y="167"/>
                  </a:lnTo>
                  <a:lnTo>
                    <a:pt x="738" y="166"/>
                  </a:lnTo>
                  <a:lnTo>
                    <a:pt x="740" y="164"/>
                  </a:lnTo>
                  <a:lnTo>
                    <a:pt x="741" y="163"/>
                  </a:lnTo>
                  <a:lnTo>
                    <a:pt x="743" y="161"/>
                  </a:lnTo>
                  <a:lnTo>
                    <a:pt x="743" y="160"/>
                  </a:lnTo>
                  <a:lnTo>
                    <a:pt x="744" y="158"/>
                  </a:lnTo>
                  <a:lnTo>
                    <a:pt x="746" y="157"/>
                  </a:lnTo>
                  <a:lnTo>
                    <a:pt x="747" y="155"/>
                  </a:lnTo>
                  <a:lnTo>
                    <a:pt x="747" y="154"/>
                  </a:lnTo>
                  <a:lnTo>
                    <a:pt x="748" y="153"/>
                  </a:lnTo>
                  <a:lnTo>
                    <a:pt x="750" y="151"/>
                  </a:lnTo>
                  <a:lnTo>
                    <a:pt x="751" y="150"/>
                  </a:lnTo>
                  <a:lnTo>
                    <a:pt x="753" y="148"/>
                  </a:lnTo>
                  <a:lnTo>
                    <a:pt x="754" y="145"/>
                  </a:lnTo>
                  <a:lnTo>
                    <a:pt x="757" y="144"/>
                  </a:lnTo>
                  <a:lnTo>
                    <a:pt x="758" y="143"/>
                  </a:lnTo>
                  <a:lnTo>
                    <a:pt x="760" y="141"/>
                  </a:lnTo>
                  <a:lnTo>
                    <a:pt x="761" y="138"/>
                  </a:lnTo>
                  <a:lnTo>
                    <a:pt x="763" y="137"/>
                  </a:lnTo>
                  <a:lnTo>
                    <a:pt x="763" y="135"/>
                  </a:lnTo>
                  <a:lnTo>
                    <a:pt x="764" y="134"/>
                  </a:lnTo>
                  <a:lnTo>
                    <a:pt x="766" y="132"/>
                  </a:lnTo>
                  <a:lnTo>
                    <a:pt x="767" y="132"/>
                  </a:lnTo>
                  <a:lnTo>
                    <a:pt x="767" y="131"/>
                  </a:lnTo>
                  <a:lnTo>
                    <a:pt x="769" y="130"/>
                  </a:lnTo>
                  <a:lnTo>
                    <a:pt x="770" y="128"/>
                  </a:lnTo>
                  <a:lnTo>
                    <a:pt x="770" y="127"/>
                  </a:lnTo>
                  <a:lnTo>
                    <a:pt x="771" y="127"/>
                  </a:lnTo>
                  <a:lnTo>
                    <a:pt x="771" y="125"/>
                  </a:lnTo>
                  <a:lnTo>
                    <a:pt x="773" y="124"/>
                  </a:lnTo>
                  <a:lnTo>
                    <a:pt x="774" y="122"/>
                  </a:lnTo>
                  <a:lnTo>
                    <a:pt x="776" y="121"/>
                  </a:lnTo>
                  <a:lnTo>
                    <a:pt x="776" y="120"/>
                  </a:lnTo>
                  <a:lnTo>
                    <a:pt x="777" y="118"/>
                  </a:lnTo>
                  <a:lnTo>
                    <a:pt x="779" y="117"/>
                  </a:lnTo>
                  <a:lnTo>
                    <a:pt x="779" y="115"/>
                  </a:lnTo>
                  <a:lnTo>
                    <a:pt x="780" y="114"/>
                  </a:lnTo>
                  <a:lnTo>
                    <a:pt x="781" y="112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4" y="108"/>
                  </a:lnTo>
                  <a:lnTo>
                    <a:pt x="786" y="105"/>
                  </a:lnTo>
                  <a:lnTo>
                    <a:pt x="787" y="104"/>
                  </a:lnTo>
                  <a:lnTo>
                    <a:pt x="789" y="101"/>
                  </a:lnTo>
                  <a:lnTo>
                    <a:pt x="790" y="99"/>
                  </a:lnTo>
                  <a:lnTo>
                    <a:pt x="793" y="97"/>
                  </a:lnTo>
                  <a:lnTo>
                    <a:pt x="794" y="95"/>
                  </a:lnTo>
                  <a:lnTo>
                    <a:pt x="796" y="92"/>
                  </a:lnTo>
                  <a:lnTo>
                    <a:pt x="797" y="91"/>
                  </a:lnTo>
                  <a:lnTo>
                    <a:pt x="799" y="89"/>
                  </a:lnTo>
                  <a:lnTo>
                    <a:pt x="799" y="88"/>
                  </a:lnTo>
                  <a:lnTo>
                    <a:pt x="800" y="87"/>
                  </a:lnTo>
                  <a:lnTo>
                    <a:pt x="802" y="84"/>
                  </a:lnTo>
                  <a:lnTo>
                    <a:pt x="803" y="82"/>
                  </a:lnTo>
                  <a:lnTo>
                    <a:pt x="804" y="81"/>
                  </a:lnTo>
                  <a:lnTo>
                    <a:pt x="806" y="79"/>
                  </a:lnTo>
                  <a:lnTo>
                    <a:pt x="806" y="78"/>
                  </a:lnTo>
                  <a:lnTo>
                    <a:pt x="807" y="76"/>
                  </a:lnTo>
                  <a:lnTo>
                    <a:pt x="809" y="75"/>
                  </a:lnTo>
                  <a:lnTo>
                    <a:pt x="809" y="74"/>
                  </a:lnTo>
                  <a:lnTo>
                    <a:pt x="810" y="72"/>
                  </a:lnTo>
                  <a:lnTo>
                    <a:pt x="812" y="71"/>
                  </a:lnTo>
                  <a:lnTo>
                    <a:pt x="813" y="69"/>
                  </a:lnTo>
                  <a:lnTo>
                    <a:pt x="813" y="68"/>
                  </a:lnTo>
                  <a:lnTo>
                    <a:pt x="815" y="66"/>
                  </a:lnTo>
                  <a:lnTo>
                    <a:pt x="816" y="65"/>
                  </a:lnTo>
                  <a:lnTo>
                    <a:pt x="816" y="64"/>
                  </a:lnTo>
                  <a:lnTo>
                    <a:pt x="817" y="62"/>
                  </a:lnTo>
                  <a:lnTo>
                    <a:pt x="819" y="61"/>
                  </a:lnTo>
                  <a:lnTo>
                    <a:pt x="820" y="59"/>
                  </a:lnTo>
                  <a:lnTo>
                    <a:pt x="822" y="56"/>
                  </a:lnTo>
                  <a:lnTo>
                    <a:pt x="823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7" y="48"/>
                  </a:lnTo>
                  <a:lnTo>
                    <a:pt x="829" y="46"/>
                  </a:lnTo>
                  <a:lnTo>
                    <a:pt x="830" y="43"/>
                  </a:lnTo>
                  <a:lnTo>
                    <a:pt x="832" y="42"/>
                  </a:lnTo>
                  <a:lnTo>
                    <a:pt x="833" y="39"/>
                  </a:lnTo>
                  <a:lnTo>
                    <a:pt x="835" y="38"/>
                  </a:lnTo>
                  <a:lnTo>
                    <a:pt x="836" y="36"/>
                  </a:lnTo>
                  <a:lnTo>
                    <a:pt x="837" y="35"/>
                  </a:lnTo>
                  <a:lnTo>
                    <a:pt x="839" y="32"/>
                  </a:lnTo>
                  <a:lnTo>
                    <a:pt x="840" y="31"/>
                  </a:lnTo>
                  <a:lnTo>
                    <a:pt x="840" y="29"/>
                  </a:lnTo>
                  <a:lnTo>
                    <a:pt x="842" y="29"/>
                  </a:lnTo>
                  <a:lnTo>
                    <a:pt x="843" y="28"/>
                  </a:lnTo>
                  <a:lnTo>
                    <a:pt x="843" y="26"/>
                  </a:lnTo>
                  <a:lnTo>
                    <a:pt x="845" y="25"/>
                  </a:lnTo>
                  <a:lnTo>
                    <a:pt x="845" y="23"/>
                  </a:lnTo>
                  <a:lnTo>
                    <a:pt x="846" y="22"/>
                  </a:lnTo>
                  <a:lnTo>
                    <a:pt x="848" y="20"/>
                  </a:lnTo>
                  <a:lnTo>
                    <a:pt x="848" y="19"/>
                  </a:lnTo>
                  <a:lnTo>
                    <a:pt x="849" y="18"/>
                  </a:lnTo>
                  <a:lnTo>
                    <a:pt x="850" y="16"/>
                  </a:lnTo>
                  <a:lnTo>
                    <a:pt x="850" y="15"/>
                  </a:lnTo>
                  <a:lnTo>
                    <a:pt x="852" y="13"/>
                  </a:lnTo>
                  <a:lnTo>
                    <a:pt x="852" y="12"/>
                  </a:lnTo>
                  <a:lnTo>
                    <a:pt x="853" y="10"/>
                  </a:lnTo>
                  <a:lnTo>
                    <a:pt x="855" y="9"/>
                  </a:lnTo>
                  <a:lnTo>
                    <a:pt x="855" y="8"/>
                  </a:lnTo>
                  <a:lnTo>
                    <a:pt x="856" y="6"/>
                  </a:lnTo>
                  <a:lnTo>
                    <a:pt x="858" y="5"/>
                  </a:lnTo>
                  <a:lnTo>
                    <a:pt x="858" y="2"/>
                  </a:lnTo>
                  <a:lnTo>
                    <a:pt x="859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0" name="Freeform 26">
              <a:extLst>
                <a:ext uri="{FF2B5EF4-FFF2-40B4-BE49-F238E27FC236}">
                  <a16:creationId xmlns:a16="http://schemas.microsoft.com/office/drawing/2014/main" id="{4F2AEF30-1B49-064A-B778-4192A9EF0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776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6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8" y="50"/>
                  </a:lnTo>
                  <a:lnTo>
                    <a:pt x="28" y="52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62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8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1" y="106"/>
                  </a:lnTo>
                  <a:lnTo>
                    <a:pt x="51" y="109"/>
                  </a:lnTo>
                  <a:lnTo>
                    <a:pt x="52" y="111"/>
                  </a:lnTo>
                  <a:lnTo>
                    <a:pt x="54" y="114"/>
                  </a:lnTo>
                  <a:lnTo>
                    <a:pt x="54" y="115"/>
                  </a:lnTo>
                  <a:lnTo>
                    <a:pt x="55" y="118"/>
                  </a:lnTo>
                  <a:lnTo>
                    <a:pt x="55" y="119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1" y="134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5" y="147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8" y="157"/>
                  </a:lnTo>
                  <a:lnTo>
                    <a:pt x="68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1" y="165"/>
                  </a:lnTo>
                  <a:lnTo>
                    <a:pt x="71" y="168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4" y="174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7" y="183"/>
                  </a:lnTo>
                  <a:lnTo>
                    <a:pt x="77" y="184"/>
                  </a:lnTo>
                  <a:lnTo>
                    <a:pt x="77" y="185"/>
                  </a:lnTo>
                  <a:lnTo>
                    <a:pt x="78" y="187"/>
                  </a:lnTo>
                  <a:lnTo>
                    <a:pt x="78" y="188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2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4" y="207"/>
                  </a:lnTo>
                  <a:lnTo>
                    <a:pt x="84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20"/>
                  </a:lnTo>
                  <a:lnTo>
                    <a:pt x="88" y="221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1" y="228"/>
                  </a:lnTo>
                  <a:lnTo>
                    <a:pt x="91" y="230"/>
                  </a:lnTo>
                  <a:lnTo>
                    <a:pt x="91" y="231"/>
                  </a:lnTo>
                  <a:lnTo>
                    <a:pt x="92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4" y="240"/>
                  </a:lnTo>
                  <a:lnTo>
                    <a:pt x="94" y="241"/>
                  </a:lnTo>
                  <a:lnTo>
                    <a:pt x="94" y="243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1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60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3"/>
                  </a:lnTo>
                  <a:lnTo>
                    <a:pt x="97" y="274"/>
                  </a:lnTo>
                  <a:lnTo>
                    <a:pt x="97" y="276"/>
                  </a:lnTo>
                  <a:lnTo>
                    <a:pt x="97" y="277"/>
                  </a:lnTo>
                  <a:lnTo>
                    <a:pt x="97" y="279"/>
                  </a:lnTo>
                  <a:lnTo>
                    <a:pt x="97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100" y="292"/>
                  </a:lnTo>
                  <a:lnTo>
                    <a:pt x="100" y="293"/>
                  </a:lnTo>
                  <a:lnTo>
                    <a:pt x="100" y="295"/>
                  </a:lnTo>
                  <a:lnTo>
                    <a:pt x="100" y="296"/>
                  </a:lnTo>
                  <a:lnTo>
                    <a:pt x="100" y="297"/>
                  </a:lnTo>
                  <a:lnTo>
                    <a:pt x="101" y="299"/>
                  </a:lnTo>
                  <a:lnTo>
                    <a:pt x="101" y="300"/>
                  </a:lnTo>
                  <a:lnTo>
                    <a:pt x="101" y="302"/>
                  </a:lnTo>
                  <a:lnTo>
                    <a:pt x="101" y="303"/>
                  </a:lnTo>
                  <a:lnTo>
                    <a:pt x="101" y="305"/>
                  </a:lnTo>
                  <a:lnTo>
                    <a:pt x="102" y="306"/>
                  </a:lnTo>
                  <a:lnTo>
                    <a:pt x="102" y="307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3"/>
                  </a:lnTo>
                  <a:lnTo>
                    <a:pt x="102" y="336"/>
                  </a:lnTo>
                  <a:lnTo>
                    <a:pt x="101" y="338"/>
                  </a:lnTo>
                  <a:lnTo>
                    <a:pt x="101" y="340"/>
                  </a:lnTo>
                  <a:lnTo>
                    <a:pt x="101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1" name="Freeform 27">
              <a:extLst>
                <a:ext uri="{FF2B5EF4-FFF2-40B4-BE49-F238E27FC236}">
                  <a16:creationId xmlns:a16="http://schemas.microsoft.com/office/drawing/2014/main" id="{CD895C7F-C49D-D34A-BD92-5B336D79E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47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5" y="336"/>
                  </a:lnTo>
                  <a:lnTo>
                    <a:pt x="6" y="332"/>
                  </a:lnTo>
                  <a:lnTo>
                    <a:pt x="9" y="329"/>
                  </a:lnTo>
                  <a:lnTo>
                    <a:pt x="10" y="326"/>
                  </a:lnTo>
                  <a:lnTo>
                    <a:pt x="12" y="323"/>
                  </a:lnTo>
                  <a:lnTo>
                    <a:pt x="13" y="320"/>
                  </a:lnTo>
                  <a:lnTo>
                    <a:pt x="15" y="319"/>
                  </a:lnTo>
                  <a:lnTo>
                    <a:pt x="16" y="316"/>
                  </a:lnTo>
                  <a:lnTo>
                    <a:pt x="16" y="314"/>
                  </a:lnTo>
                  <a:lnTo>
                    <a:pt x="18" y="312"/>
                  </a:lnTo>
                  <a:lnTo>
                    <a:pt x="19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2" y="306"/>
                  </a:lnTo>
                  <a:lnTo>
                    <a:pt x="22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9" y="290"/>
                  </a:lnTo>
                  <a:lnTo>
                    <a:pt x="29" y="289"/>
                  </a:lnTo>
                  <a:lnTo>
                    <a:pt x="31" y="287"/>
                  </a:lnTo>
                  <a:lnTo>
                    <a:pt x="31" y="286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77"/>
                  </a:lnTo>
                  <a:lnTo>
                    <a:pt x="35" y="276"/>
                  </a:lnTo>
                  <a:lnTo>
                    <a:pt x="35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41" y="263"/>
                  </a:lnTo>
                  <a:lnTo>
                    <a:pt x="41" y="261"/>
                  </a:lnTo>
                  <a:lnTo>
                    <a:pt x="42" y="260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5" y="251"/>
                  </a:lnTo>
                  <a:lnTo>
                    <a:pt x="45" y="250"/>
                  </a:lnTo>
                  <a:lnTo>
                    <a:pt x="45" y="248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9" y="241"/>
                  </a:lnTo>
                  <a:lnTo>
                    <a:pt x="49" y="238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52" y="233"/>
                  </a:lnTo>
                  <a:lnTo>
                    <a:pt x="54" y="230"/>
                  </a:lnTo>
                  <a:lnTo>
                    <a:pt x="54" y="228"/>
                  </a:lnTo>
                  <a:lnTo>
                    <a:pt x="55" y="225"/>
                  </a:lnTo>
                  <a:lnTo>
                    <a:pt x="55" y="224"/>
                  </a:lnTo>
                  <a:lnTo>
                    <a:pt x="56" y="221"/>
                  </a:lnTo>
                  <a:lnTo>
                    <a:pt x="56" y="220"/>
                  </a:lnTo>
                  <a:lnTo>
                    <a:pt x="58" y="218"/>
                  </a:lnTo>
                  <a:lnTo>
                    <a:pt x="58" y="217"/>
                  </a:lnTo>
                  <a:lnTo>
                    <a:pt x="58" y="215"/>
                  </a:lnTo>
                  <a:lnTo>
                    <a:pt x="59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61" y="210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4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5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4" y="167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5" y="162"/>
                  </a:lnTo>
                  <a:lnTo>
                    <a:pt x="77" y="161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8" y="156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1" y="146"/>
                  </a:lnTo>
                  <a:lnTo>
                    <a:pt x="81" y="145"/>
                  </a:lnTo>
                  <a:lnTo>
                    <a:pt x="81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5" y="132"/>
                  </a:lnTo>
                  <a:lnTo>
                    <a:pt x="85" y="131"/>
                  </a:lnTo>
                  <a:lnTo>
                    <a:pt x="87" y="128"/>
                  </a:lnTo>
                  <a:lnTo>
                    <a:pt x="87" y="126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9" y="119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4" y="103"/>
                  </a:lnTo>
                  <a:lnTo>
                    <a:pt x="94" y="102"/>
                  </a:lnTo>
                  <a:lnTo>
                    <a:pt x="94" y="100"/>
                  </a:lnTo>
                  <a:lnTo>
                    <a:pt x="94" y="99"/>
                  </a:lnTo>
                  <a:lnTo>
                    <a:pt x="94" y="98"/>
                  </a:lnTo>
                  <a:lnTo>
                    <a:pt x="94" y="96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3"/>
                  </a:lnTo>
                  <a:lnTo>
                    <a:pt x="97" y="72"/>
                  </a:lnTo>
                  <a:lnTo>
                    <a:pt x="97" y="70"/>
                  </a:lnTo>
                  <a:lnTo>
                    <a:pt x="97" y="69"/>
                  </a:lnTo>
                  <a:lnTo>
                    <a:pt x="97" y="67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8" y="62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100" y="52"/>
                  </a:lnTo>
                  <a:lnTo>
                    <a:pt x="100" y="50"/>
                  </a:lnTo>
                  <a:lnTo>
                    <a:pt x="100" y="49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101" y="44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1" y="6"/>
                  </a:lnTo>
                  <a:lnTo>
                    <a:pt x="101" y="3"/>
                  </a:lnTo>
                  <a:lnTo>
                    <a:pt x="101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2" name="Freeform 29">
              <a:extLst>
                <a:ext uri="{FF2B5EF4-FFF2-40B4-BE49-F238E27FC236}">
                  <a16:creationId xmlns:a16="http://schemas.microsoft.com/office/drawing/2014/main" id="{5402FDE8-DD3C-3A49-8D1D-6C3496C13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1906"/>
              <a:ext cx="77" cy="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1 h 155"/>
                <a:gd name="T4" fmla="*/ 0 w 155"/>
                <a:gd name="T5" fmla="*/ 1 h 155"/>
                <a:gd name="T6" fmla="*/ 0 w 155"/>
                <a:gd name="T7" fmla="*/ 1 h 155"/>
                <a:gd name="T8" fmla="*/ 0 w 155"/>
                <a:gd name="T9" fmla="*/ 1 h 155"/>
                <a:gd name="T10" fmla="*/ 0 w 155"/>
                <a:gd name="T11" fmla="*/ 1 h 155"/>
                <a:gd name="T12" fmla="*/ 0 w 155"/>
                <a:gd name="T13" fmla="*/ 1 h 155"/>
                <a:gd name="T14" fmla="*/ 0 w 155"/>
                <a:gd name="T15" fmla="*/ 1 h 155"/>
                <a:gd name="T16" fmla="*/ 0 w 155"/>
                <a:gd name="T17" fmla="*/ 1 h 155"/>
                <a:gd name="T18" fmla="*/ 0 w 155"/>
                <a:gd name="T19" fmla="*/ 1 h 155"/>
                <a:gd name="T20" fmla="*/ 0 w 155"/>
                <a:gd name="T21" fmla="*/ 1 h 155"/>
                <a:gd name="T22" fmla="*/ 0 w 155"/>
                <a:gd name="T23" fmla="*/ 1 h 155"/>
                <a:gd name="T24" fmla="*/ 0 w 155"/>
                <a:gd name="T25" fmla="*/ 1 h 155"/>
                <a:gd name="T26" fmla="*/ 0 w 155"/>
                <a:gd name="T27" fmla="*/ 1 h 155"/>
                <a:gd name="T28" fmla="*/ 0 w 155"/>
                <a:gd name="T29" fmla="*/ 1 h 155"/>
                <a:gd name="T30" fmla="*/ 0 w 155"/>
                <a:gd name="T31" fmla="*/ 1 h 155"/>
                <a:gd name="T32" fmla="*/ 0 w 155"/>
                <a:gd name="T33" fmla="*/ 1 h 155"/>
                <a:gd name="T34" fmla="*/ 0 w 155"/>
                <a:gd name="T35" fmla="*/ 1 h 155"/>
                <a:gd name="T36" fmla="*/ 0 w 155"/>
                <a:gd name="T37" fmla="*/ 1 h 155"/>
                <a:gd name="T38" fmla="*/ 0 w 155"/>
                <a:gd name="T39" fmla="*/ 1 h 155"/>
                <a:gd name="T40" fmla="*/ 0 w 155"/>
                <a:gd name="T41" fmla="*/ 1 h 155"/>
                <a:gd name="T42" fmla="*/ 0 w 155"/>
                <a:gd name="T43" fmla="*/ 1 h 155"/>
                <a:gd name="T44" fmla="*/ 0 w 155"/>
                <a:gd name="T45" fmla="*/ 1 h 155"/>
                <a:gd name="T46" fmla="*/ 0 w 155"/>
                <a:gd name="T47" fmla="*/ 1 h 155"/>
                <a:gd name="T48" fmla="*/ 0 w 155"/>
                <a:gd name="T49" fmla="*/ 1 h 155"/>
                <a:gd name="T50" fmla="*/ 0 w 155"/>
                <a:gd name="T51" fmla="*/ 1 h 155"/>
                <a:gd name="T52" fmla="*/ 0 w 155"/>
                <a:gd name="T53" fmla="*/ 1 h 155"/>
                <a:gd name="T54" fmla="*/ 0 w 155"/>
                <a:gd name="T55" fmla="*/ 1 h 155"/>
                <a:gd name="T56" fmla="*/ 0 w 155"/>
                <a:gd name="T57" fmla="*/ 1 h 155"/>
                <a:gd name="T58" fmla="*/ 0 w 155"/>
                <a:gd name="T59" fmla="*/ 1 h 155"/>
                <a:gd name="T60" fmla="*/ 0 w 155"/>
                <a:gd name="T61" fmla="*/ 1 h 155"/>
                <a:gd name="T62" fmla="*/ 0 w 155"/>
                <a:gd name="T63" fmla="*/ 1 h 155"/>
                <a:gd name="T64" fmla="*/ 0 w 155"/>
                <a:gd name="T65" fmla="*/ 1 h 155"/>
                <a:gd name="T66" fmla="*/ 0 w 155"/>
                <a:gd name="T67" fmla="*/ 1 h 155"/>
                <a:gd name="T68" fmla="*/ 0 w 155"/>
                <a:gd name="T69" fmla="*/ 1 h 155"/>
                <a:gd name="T70" fmla="*/ 0 w 155"/>
                <a:gd name="T71" fmla="*/ 1 h 155"/>
                <a:gd name="T72" fmla="*/ 0 w 155"/>
                <a:gd name="T73" fmla="*/ 1 h 155"/>
                <a:gd name="T74" fmla="*/ 0 w 155"/>
                <a:gd name="T75" fmla="*/ 1 h 155"/>
                <a:gd name="T76" fmla="*/ 0 w 155"/>
                <a:gd name="T77" fmla="*/ 1 h 155"/>
                <a:gd name="T78" fmla="*/ 0 w 155"/>
                <a:gd name="T79" fmla="*/ 1 h 155"/>
                <a:gd name="T80" fmla="*/ 0 w 155"/>
                <a:gd name="T81" fmla="*/ 1 h 155"/>
                <a:gd name="T82" fmla="*/ 0 w 155"/>
                <a:gd name="T83" fmla="*/ 1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4" y="3"/>
                  </a:lnTo>
                  <a:lnTo>
                    <a:pt x="51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5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7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5" y="124"/>
                  </a:lnTo>
                  <a:lnTo>
                    <a:pt x="17" y="126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8" y="136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1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1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7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7" y="148"/>
                  </a:lnTo>
                  <a:lnTo>
                    <a:pt x="110" y="147"/>
                  </a:lnTo>
                  <a:lnTo>
                    <a:pt x="115" y="145"/>
                  </a:lnTo>
                  <a:lnTo>
                    <a:pt x="117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6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6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0" y="103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5" y="85"/>
                  </a:lnTo>
                  <a:lnTo>
                    <a:pt x="155" y="80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3" y="65"/>
                  </a:lnTo>
                  <a:lnTo>
                    <a:pt x="153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0" y="50"/>
                  </a:lnTo>
                  <a:lnTo>
                    <a:pt x="149" y="47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4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7" y="10"/>
                  </a:lnTo>
                  <a:lnTo>
                    <a:pt x="115" y="9"/>
                  </a:lnTo>
                  <a:lnTo>
                    <a:pt x="110" y="7"/>
                  </a:lnTo>
                  <a:lnTo>
                    <a:pt x="107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3" name="Rectangle 30">
              <a:extLst>
                <a:ext uri="{FF2B5EF4-FFF2-40B4-BE49-F238E27FC236}">
                  <a16:creationId xmlns:a16="http://schemas.microsoft.com/office/drawing/2014/main" id="{6CCD32D6-F484-EB4C-94D6-3994D3B8E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1867"/>
              <a:ext cx="169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3366FF"/>
                  </a:solidFill>
                  <a:latin typeface="Times-Roman" pitchFamily="2" charset="0"/>
                </a:rPr>
                <a:t>Q</a:t>
              </a:r>
              <a:r>
                <a:rPr lang="en-US" altLang="en-US" sz="1600" b="0" i="1" baseline="-25000">
                  <a:solidFill>
                    <a:srgbClr val="3366FF"/>
                  </a:solidFill>
                  <a:latin typeface="Times-Roman" pitchFamily="2" charset="0"/>
                </a:rPr>
                <a:t>a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</p:grpSp>
      <p:sp>
        <p:nvSpPr>
          <p:cNvPr id="58370" name="Title 1">
            <a:extLst>
              <a:ext uri="{FF2B5EF4-FFF2-40B4-BE49-F238E27FC236}">
                <a16:creationId xmlns:a16="http://schemas.microsoft.com/office/drawing/2014/main" id="{C9378118-D0FF-0044-86B2-71DDF1CD300B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Analyzing The Basic Latch</a:t>
            </a:r>
          </a:p>
        </p:txBody>
      </p:sp>
      <p:graphicFrame>
        <p:nvGraphicFramePr>
          <p:cNvPr id="26" name="Group 605">
            <a:extLst>
              <a:ext uri="{FF2B5EF4-FFF2-40B4-BE49-F238E27FC236}">
                <a16:creationId xmlns:a16="http://schemas.microsoft.com/office/drawing/2014/main" id="{8FE3356C-35F0-1D4E-AEE2-0F110D4A6952}"/>
              </a:ext>
            </a:extLst>
          </p:cNvPr>
          <p:cNvGraphicFramePr>
            <a:graphicFrameLocks noGrp="1"/>
          </p:cNvGraphicFramePr>
          <p:nvPr/>
        </p:nvGraphicFramePr>
        <p:xfrm>
          <a:off x="1524000" y="3962401"/>
          <a:ext cx="3810000" cy="1920875"/>
        </p:xfrm>
        <a:graphic>
          <a:graphicData uri="http://schemas.openxmlformats.org/drawingml/2006/table">
            <a:tbl>
              <a:tblPr/>
              <a:tblGrid>
                <a:gridCol w="692150">
                  <a:extLst>
                    <a:ext uri="{9D8B030D-6E8A-4147-A177-3AD203B41FA5}">
                      <a16:colId xmlns:a16="http://schemas.microsoft.com/office/drawing/2014/main" val="837434647"/>
                    </a:ext>
                  </a:extLst>
                </a:gridCol>
                <a:gridCol w="693738">
                  <a:extLst>
                    <a:ext uri="{9D8B030D-6E8A-4147-A177-3AD203B41FA5}">
                      <a16:colId xmlns:a16="http://schemas.microsoft.com/office/drawing/2014/main" val="2307276704"/>
                    </a:ext>
                  </a:extLst>
                </a:gridCol>
                <a:gridCol w="2424112">
                  <a:extLst>
                    <a:ext uri="{9D8B030D-6E8A-4147-A177-3AD203B41FA5}">
                      <a16:colId xmlns:a16="http://schemas.microsoft.com/office/drawing/2014/main" val="3014428599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S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a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 = NOR (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S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, 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a</a:t>
                      </a: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)</a:t>
                      </a:r>
                      <a:endParaRPr kumimoji="0" lang="en-US" altLang="en-US" sz="24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6301893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68967025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0246960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2022254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8059997"/>
                  </a:ext>
                </a:extLst>
              </a:tr>
            </a:tbl>
          </a:graphicData>
        </a:graphic>
      </p:graphicFrame>
      <p:sp>
        <p:nvSpPr>
          <p:cNvPr id="58389" name="TextBox 1">
            <a:extLst>
              <a:ext uri="{FF2B5EF4-FFF2-40B4-BE49-F238E27FC236}">
                <a16:creationId xmlns:a16="http://schemas.microsoft.com/office/drawing/2014/main" id="{26B7839F-522B-1E41-9441-0E71596764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2438400"/>
            <a:ext cx="40107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3366FF"/>
                </a:solidFill>
                <a:latin typeface="Times-Roman" pitchFamily="2" charset="0"/>
              </a:rPr>
              <a:t>Q</a:t>
            </a:r>
            <a:r>
              <a:rPr lang="en-US" altLang="en-US" sz="1600" b="0" i="1" baseline="-25000">
                <a:solidFill>
                  <a:srgbClr val="3366FF"/>
                </a:solidFill>
                <a:latin typeface="Times-Roman" pitchFamily="2" charset="0"/>
              </a:rPr>
              <a:t>b</a:t>
            </a:r>
            <a:endParaRPr lang="en-US" altLang="en-US" sz="1600" b="0" i="1">
              <a:solidFill>
                <a:srgbClr val="3366FF"/>
              </a:solidFill>
              <a:latin typeface="Times-Roman" pitchFamily="2" charset="0"/>
            </a:endParaRPr>
          </a:p>
        </p:txBody>
      </p:sp>
      <p:graphicFrame>
        <p:nvGraphicFramePr>
          <p:cNvPr id="29" name="Group 605">
            <a:extLst>
              <a:ext uri="{FF2B5EF4-FFF2-40B4-BE49-F238E27FC236}">
                <a16:creationId xmlns:a16="http://schemas.microsoft.com/office/drawing/2014/main" id="{A399E471-C9AF-464F-8427-13C671250F14}"/>
              </a:ext>
            </a:extLst>
          </p:cNvPr>
          <p:cNvGraphicFramePr>
            <a:graphicFrameLocks noGrp="1"/>
          </p:cNvGraphicFramePr>
          <p:nvPr/>
        </p:nvGraphicFramePr>
        <p:xfrm>
          <a:off x="5943600" y="3962401"/>
          <a:ext cx="3810000" cy="1920875"/>
        </p:xfrm>
        <a:graphic>
          <a:graphicData uri="http://schemas.openxmlformats.org/drawingml/2006/table">
            <a:tbl>
              <a:tblPr/>
              <a:tblGrid>
                <a:gridCol w="692150">
                  <a:extLst>
                    <a:ext uri="{9D8B030D-6E8A-4147-A177-3AD203B41FA5}">
                      <a16:colId xmlns:a16="http://schemas.microsoft.com/office/drawing/2014/main" val="3812460638"/>
                    </a:ext>
                  </a:extLst>
                </a:gridCol>
                <a:gridCol w="693738">
                  <a:extLst>
                    <a:ext uri="{9D8B030D-6E8A-4147-A177-3AD203B41FA5}">
                      <a16:colId xmlns:a16="http://schemas.microsoft.com/office/drawing/2014/main" val="704105901"/>
                    </a:ext>
                  </a:extLst>
                </a:gridCol>
                <a:gridCol w="2424112">
                  <a:extLst>
                    <a:ext uri="{9D8B030D-6E8A-4147-A177-3AD203B41FA5}">
                      <a16:colId xmlns:a16="http://schemas.microsoft.com/office/drawing/2014/main" val="27984437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R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b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a</a:t>
                      </a: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 = NOR (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R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, </a:t>
                      </a: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400" b="0" i="1" u="none" strike="noStrike" cap="none" normalizeH="0" baseline="-25000">
                          <a:ln>
                            <a:noFill/>
                          </a:ln>
                          <a:solidFill>
                            <a:srgbClr val="3366FF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)</a:t>
                      </a:r>
                      <a:endParaRPr kumimoji="0" lang="en-US" altLang="en-US" sz="24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4544340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45912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01907853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9095501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4735514"/>
                  </a:ext>
                </a:extLst>
              </a:tr>
            </a:tbl>
          </a:graphicData>
        </a:graphic>
      </p:graphicFrame>
      <p:cxnSp>
        <p:nvCxnSpPr>
          <p:cNvPr id="58408" name="Straight Arrow Connector 3">
            <a:extLst>
              <a:ext uri="{FF2B5EF4-FFF2-40B4-BE49-F238E27FC236}">
                <a16:creationId xmlns:a16="http://schemas.microsoft.com/office/drawing/2014/main" id="{D5D5978F-F555-0146-92ED-E2AB7EEA8F1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553200" y="2590800"/>
            <a:ext cx="1676400" cy="1219200"/>
          </a:xfrm>
          <a:prstGeom prst="straightConnector1">
            <a:avLst/>
          </a:prstGeom>
          <a:noFill/>
          <a:ln w="9525">
            <a:solidFill>
              <a:srgbClr val="FF0000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8409" name="Straight Arrow Connector 5">
            <a:extLst>
              <a:ext uri="{FF2B5EF4-FFF2-40B4-BE49-F238E27FC236}">
                <a16:creationId xmlns:a16="http://schemas.microsoft.com/office/drawing/2014/main" id="{54FB7958-0986-1544-A161-196AAE3AFCA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038600" y="2819400"/>
            <a:ext cx="457200" cy="1066800"/>
          </a:xfrm>
          <a:prstGeom prst="straightConnector1">
            <a:avLst/>
          </a:prstGeom>
          <a:noFill/>
          <a:ln w="9525">
            <a:solidFill>
              <a:srgbClr val="FF0000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8410" name="Straight Connector 29">
            <a:extLst>
              <a:ext uri="{FF2B5EF4-FFF2-40B4-BE49-F238E27FC236}">
                <a16:creationId xmlns:a16="http://schemas.microsoft.com/office/drawing/2014/main" id="{AE5B4AC5-95D8-674D-B269-70A743BA275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654176" y="5100639"/>
            <a:ext cx="2735263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8411" name="Straight Connector 30">
            <a:extLst>
              <a:ext uri="{FF2B5EF4-FFF2-40B4-BE49-F238E27FC236}">
                <a16:creationId xmlns:a16="http://schemas.microsoft.com/office/drawing/2014/main" id="{46E88719-3538-1547-AD84-A9C09FBA16A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096001" y="5105401"/>
            <a:ext cx="2735263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8412" name="Right Brace 10">
            <a:extLst>
              <a:ext uri="{FF2B5EF4-FFF2-40B4-BE49-F238E27FC236}">
                <a16:creationId xmlns:a16="http://schemas.microsoft.com/office/drawing/2014/main" id="{7FC4D2C2-83C0-744F-943E-5E4A94E2FF86}"/>
              </a:ext>
            </a:extLst>
          </p:cNvPr>
          <p:cNvSpPr>
            <a:spLocks/>
          </p:cNvSpPr>
          <p:nvPr/>
        </p:nvSpPr>
        <p:spPr bwMode="auto">
          <a:xfrm>
            <a:off x="4492625" y="4452939"/>
            <a:ext cx="217488" cy="568325"/>
          </a:xfrm>
          <a:prstGeom prst="rightBrace">
            <a:avLst>
              <a:gd name="adj1" fmla="val 8348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8413" name="TextBox 13">
            <a:extLst>
              <a:ext uri="{FF2B5EF4-FFF2-40B4-BE49-F238E27FC236}">
                <a16:creationId xmlns:a16="http://schemas.microsoft.com/office/drawing/2014/main" id="{05C5ACE9-7A3D-E844-9EF0-9C94AB6234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2664" y="4500564"/>
            <a:ext cx="5556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Q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a</a:t>
            </a:r>
          </a:p>
        </p:txBody>
      </p:sp>
      <p:sp>
        <p:nvSpPr>
          <p:cNvPr id="58414" name="Right Brace 10">
            <a:extLst>
              <a:ext uri="{FF2B5EF4-FFF2-40B4-BE49-F238E27FC236}">
                <a16:creationId xmlns:a16="http://schemas.microsoft.com/office/drawing/2014/main" id="{84CADC13-5127-444D-A28A-D3C53B595491}"/>
              </a:ext>
            </a:extLst>
          </p:cNvPr>
          <p:cNvSpPr>
            <a:spLocks/>
          </p:cNvSpPr>
          <p:nvPr/>
        </p:nvSpPr>
        <p:spPr bwMode="auto">
          <a:xfrm>
            <a:off x="4495800" y="5224464"/>
            <a:ext cx="217488" cy="566737"/>
          </a:xfrm>
          <a:prstGeom prst="rightBrace">
            <a:avLst>
              <a:gd name="adj1" fmla="val 8324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8415" name="TextBox 13">
            <a:extLst>
              <a:ext uri="{FF2B5EF4-FFF2-40B4-BE49-F238E27FC236}">
                <a16:creationId xmlns:a16="http://schemas.microsoft.com/office/drawing/2014/main" id="{678CB530-FE18-5D4A-A3CB-28007384BB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3789" y="5200651"/>
            <a:ext cx="3651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800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58416" name="Straight Connector 35">
            <a:extLst>
              <a:ext uri="{FF2B5EF4-FFF2-40B4-BE49-F238E27FC236}">
                <a16:creationId xmlns:a16="http://schemas.microsoft.com/office/drawing/2014/main" id="{2436776B-C0C6-9D4C-9009-045185C02EE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881564" y="4581526"/>
            <a:ext cx="369887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8417" name="Right Brace 10">
            <a:extLst>
              <a:ext uri="{FF2B5EF4-FFF2-40B4-BE49-F238E27FC236}">
                <a16:creationId xmlns:a16="http://schemas.microsoft.com/office/drawing/2014/main" id="{3FD1999E-19E4-8B4A-9BDD-78C4C5E54E54}"/>
              </a:ext>
            </a:extLst>
          </p:cNvPr>
          <p:cNvSpPr>
            <a:spLocks/>
          </p:cNvSpPr>
          <p:nvPr/>
        </p:nvSpPr>
        <p:spPr bwMode="auto">
          <a:xfrm>
            <a:off x="8923339" y="4452939"/>
            <a:ext cx="217487" cy="568325"/>
          </a:xfrm>
          <a:prstGeom prst="rightBrace">
            <a:avLst>
              <a:gd name="adj1" fmla="val 8348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8418" name="Right Brace 10">
            <a:extLst>
              <a:ext uri="{FF2B5EF4-FFF2-40B4-BE49-F238E27FC236}">
                <a16:creationId xmlns:a16="http://schemas.microsoft.com/office/drawing/2014/main" id="{D867E72A-1706-FA49-8A05-B033402A6352}"/>
              </a:ext>
            </a:extLst>
          </p:cNvPr>
          <p:cNvSpPr>
            <a:spLocks/>
          </p:cNvSpPr>
          <p:nvPr/>
        </p:nvSpPr>
        <p:spPr bwMode="auto">
          <a:xfrm>
            <a:off x="8926514" y="5224464"/>
            <a:ext cx="217487" cy="566737"/>
          </a:xfrm>
          <a:prstGeom prst="rightBrace">
            <a:avLst>
              <a:gd name="adj1" fmla="val 8324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8419" name="TextBox 13">
            <a:extLst>
              <a:ext uri="{FF2B5EF4-FFF2-40B4-BE49-F238E27FC236}">
                <a16:creationId xmlns:a16="http://schemas.microsoft.com/office/drawing/2014/main" id="{B44D3A64-2957-1B4D-8466-C202811A40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26551" y="4505326"/>
            <a:ext cx="5635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Q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b</a:t>
            </a:r>
          </a:p>
        </p:txBody>
      </p:sp>
      <p:sp>
        <p:nvSpPr>
          <p:cNvPr id="58420" name="TextBox 13">
            <a:extLst>
              <a:ext uri="{FF2B5EF4-FFF2-40B4-BE49-F238E27FC236}">
                <a16:creationId xmlns:a16="http://schemas.microsoft.com/office/drawing/2014/main" id="{CAC86C16-ED0B-6844-94CB-AD3912437F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37676" y="5207001"/>
            <a:ext cx="3651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800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58421" name="Straight Connector 40">
            <a:extLst>
              <a:ext uri="{FF2B5EF4-FFF2-40B4-BE49-F238E27FC236}">
                <a16:creationId xmlns:a16="http://schemas.microsoft.com/office/drawing/2014/main" id="{F8E32054-1DCA-D744-B360-137B7594CB6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315450" y="4587876"/>
            <a:ext cx="369888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8422" name="Straight Connector 41">
            <a:extLst>
              <a:ext uri="{FF2B5EF4-FFF2-40B4-BE49-F238E27FC236}">
                <a16:creationId xmlns:a16="http://schemas.microsoft.com/office/drawing/2014/main" id="{0FD51E80-F2E4-5C4B-9452-8FFDD116FF9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209800" y="3833814"/>
            <a:ext cx="0" cy="21558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8423" name="Straight Connector 42">
            <a:extLst>
              <a:ext uri="{FF2B5EF4-FFF2-40B4-BE49-F238E27FC236}">
                <a16:creationId xmlns:a16="http://schemas.microsoft.com/office/drawing/2014/main" id="{3E2C4F25-6610-D44A-B238-0A91735A02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29400" y="3887789"/>
            <a:ext cx="0" cy="21558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Title 1">
            <a:extLst>
              <a:ext uri="{FF2B5EF4-FFF2-40B4-BE49-F238E27FC236}">
                <a16:creationId xmlns:a16="http://schemas.microsoft.com/office/drawing/2014/main" id="{EB1703E6-C272-784B-981D-1761D2A55E5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Analyzing The Basic Latch</a:t>
            </a:r>
          </a:p>
        </p:txBody>
      </p:sp>
      <p:grpSp>
        <p:nvGrpSpPr>
          <p:cNvPr id="59394" name="Group 1">
            <a:extLst>
              <a:ext uri="{FF2B5EF4-FFF2-40B4-BE49-F238E27FC236}">
                <a16:creationId xmlns:a16="http://schemas.microsoft.com/office/drawing/2014/main" id="{0FD6F67F-9364-4B4E-918D-2CE9E62F4199}"/>
              </a:ext>
            </a:extLst>
          </p:cNvPr>
          <p:cNvGrpSpPr>
            <a:grpSpLocks/>
          </p:cNvGrpSpPr>
          <p:nvPr/>
        </p:nvGrpSpPr>
        <p:grpSpPr bwMode="auto">
          <a:xfrm>
            <a:off x="3505201" y="1708150"/>
            <a:ext cx="4124325" cy="1416050"/>
            <a:chOff x="2590800" y="1708150"/>
            <a:chExt cx="4124326" cy="1416051"/>
          </a:xfrm>
        </p:grpSpPr>
        <p:sp>
          <p:nvSpPr>
            <p:cNvPr id="59423" name="Freeform 4">
              <a:extLst>
                <a:ext uri="{FF2B5EF4-FFF2-40B4-BE49-F238E27FC236}">
                  <a16:creationId xmlns:a16="http://schemas.microsoft.com/office/drawing/2014/main" id="{D38752CC-631C-D843-B487-5174D2E23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613" y="2214563"/>
              <a:ext cx="682625" cy="271463"/>
            </a:xfrm>
            <a:custGeom>
              <a:avLst/>
              <a:gdLst>
                <a:gd name="T0" fmla="*/ 2147483646 w 860"/>
                <a:gd name="T1" fmla="*/ 0 h 342"/>
                <a:gd name="T2" fmla="*/ 2147483646 w 860"/>
                <a:gd name="T3" fmla="*/ 0 h 342"/>
                <a:gd name="T4" fmla="*/ 2147483646 w 860"/>
                <a:gd name="T5" fmla="*/ 0 h 342"/>
                <a:gd name="T6" fmla="*/ 2147483646 w 860"/>
                <a:gd name="T7" fmla="*/ 2147483646 h 342"/>
                <a:gd name="T8" fmla="*/ 2147483646 w 860"/>
                <a:gd name="T9" fmla="*/ 2147483646 h 342"/>
                <a:gd name="T10" fmla="*/ 2147483646 w 860"/>
                <a:gd name="T11" fmla="*/ 2147483646 h 342"/>
                <a:gd name="T12" fmla="*/ 2147483646 w 860"/>
                <a:gd name="T13" fmla="*/ 2147483646 h 342"/>
                <a:gd name="T14" fmla="*/ 2147483646 w 860"/>
                <a:gd name="T15" fmla="*/ 2147483646 h 342"/>
                <a:gd name="T16" fmla="*/ 2147483646 w 860"/>
                <a:gd name="T17" fmla="*/ 2147483646 h 342"/>
                <a:gd name="T18" fmla="*/ 2147483646 w 860"/>
                <a:gd name="T19" fmla="*/ 2147483646 h 342"/>
                <a:gd name="T20" fmla="*/ 2147483646 w 860"/>
                <a:gd name="T21" fmla="*/ 2147483646 h 342"/>
                <a:gd name="T22" fmla="*/ 2147483646 w 860"/>
                <a:gd name="T23" fmla="*/ 2147483646 h 342"/>
                <a:gd name="T24" fmla="*/ 2147483646 w 860"/>
                <a:gd name="T25" fmla="*/ 2147483646 h 342"/>
                <a:gd name="T26" fmla="*/ 2147483646 w 860"/>
                <a:gd name="T27" fmla="*/ 2147483646 h 342"/>
                <a:gd name="T28" fmla="*/ 2147483646 w 860"/>
                <a:gd name="T29" fmla="*/ 2147483646 h 342"/>
                <a:gd name="T30" fmla="*/ 2147483646 w 860"/>
                <a:gd name="T31" fmla="*/ 2147483646 h 342"/>
                <a:gd name="T32" fmla="*/ 2147483646 w 860"/>
                <a:gd name="T33" fmla="*/ 2147483646 h 342"/>
                <a:gd name="T34" fmla="*/ 2147483646 w 860"/>
                <a:gd name="T35" fmla="*/ 2147483646 h 342"/>
                <a:gd name="T36" fmla="*/ 2147483646 w 860"/>
                <a:gd name="T37" fmla="*/ 2147483646 h 342"/>
                <a:gd name="T38" fmla="*/ 2147483646 w 860"/>
                <a:gd name="T39" fmla="*/ 2147483646 h 342"/>
                <a:gd name="T40" fmla="*/ 2147483646 w 860"/>
                <a:gd name="T41" fmla="*/ 2147483646 h 342"/>
                <a:gd name="T42" fmla="*/ 2147483646 w 860"/>
                <a:gd name="T43" fmla="*/ 2147483646 h 342"/>
                <a:gd name="T44" fmla="*/ 2147483646 w 860"/>
                <a:gd name="T45" fmla="*/ 2147483646 h 342"/>
                <a:gd name="T46" fmla="*/ 2147483646 w 860"/>
                <a:gd name="T47" fmla="*/ 2147483646 h 342"/>
                <a:gd name="T48" fmla="*/ 2147483646 w 860"/>
                <a:gd name="T49" fmla="*/ 2147483646 h 342"/>
                <a:gd name="T50" fmla="*/ 2147483646 w 860"/>
                <a:gd name="T51" fmla="*/ 2147483646 h 342"/>
                <a:gd name="T52" fmla="*/ 2147483646 w 860"/>
                <a:gd name="T53" fmla="*/ 2147483646 h 342"/>
                <a:gd name="T54" fmla="*/ 2147483646 w 860"/>
                <a:gd name="T55" fmla="*/ 2147483646 h 342"/>
                <a:gd name="T56" fmla="*/ 2147483646 w 860"/>
                <a:gd name="T57" fmla="*/ 2147483646 h 342"/>
                <a:gd name="T58" fmla="*/ 2147483646 w 860"/>
                <a:gd name="T59" fmla="*/ 2147483646 h 342"/>
                <a:gd name="T60" fmla="*/ 2147483646 w 860"/>
                <a:gd name="T61" fmla="*/ 2147483646 h 342"/>
                <a:gd name="T62" fmla="*/ 2147483646 w 860"/>
                <a:gd name="T63" fmla="*/ 2147483646 h 342"/>
                <a:gd name="T64" fmla="*/ 2147483646 w 860"/>
                <a:gd name="T65" fmla="*/ 2147483646 h 342"/>
                <a:gd name="T66" fmla="*/ 2147483646 w 860"/>
                <a:gd name="T67" fmla="*/ 2147483646 h 342"/>
                <a:gd name="T68" fmla="*/ 2147483646 w 860"/>
                <a:gd name="T69" fmla="*/ 2147483646 h 342"/>
                <a:gd name="T70" fmla="*/ 2147483646 w 860"/>
                <a:gd name="T71" fmla="*/ 2147483646 h 342"/>
                <a:gd name="T72" fmla="*/ 2147483646 w 860"/>
                <a:gd name="T73" fmla="*/ 2147483646 h 342"/>
                <a:gd name="T74" fmla="*/ 2147483646 w 860"/>
                <a:gd name="T75" fmla="*/ 2147483646 h 342"/>
                <a:gd name="T76" fmla="*/ 2147483646 w 860"/>
                <a:gd name="T77" fmla="*/ 2147483646 h 342"/>
                <a:gd name="T78" fmla="*/ 2147483646 w 860"/>
                <a:gd name="T79" fmla="*/ 2147483646 h 342"/>
                <a:gd name="T80" fmla="*/ 2147483646 w 860"/>
                <a:gd name="T81" fmla="*/ 2147483646 h 342"/>
                <a:gd name="T82" fmla="*/ 2147483646 w 860"/>
                <a:gd name="T83" fmla="*/ 2147483646 h 342"/>
                <a:gd name="T84" fmla="*/ 2147483646 w 860"/>
                <a:gd name="T85" fmla="*/ 2147483646 h 342"/>
                <a:gd name="T86" fmla="*/ 2147483646 w 860"/>
                <a:gd name="T87" fmla="*/ 2147483646 h 342"/>
                <a:gd name="T88" fmla="*/ 2147483646 w 860"/>
                <a:gd name="T89" fmla="*/ 2147483646 h 342"/>
                <a:gd name="T90" fmla="*/ 2147483646 w 860"/>
                <a:gd name="T91" fmla="*/ 2147483646 h 342"/>
                <a:gd name="T92" fmla="*/ 2147483646 w 860"/>
                <a:gd name="T93" fmla="*/ 2147483646 h 342"/>
                <a:gd name="T94" fmla="*/ 2147483646 w 860"/>
                <a:gd name="T95" fmla="*/ 2147483646 h 342"/>
                <a:gd name="T96" fmla="*/ 2147483646 w 860"/>
                <a:gd name="T97" fmla="*/ 2147483646 h 342"/>
                <a:gd name="T98" fmla="*/ 2147483646 w 860"/>
                <a:gd name="T99" fmla="*/ 2147483646 h 342"/>
                <a:gd name="T100" fmla="*/ 2147483646 w 860"/>
                <a:gd name="T101" fmla="*/ 2147483646 h 342"/>
                <a:gd name="T102" fmla="*/ 2147483646 w 860"/>
                <a:gd name="T103" fmla="*/ 2147483646 h 342"/>
                <a:gd name="T104" fmla="*/ 2147483646 w 860"/>
                <a:gd name="T105" fmla="*/ 2147483646 h 342"/>
                <a:gd name="T106" fmla="*/ 2147483646 w 860"/>
                <a:gd name="T107" fmla="*/ 2147483646 h 342"/>
                <a:gd name="T108" fmla="*/ 2147483646 w 860"/>
                <a:gd name="T109" fmla="*/ 2147483646 h 342"/>
                <a:gd name="T110" fmla="*/ 2147483646 w 860"/>
                <a:gd name="T111" fmla="*/ 2147483646 h 342"/>
                <a:gd name="T112" fmla="*/ 2147483646 w 860"/>
                <a:gd name="T113" fmla="*/ 2147483646 h 342"/>
                <a:gd name="T114" fmla="*/ 2147483646 w 860"/>
                <a:gd name="T115" fmla="*/ 2147483646 h 342"/>
                <a:gd name="T116" fmla="*/ 2147483646 w 860"/>
                <a:gd name="T117" fmla="*/ 2147483646 h 342"/>
                <a:gd name="T118" fmla="*/ 2147483646 w 860"/>
                <a:gd name="T119" fmla="*/ 2147483646 h 342"/>
                <a:gd name="T120" fmla="*/ 2147483646 w 860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2"/>
                <a:gd name="T185" fmla="*/ 860 w 860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2">
                  <a:moveTo>
                    <a:pt x="0" y="0"/>
                  </a:moveTo>
                  <a:lnTo>
                    <a:pt x="34" y="0"/>
                  </a:lnTo>
                  <a:lnTo>
                    <a:pt x="64" y="0"/>
                  </a:lnTo>
                  <a:lnTo>
                    <a:pt x="92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5" y="0"/>
                  </a:lnTo>
                  <a:lnTo>
                    <a:pt x="260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299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8" y="0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50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8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7" y="1"/>
                  </a:lnTo>
                  <a:lnTo>
                    <a:pt x="390" y="3"/>
                  </a:lnTo>
                  <a:lnTo>
                    <a:pt x="393" y="3"/>
                  </a:lnTo>
                  <a:lnTo>
                    <a:pt x="394" y="3"/>
                  </a:lnTo>
                  <a:lnTo>
                    <a:pt x="397" y="3"/>
                  </a:lnTo>
                  <a:lnTo>
                    <a:pt x="398" y="3"/>
                  </a:lnTo>
                  <a:lnTo>
                    <a:pt x="400" y="3"/>
                  </a:lnTo>
                  <a:lnTo>
                    <a:pt x="401" y="3"/>
                  </a:lnTo>
                  <a:lnTo>
                    <a:pt x="403" y="3"/>
                  </a:lnTo>
                  <a:lnTo>
                    <a:pt x="404" y="3"/>
                  </a:lnTo>
                  <a:lnTo>
                    <a:pt x="406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10" y="4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4" y="4"/>
                  </a:lnTo>
                  <a:lnTo>
                    <a:pt x="416" y="4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3" y="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30" y="6"/>
                  </a:lnTo>
                  <a:lnTo>
                    <a:pt x="433" y="6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9" y="7"/>
                  </a:lnTo>
                  <a:lnTo>
                    <a:pt x="441" y="7"/>
                  </a:lnTo>
                  <a:lnTo>
                    <a:pt x="443" y="7"/>
                  </a:lnTo>
                  <a:lnTo>
                    <a:pt x="446" y="9"/>
                  </a:lnTo>
                  <a:lnTo>
                    <a:pt x="447" y="9"/>
                  </a:lnTo>
                  <a:lnTo>
                    <a:pt x="449" y="9"/>
                  </a:lnTo>
                  <a:lnTo>
                    <a:pt x="450" y="9"/>
                  </a:lnTo>
                  <a:lnTo>
                    <a:pt x="453" y="9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9" y="10"/>
                  </a:lnTo>
                  <a:lnTo>
                    <a:pt x="460" y="10"/>
                  </a:lnTo>
                  <a:lnTo>
                    <a:pt x="462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6" y="12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2" y="13"/>
                  </a:lnTo>
                  <a:lnTo>
                    <a:pt x="473" y="14"/>
                  </a:lnTo>
                  <a:lnTo>
                    <a:pt x="475" y="14"/>
                  </a:lnTo>
                  <a:lnTo>
                    <a:pt x="476" y="14"/>
                  </a:lnTo>
                  <a:lnTo>
                    <a:pt x="477" y="16"/>
                  </a:lnTo>
                  <a:lnTo>
                    <a:pt x="479" y="16"/>
                  </a:lnTo>
                  <a:lnTo>
                    <a:pt x="482" y="16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7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8" y="22"/>
                  </a:lnTo>
                  <a:lnTo>
                    <a:pt x="500" y="22"/>
                  </a:lnTo>
                  <a:lnTo>
                    <a:pt x="502" y="23"/>
                  </a:lnTo>
                  <a:lnTo>
                    <a:pt x="505" y="23"/>
                  </a:lnTo>
                  <a:lnTo>
                    <a:pt x="506" y="24"/>
                  </a:lnTo>
                  <a:lnTo>
                    <a:pt x="508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9"/>
                  </a:lnTo>
                  <a:lnTo>
                    <a:pt x="521" y="29"/>
                  </a:lnTo>
                  <a:lnTo>
                    <a:pt x="522" y="30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2"/>
                  </a:lnTo>
                  <a:lnTo>
                    <a:pt x="528" y="32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5" y="36"/>
                  </a:lnTo>
                  <a:lnTo>
                    <a:pt x="536" y="36"/>
                  </a:lnTo>
                  <a:lnTo>
                    <a:pt x="538" y="37"/>
                  </a:lnTo>
                  <a:lnTo>
                    <a:pt x="541" y="39"/>
                  </a:lnTo>
                  <a:lnTo>
                    <a:pt x="542" y="39"/>
                  </a:lnTo>
                  <a:lnTo>
                    <a:pt x="545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1" y="43"/>
                  </a:lnTo>
                  <a:lnTo>
                    <a:pt x="554" y="45"/>
                  </a:lnTo>
                  <a:lnTo>
                    <a:pt x="555" y="46"/>
                  </a:lnTo>
                  <a:lnTo>
                    <a:pt x="556" y="46"/>
                  </a:lnTo>
                  <a:lnTo>
                    <a:pt x="558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8" y="52"/>
                  </a:lnTo>
                  <a:lnTo>
                    <a:pt x="569" y="53"/>
                  </a:lnTo>
                  <a:lnTo>
                    <a:pt x="571" y="53"/>
                  </a:lnTo>
                  <a:lnTo>
                    <a:pt x="571" y="55"/>
                  </a:lnTo>
                  <a:lnTo>
                    <a:pt x="572" y="55"/>
                  </a:lnTo>
                  <a:lnTo>
                    <a:pt x="574" y="55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79" y="59"/>
                  </a:lnTo>
                  <a:lnTo>
                    <a:pt x="581" y="59"/>
                  </a:lnTo>
                  <a:lnTo>
                    <a:pt x="582" y="60"/>
                  </a:lnTo>
                  <a:lnTo>
                    <a:pt x="584" y="60"/>
                  </a:lnTo>
                  <a:lnTo>
                    <a:pt x="585" y="62"/>
                  </a:lnTo>
                  <a:lnTo>
                    <a:pt x="587" y="62"/>
                  </a:lnTo>
                  <a:lnTo>
                    <a:pt x="588" y="63"/>
                  </a:lnTo>
                  <a:lnTo>
                    <a:pt x="591" y="65"/>
                  </a:lnTo>
                  <a:lnTo>
                    <a:pt x="592" y="66"/>
                  </a:lnTo>
                  <a:lnTo>
                    <a:pt x="594" y="66"/>
                  </a:lnTo>
                  <a:lnTo>
                    <a:pt x="597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1" y="70"/>
                  </a:lnTo>
                  <a:lnTo>
                    <a:pt x="604" y="72"/>
                  </a:lnTo>
                  <a:lnTo>
                    <a:pt x="605" y="72"/>
                  </a:lnTo>
                  <a:lnTo>
                    <a:pt x="607" y="73"/>
                  </a:lnTo>
                  <a:lnTo>
                    <a:pt x="608" y="75"/>
                  </a:lnTo>
                  <a:lnTo>
                    <a:pt x="610" y="75"/>
                  </a:lnTo>
                  <a:lnTo>
                    <a:pt x="611" y="76"/>
                  </a:lnTo>
                  <a:lnTo>
                    <a:pt x="612" y="76"/>
                  </a:lnTo>
                  <a:lnTo>
                    <a:pt x="612" y="78"/>
                  </a:lnTo>
                  <a:lnTo>
                    <a:pt x="614" y="78"/>
                  </a:lnTo>
                  <a:lnTo>
                    <a:pt x="615" y="79"/>
                  </a:lnTo>
                  <a:lnTo>
                    <a:pt x="617" y="79"/>
                  </a:lnTo>
                  <a:lnTo>
                    <a:pt x="618" y="80"/>
                  </a:lnTo>
                  <a:lnTo>
                    <a:pt x="620" y="82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2" y="83"/>
                  </a:lnTo>
                  <a:lnTo>
                    <a:pt x="624" y="83"/>
                  </a:lnTo>
                  <a:lnTo>
                    <a:pt x="625" y="85"/>
                  </a:lnTo>
                  <a:lnTo>
                    <a:pt x="627" y="85"/>
                  </a:lnTo>
                  <a:lnTo>
                    <a:pt x="627" y="86"/>
                  </a:lnTo>
                  <a:lnTo>
                    <a:pt x="628" y="86"/>
                  </a:lnTo>
                  <a:lnTo>
                    <a:pt x="630" y="88"/>
                  </a:lnTo>
                  <a:lnTo>
                    <a:pt x="631" y="89"/>
                  </a:lnTo>
                  <a:lnTo>
                    <a:pt x="633" y="89"/>
                  </a:lnTo>
                  <a:lnTo>
                    <a:pt x="634" y="91"/>
                  </a:lnTo>
                  <a:lnTo>
                    <a:pt x="637" y="92"/>
                  </a:lnTo>
                  <a:lnTo>
                    <a:pt x="638" y="93"/>
                  </a:lnTo>
                  <a:lnTo>
                    <a:pt x="640" y="93"/>
                  </a:lnTo>
                  <a:lnTo>
                    <a:pt x="641" y="95"/>
                  </a:lnTo>
                  <a:lnTo>
                    <a:pt x="641" y="96"/>
                  </a:lnTo>
                  <a:lnTo>
                    <a:pt x="643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5" y="99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50" y="101"/>
                  </a:lnTo>
                  <a:lnTo>
                    <a:pt x="650" y="102"/>
                  </a:lnTo>
                  <a:lnTo>
                    <a:pt x="651" y="102"/>
                  </a:lnTo>
                  <a:lnTo>
                    <a:pt x="653" y="103"/>
                  </a:lnTo>
                  <a:lnTo>
                    <a:pt x="654" y="103"/>
                  </a:lnTo>
                  <a:lnTo>
                    <a:pt x="654" y="105"/>
                  </a:lnTo>
                  <a:lnTo>
                    <a:pt x="656" y="105"/>
                  </a:lnTo>
                  <a:lnTo>
                    <a:pt x="657" y="106"/>
                  </a:lnTo>
                  <a:lnTo>
                    <a:pt x="658" y="108"/>
                  </a:lnTo>
                  <a:lnTo>
                    <a:pt x="660" y="108"/>
                  </a:lnTo>
                  <a:lnTo>
                    <a:pt x="661" y="109"/>
                  </a:lnTo>
                  <a:lnTo>
                    <a:pt x="663" y="111"/>
                  </a:lnTo>
                  <a:lnTo>
                    <a:pt x="664" y="112"/>
                  </a:lnTo>
                  <a:lnTo>
                    <a:pt x="666" y="112"/>
                  </a:lnTo>
                  <a:lnTo>
                    <a:pt x="666" y="114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0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3" y="118"/>
                  </a:lnTo>
                  <a:lnTo>
                    <a:pt x="673" y="119"/>
                  </a:lnTo>
                  <a:lnTo>
                    <a:pt x="674" y="119"/>
                  </a:lnTo>
                  <a:lnTo>
                    <a:pt x="676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3" y="125"/>
                  </a:lnTo>
                  <a:lnTo>
                    <a:pt x="684" y="126"/>
                  </a:lnTo>
                  <a:lnTo>
                    <a:pt x="686" y="128"/>
                  </a:lnTo>
                  <a:lnTo>
                    <a:pt x="687" y="129"/>
                  </a:lnTo>
                  <a:lnTo>
                    <a:pt x="689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1" y="132"/>
                  </a:lnTo>
                  <a:lnTo>
                    <a:pt x="693" y="134"/>
                  </a:lnTo>
                  <a:lnTo>
                    <a:pt x="694" y="134"/>
                  </a:lnTo>
                  <a:lnTo>
                    <a:pt x="696" y="135"/>
                  </a:lnTo>
                  <a:lnTo>
                    <a:pt x="697" y="135"/>
                  </a:lnTo>
                  <a:lnTo>
                    <a:pt x="699" y="136"/>
                  </a:lnTo>
                  <a:lnTo>
                    <a:pt x="700" y="138"/>
                  </a:lnTo>
                  <a:lnTo>
                    <a:pt x="702" y="139"/>
                  </a:lnTo>
                  <a:lnTo>
                    <a:pt x="703" y="139"/>
                  </a:lnTo>
                  <a:lnTo>
                    <a:pt x="704" y="141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7" y="144"/>
                  </a:lnTo>
                  <a:lnTo>
                    <a:pt x="709" y="144"/>
                  </a:lnTo>
                  <a:lnTo>
                    <a:pt x="709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2" y="147"/>
                  </a:lnTo>
                  <a:lnTo>
                    <a:pt x="712" y="148"/>
                  </a:lnTo>
                  <a:lnTo>
                    <a:pt x="713" y="148"/>
                  </a:lnTo>
                  <a:lnTo>
                    <a:pt x="713" y="149"/>
                  </a:lnTo>
                  <a:lnTo>
                    <a:pt x="714" y="151"/>
                  </a:lnTo>
                  <a:lnTo>
                    <a:pt x="716" y="152"/>
                  </a:lnTo>
                  <a:lnTo>
                    <a:pt x="717" y="152"/>
                  </a:lnTo>
                  <a:lnTo>
                    <a:pt x="717" y="154"/>
                  </a:lnTo>
                  <a:lnTo>
                    <a:pt x="719" y="155"/>
                  </a:lnTo>
                  <a:lnTo>
                    <a:pt x="720" y="157"/>
                  </a:lnTo>
                  <a:lnTo>
                    <a:pt x="722" y="158"/>
                  </a:lnTo>
                  <a:lnTo>
                    <a:pt x="723" y="159"/>
                  </a:lnTo>
                  <a:lnTo>
                    <a:pt x="724" y="161"/>
                  </a:lnTo>
                  <a:lnTo>
                    <a:pt x="726" y="162"/>
                  </a:lnTo>
                  <a:lnTo>
                    <a:pt x="727" y="164"/>
                  </a:lnTo>
                  <a:lnTo>
                    <a:pt x="727" y="165"/>
                  </a:lnTo>
                  <a:lnTo>
                    <a:pt x="729" y="165"/>
                  </a:lnTo>
                  <a:lnTo>
                    <a:pt x="730" y="167"/>
                  </a:lnTo>
                  <a:lnTo>
                    <a:pt x="730" y="168"/>
                  </a:lnTo>
                  <a:lnTo>
                    <a:pt x="732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6" y="174"/>
                  </a:lnTo>
                  <a:lnTo>
                    <a:pt x="737" y="175"/>
                  </a:lnTo>
                  <a:lnTo>
                    <a:pt x="739" y="177"/>
                  </a:lnTo>
                  <a:lnTo>
                    <a:pt x="740" y="178"/>
                  </a:lnTo>
                  <a:lnTo>
                    <a:pt x="742" y="180"/>
                  </a:lnTo>
                  <a:lnTo>
                    <a:pt x="742" y="181"/>
                  </a:lnTo>
                  <a:lnTo>
                    <a:pt x="743" y="182"/>
                  </a:lnTo>
                  <a:lnTo>
                    <a:pt x="745" y="184"/>
                  </a:lnTo>
                  <a:lnTo>
                    <a:pt x="746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9" y="188"/>
                  </a:lnTo>
                  <a:lnTo>
                    <a:pt x="750" y="191"/>
                  </a:lnTo>
                  <a:lnTo>
                    <a:pt x="752" y="192"/>
                  </a:lnTo>
                  <a:lnTo>
                    <a:pt x="753" y="194"/>
                  </a:lnTo>
                  <a:lnTo>
                    <a:pt x="755" y="195"/>
                  </a:lnTo>
                  <a:lnTo>
                    <a:pt x="756" y="198"/>
                  </a:lnTo>
                  <a:lnTo>
                    <a:pt x="758" y="200"/>
                  </a:lnTo>
                  <a:lnTo>
                    <a:pt x="759" y="201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5"/>
                  </a:lnTo>
                  <a:lnTo>
                    <a:pt x="765" y="207"/>
                  </a:lnTo>
                  <a:lnTo>
                    <a:pt x="766" y="208"/>
                  </a:lnTo>
                  <a:lnTo>
                    <a:pt x="766" y="210"/>
                  </a:lnTo>
                  <a:lnTo>
                    <a:pt x="768" y="211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4"/>
                  </a:lnTo>
                  <a:lnTo>
                    <a:pt x="772" y="215"/>
                  </a:lnTo>
                  <a:lnTo>
                    <a:pt x="772" y="217"/>
                  </a:lnTo>
                  <a:lnTo>
                    <a:pt x="773" y="218"/>
                  </a:lnTo>
                  <a:lnTo>
                    <a:pt x="775" y="220"/>
                  </a:lnTo>
                  <a:lnTo>
                    <a:pt x="775" y="221"/>
                  </a:lnTo>
                  <a:lnTo>
                    <a:pt x="776" y="223"/>
                  </a:lnTo>
                  <a:lnTo>
                    <a:pt x="778" y="224"/>
                  </a:lnTo>
                  <a:lnTo>
                    <a:pt x="778" y="226"/>
                  </a:lnTo>
                  <a:lnTo>
                    <a:pt x="779" y="227"/>
                  </a:lnTo>
                  <a:lnTo>
                    <a:pt x="781" y="228"/>
                  </a:lnTo>
                  <a:lnTo>
                    <a:pt x="782" y="230"/>
                  </a:lnTo>
                  <a:lnTo>
                    <a:pt x="782" y="231"/>
                  </a:lnTo>
                  <a:lnTo>
                    <a:pt x="783" y="233"/>
                  </a:lnTo>
                  <a:lnTo>
                    <a:pt x="785" y="234"/>
                  </a:lnTo>
                  <a:lnTo>
                    <a:pt x="786" y="236"/>
                  </a:lnTo>
                  <a:lnTo>
                    <a:pt x="788" y="238"/>
                  </a:lnTo>
                  <a:lnTo>
                    <a:pt x="789" y="240"/>
                  </a:lnTo>
                  <a:lnTo>
                    <a:pt x="791" y="243"/>
                  </a:lnTo>
                  <a:lnTo>
                    <a:pt x="792" y="244"/>
                  </a:lnTo>
                  <a:lnTo>
                    <a:pt x="793" y="247"/>
                  </a:lnTo>
                  <a:lnTo>
                    <a:pt x="795" y="249"/>
                  </a:lnTo>
                  <a:lnTo>
                    <a:pt x="796" y="251"/>
                  </a:lnTo>
                  <a:lnTo>
                    <a:pt x="798" y="253"/>
                  </a:lnTo>
                  <a:lnTo>
                    <a:pt x="799" y="254"/>
                  </a:lnTo>
                  <a:lnTo>
                    <a:pt x="801" y="256"/>
                  </a:lnTo>
                  <a:lnTo>
                    <a:pt x="802" y="257"/>
                  </a:lnTo>
                  <a:lnTo>
                    <a:pt x="802" y="259"/>
                  </a:lnTo>
                  <a:lnTo>
                    <a:pt x="803" y="260"/>
                  </a:lnTo>
                  <a:lnTo>
                    <a:pt x="805" y="261"/>
                  </a:lnTo>
                  <a:lnTo>
                    <a:pt x="805" y="263"/>
                  </a:lnTo>
                  <a:lnTo>
                    <a:pt x="806" y="264"/>
                  </a:lnTo>
                  <a:lnTo>
                    <a:pt x="808" y="266"/>
                  </a:lnTo>
                  <a:lnTo>
                    <a:pt x="808" y="267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1" y="270"/>
                  </a:lnTo>
                  <a:lnTo>
                    <a:pt x="812" y="271"/>
                  </a:lnTo>
                  <a:lnTo>
                    <a:pt x="812" y="273"/>
                  </a:lnTo>
                  <a:lnTo>
                    <a:pt x="814" y="274"/>
                  </a:lnTo>
                  <a:lnTo>
                    <a:pt x="815" y="276"/>
                  </a:lnTo>
                  <a:lnTo>
                    <a:pt x="815" y="277"/>
                  </a:lnTo>
                  <a:lnTo>
                    <a:pt x="816" y="279"/>
                  </a:lnTo>
                  <a:lnTo>
                    <a:pt x="818" y="280"/>
                  </a:lnTo>
                  <a:lnTo>
                    <a:pt x="819" y="282"/>
                  </a:lnTo>
                  <a:lnTo>
                    <a:pt x="821" y="283"/>
                  </a:lnTo>
                  <a:lnTo>
                    <a:pt x="822" y="284"/>
                  </a:lnTo>
                  <a:lnTo>
                    <a:pt x="824" y="287"/>
                  </a:lnTo>
                  <a:lnTo>
                    <a:pt x="825" y="289"/>
                  </a:lnTo>
                  <a:lnTo>
                    <a:pt x="826" y="292"/>
                  </a:lnTo>
                  <a:lnTo>
                    <a:pt x="828" y="293"/>
                  </a:lnTo>
                  <a:lnTo>
                    <a:pt x="829" y="296"/>
                  </a:lnTo>
                  <a:lnTo>
                    <a:pt x="831" y="299"/>
                  </a:lnTo>
                  <a:lnTo>
                    <a:pt x="832" y="300"/>
                  </a:lnTo>
                  <a:lnTo>
                    <a:pt x="834" y="302"/>
                  </a:lnTo>
                  <a:lnTo>
                    <a:pt x="835" y="305"/>
                  </a:lnTo>
                  <a:lnTo>
                    <a:pt x="837" y="306"/>
                  </a:lnTo>
                  <a:lnTo>
                    <a:pt x="838" y="307"/>
                  </a:lnTo>
                  <a:lnTo>
                    <a:pt x="839" y="309"/>
                  </a:lnTo>
                  <a:lnTo>
                    <a:pt x="839" y="310"/>
                  </a:lnTo>
                  <a:lnTo>
                    <a:pt x="841" y="312"/>
                  </a:lnTo>
                  <a:lnTo>
                    <a:pt x="842" y="313"/>
                  </a:lnTo>
                  <a:lnTo>
                    <a:pt x="842" y="315"/>
                  </a:lnTo>
                  <a:lnTo>
                    <a:pt x="844" y="316"/>
                  </a:lnTo>
                  <a:lnTo>
                    <a:pt x="844" y="317"/>
                  </a:lnTo>
                  <a:lnTo>
                    <a:pt x="845" y="317"/>
                  </a:lnTo>
                  <a:lnTo>
                    <a:pt x="845" y="319"/>
                  </a:lnTo>
                  <a:lnTo>
                    <a:pt x="847" y="320"/>
                  </a:lnTo>
                  <a:lnTo>
                    <a:pt x="847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49" y="326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0"/>
                  </a:lnTo>
                  <a:lnTo>
                    <a:pt x="854" y="332"/>
                  </a:lnTo>
                  <a:lnTo>
                    <a:pt x="854" y="333"/>
                  </a:lnTo>
                  <a:lnTo>
                    <a:pt x="855" y="335"/>
                  </a:lnTo>
                  <a:lnTo>
                    <a:pt x="855" y="336"/>
                  </a:lnTo>
                  <a:lnTo>
                    <a:pt x="857" y="338"/>
                  </a:lnTo>
                  <a:lnTo>
                    <a:pt x="858" y="339"/>
                  </a:lnTo>
                  <a:lnTo>
                    <a:pt x="860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4" name="Freeform 5">
              <a:extLst>
                <a:ext uri="{FF2B5EF4-FFF2-40B4-BE49-F238E27FC236}">
                  <a16:creationId xmlns:a16="http://schemas.microsoft.com/office/drawing/2014/main" id="{056FF6B4-59A2-9345-8368-B39699079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613" y="2487613"/>
              <a:ext cx="682625" cy="269875"/>
            </a:xfrm>
            <a:custGeom>
              <a:avLst/>
              <a:gdLst>
                <a:gd name="T0" fmla="*/ 2147483646 w 860"/>
                <a:gd name="T1" fmla="*/ 0 h 341"/>
                <a:gd name="T2" fmla="*/ 2147483646 w 860"/>
                <a:gd name="T3" fmla="*/ 0 h 341"/>
                <a:gd name="T4" fmla="*/ 2147483646 w 860"/>
                <a:gd name="T5" fmla="*/ 0 h 341"/>
                <a:gd name="T6" fmla="*/ 2147483646 w 860"/>
                <a:gd name="T7" fmla="*/ 0 h 341"/>
                <a:gd name="T8" fmla="*/ 2147483646 w 860"/>
                <a:gd name="T9" fmla="*/ 0 h 341"/>
                <a:gd name="T10" fmla="*/ 2147483646 w 860"/>
                <a:gd name="T11" fmla="*/ 0 h 341"/>
                <a:gd name="T12" fmla="*/ 2147483646 w 860"/>
                <a:gd name="T13" fmla="*/ 0 h 341"/>
                <a:gd name="T14" fmla="*/ 2147483646 w 860"/>
                <a:gd name="T15" fmla="*/ 0 h 341"/>
                <a:gd name="T16" fmla="*/ 2147483646 w 860"/>
                <a:gd name="T17" fmla="*/ 0 h 341"/>
                <a:gd name="T18" fmla="*/ 2147483646 w 860"/>
                <a:gd name="T19" fmla="*/ 0 h 341"/>
                <a:gd name="T20" fmla="*/ 2147483646 w 860"/>
                <a:gd name="T21" fmla="*/ 0 h 341"/>
                <a:gd name="T22" fmla="*/ 2147483646 w 860"/>
                <a:gd name="T23" fmla="*/ 0 h 341"/>
                <a:gd name="T24" fmla="*/ 2147483646 w 860"/>
                <a:gd name="T25" fmla="*/ 0 h 341"/>
                <a:gd name="T26" fmla="*/ 2147483646 w 860"/>
                <a:gd name="T27" fmla="*/ 0 h 341"/>
                <a:gd name="T28" fmla="*/ 2147483646 w 860"/>
                <a:gd name="T29" fmla="*/ 0 h 341"/>
                <a:gd name="T30" fmla="*/ 2147483646 w 860"/>
                <a:gd name="T31" fmla="*/ 0 h 341"/>
                <a:gd name="T32" fmla="*/ 2147483646 w 860"/>
                <a:gd name="T33" fmla="*/ 0 h 341"/>
                <a:gd name="T34" fmla="*/ 2147483646 w 860"/>
                <a:gd name="T35" fmla="*/ 0 h 341"/>
                <a:gd name="T36" fmla="*/ 2147483646 w 860"/>
                <a:gd name="T37" fmla="*/ 0 h 341"/>
                <a:gd name="T38" fmla="*/ 2147483646 w 860"/>
                <a:gd name="T39" fmla="*/ 0 h 341"/>
                <a:gd name="T40" fmla="*/ 2147483646 w 860"/>
                <a:gd name="T41" fmla="*/ 0 h 341"/>
                <a:gd name="T42" fmla="*/ 2147483646 w 860"/>
                <a:gd name="T43" fmla="*/ 0 h 341"/>
                <a:gd name="T44" fmla="*/ 2147483646 w 860"/>
                <a:gd name="T45" fmla="*/ 0 h 341"/>
                <a:gd name="T46" fmla="*/ 2147483646 w 860"/>
                <a:gd name="T47" fmla="*/ 0 h 341"/>
                <a:gd name="T48" fmla="*/ 2147483646 w 860"/>
                <a:gd name="T49" fmla="*/ 0 h 341"/>
                <a:gd name="T50" fmla="*/ 2147483646 w 860"/>
                <a:gd name="T51" fmla="*/ 0 h 341"/>
                <a:gd name="T52" fmla="*/ 2147483646 w 860"/>
                <a:gd name="T53" fmla="*/ 0 h 341"/>
                <a:gd name="T54" fmla="*/ 2147483646 w 860"/>
                <a:gd name="T55" fmla="*/ 0 h 341"/>
                <a:gd name="T56" fmla="*/ 2147483646 w 860"/>
                <a:gd name="T57" fmla="*/ 0 h 341"/>
                <a:gd name="T58" fmla="*/ 2147483646 w 860"/>
                <a:gd name="T59" fmla="*/ 0 h 341"/>
                <a:gd name="T60" fmla="*/ 2147483646 w 860"/>
                <a:gd name="T61" fmla="*/ 0 h 341"/>
                <a:gd name="T62" fmla="*/ 2147483646 w 860"/>
                <a:gd name="T63" fmla="*/ 0 h 341"/>
                <a:gd name="T64" fmla="*/ 2147483646 w 860"/>
                <a:gd name="T65" fmla="*/ 0 h 341"/>
                <a:gd name="T66" fmla="*/ 2147483646 w 860"/>
                <a:gd name="T67" fmla="*/ 0 h 341"/>
                <a:gd name="T68" fmla="*/ 2147483646 w 860"/>
                <a:gd name="T69" fmla="*/ 0 h 341"/>
                <a:gd name="T70" fmla="*/ 2147483646 w 860"/>
                <a:gd name="T71" fmla="*/ 0 h 341"/>
                <a:gd name="T72" fmla="*/ 2147483646 w 860"/>
                <a:gd name="T73" fmla="*/ 0 h 341"/>
                <a:gd name="T74" fmla="*/ 2147483646 w 860"/>
                <a:gd name="T75" fmla="*/ 0 h 341"/>
                <a:gd name="T76" fmla="*/ 2147483646 w 860"/>
                <a:gd name="T77" fmla="*/ 0 h 341"/>
                <a:gd name="T78" fmla="*/ 2147483646 w 860"/>
                <a:gd name="T79" fmla="*/ 0 h 341"/>
                <a:gd name="T80" fmla="*/ 2147483646 w 860"/>
                <a:gd name="T81" fmla="*/ 0 h 341"/>
                <a:gd name="T82" fmla="*/ 2147483646 w 860"/>
                <a:gd name="T83" fmla="*/ 0 h 341"/>
                <a:gd name="T84" fmla="*/ 2147483646 w 860"/>
                <a:gd name="T85" fmla="*/ 0 h 341"/>
                <a:gd name="T86" fmla="*/ 2147483646 w 860"/>
                <a:gd name="T87" fmla="*/ 0 h 341"/>
                <a:gd name="T88" fmla="*/ 2147483646 w 860"/>
                <a:gd name="T89" fmla="*/ 0 h 341"/>
                <a:gd name="T90" fmla="*/ 2147483646 w 860"/>
                <a:gd name="T91" fmla="*/ 0 h 341"/>
                <a:gd name="T92" fmla="*/ 2147483646 w 860"/>
                <a:gd name="T93" fmla="*/ 0 h 341"/>
                <a:gd name="T94" fmla="*/ 2147483646 w 860"/>
                <a:gd name="T95" fmla="*/ 0 h 341"/>
                <a:gd name="T96" fmla="*/ 2147483646 w 860"/>
                <a:gd name="T97" fmla="*/ 0 h 341"/>
                <a:gd name="T98" fmla="*/ 2147483646 w 860"/>
                <a:gd name="T99" fmla="*/ 0 h 341"/>
                <a:gd name="T100" fmla="*/ 2147483646 w 860"/>
                <a:gd name="T101" fmla="*/ 0 h 341"/>
                <a:gd name="T102" fmla="*/ 2147483646 w 860"/>
                <a:gd name="T103" fmla="*/ 0 h 341"/>
                <a:gd name="T104" fmla="*/ 2147483646 w 860"/>
                <a:gd name="T105" fmla="*/ 0 h 341"/>
                <a:gd name="T106" fmla="*/ 2147483646 w 860"/>
                <a:gd name="T107" fmla="*/ 0 h 341"/>
                <a:gd name="T108" fmla="*/ 2147483646 w 860"/>
                <a:gd name="T109" fmla="*/ 0 h 341"/>
                <a:gd name="T110" fmla="*/ 2147483646 w 860"/>
                <a:gd name="T111" fmla="*/ 0 h 341"/>
                <a:gd name="T112" fmla="*/ 2147483646 w 860"/>
                <a:gd name="T113" fmla="*/ 0 h 341"/>
                <a:gd name="T114" fmla="*/ 2147483646 w 860"/>
                <a:gd name="T115" fmla="*/ 0 h 341"/>
                <a:gd name="T116" fmla="*/ 2147483646 w 860"/>
                <a:gd name="T117" fmla="*/ 0 h 341"/>
                <a:gd name="T118" fmla="*/ 2147483646 w 860"/>
                <a:gd name="T119" fmla="*/ 0 h 341"/>
                <a:gd name="T120" fmla="*/ 2147483646 w 860"/>
                <a:gd name="T121" fmla="*/ 0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1"/>
                <a:gd name="T185" fmla="*/ 860 w 860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1">
                  <a:moveTo>
                    <a:pt x="0" y="341"/>
                  </a:moveTo>
                  <a:lnTo>
                    <a:pt x="34" y="341"/>
                  </a:lnTo>
                  <a:lnTo>
                    <a:pt x="64" y="341"/>
                  </a:lnTo>
                  <a:lnTo>
                    <a:pt x="92" y="341"/>
                  </a:lnTo>
                  <a:lnTo>
                    <a:pt x="120" y="341"/>
                  </a:lnTo>
                  <a:lnTo>
                    <a:pt x="146" y="341"/>
                  </a:lnTo>
                  <a:lnTo>
                    <a:pt x="169" y="341"/>
                  </a:lnTo>
                  <a:lnTo>
                    <a:pt x="190" y="341"/>
                  </a:lnTo>
                  <a:lnTo>
                    <a:pt x="210" y="341"/>
                  </a:lnTo>
                  <a:lnTo>
                    <a:pt x="229" y="341"/>
                  </a:lnTo>
                  <a:lnTo>
                    <a:pt x="245" y="341"/>
                  </a:lnTo>
                  <a:lnTo>
                    <a:pt x="260" y="341"/>
                  </a:lnTo>
                  <a:lnTo>
                    <a:pt x="275" y="341"/>
                  </a:lnTo>
                  <a:lnTo>
                    <a:pt x="288" y="341"/>
                  </a:lnTo>
                  <a:lnTo>
                    <a:pt x="299" y="341"/>
                  </a:lnTo>
                  <a:lnTo>
                    <a:pt x="311" y="341"/>
                  </a:lnTo>
                  <a:lnTo>
                    <a:pt x="319" y="341"/>
                  </a:lnTo>
                  <a:lnTo>
                    <a:pt x="328" y="341"/>
                  </a:lnTo>
                  <a:lnTo>
                    <a:pt x="337" y="341"/>
                  </a:lnTo>
                  <a:lnTo>
                    <a:pt x="342" y="341"/>
                  </a:lnTo>
                  <a:lnTo>
                    <a:pt x="350" y="341"/>
                  </a:lnTo>
                  <a:lnTo>
                    <a:pt x="354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0" y="341"/>
                  </a:lnTo>
                  <a:lnTo>
                    <a:pt x="373" y="341"/>
                  </a:lnTo>
                  <a:lnTo>
                    <a:pt x="375" y="341"/>
                  </a:lnTo>
                  <a:lnTo>
                    <a:pt x="378" y="339"/>
                  </a:lnTo>
                  <a:lnTo>
                    <a:pt x="381" y="339"/>
                  </a:lnTo>
                  <a:lnTo>
                    <a:pt x="383" y="339"/>
                  </a:lnTo>
                  <a:lnTo>
                    <a:pt x="385" y="339"/>
                  </a:lnTo>
                  <a:lnTo>
                    <a:pt x="387" y="339"/>
                  </a:lnTo>
                  <a:lnTo>
                    <a:pt x="390" y="339"/>
                  </a:lnTo>
                  <a:lnTo>
                    <a:pt x="393" y="339"/>
                  </a:lnTo>
                  <a:lnTo>
                    <a:pt x="394" y="339"/>
                  </a:lnTo>
                  <a:lnTo>
                    <a:pt x="397" y="339"/>
                  </a:lnTo>
                  <a:lnTo>
                    <a:pt x="398" y="339"/>
                  </a:lnTo>
                  <a:lnTo>
                    <a:pt x="400" y="338"/>
                  </a:lnTo>
                  <a:lnTo>
                    <a:pt x="401" y="338"/>
                  </a:lnTo>
                  <a:lnTo>
                    <a:pt x="403" y="338"/>
                  </a:lnTo>
                  <a:lnTo>
                    <a:pt x="404" y="338"/>
                  </a:lnTo>
                  <a:lnTo>
                    <a:pt x="406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10" y="338"/>
                  </a:lnTo>
                  <a:lnTo>
                    <a:pt x="411" y="338"/>
                  </a:lnTo>
                  <a:lnTo>
                    <a:pt x="413" y="338"/>
                  </a:lnTo>
                  <a:lnTo>
                    <a:pt x="414" y="338"/>
                  </a:lnTo>
                  <a:lnTo>
                    <a:pt x="416" y="336"/>
                  </a:lnTo>
                  <a:lnTo>
                    <a:pt x="417" y="336"/>
                  </a:lnTo>
                  <a:lnTo>
                    <a:pt x="419" y="336"/>
                  </a:lnTo>
                  <a:lnTo>
                    <a:pt x="420" y="336"/>
                  </a:lnTo>
                  <a:lnTo>
                    <a:pt x="421" y="336"/>
                  </a:lnTo>
                  <a:lnTo>
                    <a:pt x="423" y="336"/>
                  </a:lnTo>
                  <a:lnTo>
                    <a:pt x="424" y="336"/>
                  </a:lnTo>
                  <a:lnTo>
                    <a:pt x="426" y="336"/>
                  </a:lnTo>
                  <a:lnTo>
                    <a:pt x="427" y="336"/>
                  </a:lnTo>
                  <a:lnTo>
                    <a:pt x="429" y="335"/>
                  </a:lnTo>
                  <a:lnTo>
                    <a:pt x="430" y="335"/>
                  </a:lnTo>
                  <a:lnTo>
                    <a:pt x="433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9" y="334"/>
                  </a:lnTo>
                  <a:lnTo>
                    <a:pt x="441" y="334"/>
                  </a:lnTo>
                  <a:lnTo>
                    <a:pt x="443" y="334"/>
                  </a:lnTo>
                  <a:lnTo>
                    <a:pt x="446" y="334"/>
                  </a:lnTo>
                  <a:lnTo>
                    <a:pt x="447" y="334"/>
                  </a:lnTo>
                  <a:lnTo>
                    <a:pt x="449" y="332"/>
                  </a:lnTo>
                  <a:lnTo>
                    <a:pt x="450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6" y="332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60" y="331"/>
                  </a:lnTo>
                  <a:lnTo>
                    <a:pt x="462" y="331"/>
                  </a:lnTo>
                  <a:lnTo>
                    <a:pt x="463" y="331"/>
                  </a:lnTo>
                  <a:lnTo>
                    <a:pt x="464" y="329"/>
                  </a:lnTo>
                  <a:lnTo>
                    <a:pt x="466" y="329"/>
                  </a:lnTo>
                  <a:lnTo>
                    <a:pt x="467" y="329"/>
                  </a:lnTo>
                  <a:lnTo>
                    <a:pt x="469" y="329"/>
                  </a:lnTo>
                  <a:lnTo>
                    <a:pt x="470" y="328"/>
                  </a:lnTo>
                  <a:lnTo>
                    <a:pt x="472" y="328"/>
                  </a:lnTo>
                  <a:lnTo>
                    <a:pt x="473" y="328"/>
                  </a:lnTo>
                  <a:lnTo>
                    <a:pt x="475" y="328"/>
                  </a:lnTo>
                  <a:lnTo>
                    <a:pt x="476" y="326"/>
                  </a:lnTo>
                  <a:lnTo>
                    <a:pt x="477" y="326"/>
                  </a:lnTo>
                  <a:lnTo>
                    <a:pt x="479" y="326"/>
                  </a:lnTo>
                  <a:lnTo>
                    <a:pt x="482" y="325"/>
                  </a:lnTo>
                  <a:lnTo>
                    <a:pt x="483" y="325"/>
                  </a:lnTo>
                  <a:lnTo>
                    <a:pt x="486" y="323"/>
                  </a:lnTo>
                  <a:lnTo>
                    <a:pt x="487" y="323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2" y="319"/>
                  </a:lnTo>
                  <a:lnTo>
                    <a:pt x="505" y="318"/>
                  </a:lnTo>
                  <a:lnTo>
                    <a:pt x="506" y="318"/>
                  </a:lnTo>
                  <a:lnTo>
                    <a:pt x="508" y="316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3" y="315"/>
                  </a:lnTo>
                  <a:lnTo>
                    <a:pt x="515" y="315"/>
                  </a:lnTo>
                  <a:lnTo>
                    <a:pt x="516" y="313"/>
                  </a:lnTo>
                  <a:lnTo>
                    <a:pt x="518" y="313"/>
                  </a:lnTo>
                  <a:lnTo>
                    <a:pt x="519" y="313"/>
                  </a:lnTo>
                  <a:lnTo>
                    <a:pt x="521" y="312"/>
                  </a:lnTo>
                  <a:lnTo>
                    <a:pt x="522" y="312"/>
                  </a:lnTo>
                  <a:lnTo>
                    <a:pt x="523" y="311"/>
                  </a:lnTo>
                  <a:lnTo>
                    <a:pt x="525" y="311"/>
                  </a:lnTo>
                  <a:lnTo>
                    <a:pt x="526" y="311"/>
                  </a:lnTo>
                  <a:lnTo>
                    <a:pt x="528" y="309"/>
                  </a:lnTo>
                  <a:lnTo>
                    <a:pt x="529" y="309"/>
                  </a:lnTo>
                  <a:lnTo>
                    <a:pt x="531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5" y="306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41" y="303"/>
                  </a:lnTo>
                  <a:lnTo>
                    <a:pt x="542" y="302"/>
                  </a:lnTo>
                  <a:lnTo>
                    <a:pt x="545" y="300"/>
                  </a:lnTo>
                  <a:lnTo>
                    <a:pt x="546" y="300"/>
                  </a:lnTo>
                  <a:lnTo>
                    <a:pt x="549" y="299"/>
                  </a:lnTo>
                  <a:lnTo>
                    <a:pt x="551" y="298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6" y="295"/>
                  </a:lnTo>
                  <a:lnTo>
                    <a:pt x="558" y="293"/>
                  </a:lnTo>
                  <a:lnTo>
                    <a:pt x="561" y="293"/>
                  </a:lnTo>
                  <a:lnTo>
                    <a:pt x="562" y="292"/>
                  </a:lnTo>
                  <a:lnTo>
                    <a:pt x="564" y="292"/>
                  </a:lnTo>
                  <a:lnTo>
                    <a:pt x="565" y="290"/>
                  </a:lnTo>
                  <a:lnTo>
                    <a:pt x="566" y="290"/>
                  </a:lnTo>
                  <a:lnTo>
                    <a:pt x="568" y="289"/>
                  </a:lnTo>
                  <a:lnTo>
                    <a:pt x="569" y="289"/>
                  </a:lnTo>
                  <a:lnTo>
                    <a:pt x="571" y="288"/>
                  </a:lnTo>
                  <a:lnTo>
                    <a:pt x="572" y="286"/>
                  </a:lnTo>
                  <a:lnTo>
                    <a:pt x="574" y="286"/>
                  </a:lnTo>
                  <a:lnTo>
                    <a:pt x="575" y="286"/>
                  </a:lnTo>
                  <a:lnTo>
                    <a:pt x="577" y="285"/>
                  </a:lnTo>
                  <a:lnTo>
                    <a:pt x="578" y="283"/>
                  </a:lnTo>
                  <a:lnTo>
                    <a:pt x="579" y="283"/>
                  </a:lnTo>
                  <a:lnTo>
                    <a:pt x="581" y="282"/>
                  </a:lnTo>
                  <a:lnTo>
                    <a:pt x="582" y="282"/>
                  </a:lnTo>
                  <a:lnTo>
                    <a:pt x="584" y="280"/>
                  </a:lnTo>
                  <a:lnTo>
                    <a:pt x="585" y="280"/>
                  </a:lnTo>
                  <a:lnTo>
                    <a:pt x="587" y="279"/>
                  </a:lnTo>
                  <a:lnTo>
                    <a:pt x="588" y="277"/>
                  </a:lnTo>
                  <a:lnTo>
                    <a:pt x="591" y="277"/>
                  </a:lnTo>
                  <a:lnTo>
                    <a:pt x="592" y="276"/>
                  </a:lnTo>
                  <a:lnTo>
                    <a:pt x="594" y="275"/>
                  </a:lnTo>
                  <a:lnTo>
                    <a:pt x="597" y="273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1" y="270"/>
                  </a:lnTo>
                  <a:lnTo>
                    <a:pt x="604" y="270"/>
                  </a:lnTo>
                  <a:lnTo>
                    <a:pt x="605" y="269"/>
                  </a:lnTo>
                  <a:lnTo>
                    <a:pt x="607" y="267"/>
                  </a:lnTo>
                  <a:lnTo>
                    <a:pt x="608" y="267"/>
                  </a:lnTo>
                  <a:lnTo>
                    <a:pt x="608" y="266"/>
                  </a:lnTo>
                  <a:lnTo>
                    <a:pt x="610" y="266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4" y="263"/>
                  </a:lnTo>
                  <a:lnTo>
                    <a:pt x="615" y="263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0"/>
                  </a:lnTo>
                  <a:lnTo>
                    <a:pt x="620" y="260"/>
                  </a:lnTo>
                  <a:lnTo>
                    <a:pt x="621" y="259"/>
                  </a:lnTo>
                  <a:lnTo>
                    <a:pt x="622" y="259"/>
                  </a:lnTo>
                  <a:lnTo>
                    <a:pt x="624" y="257"/>
                  </a:lnTo>
                  <a:lnTo>
                    <a:pt x="625" y="257"/>
                  </a:lnTo>
                  <a:lnTo>
                    <a:pt x="627" y="256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1" y="253"/>
                  </a:lnTo>
                  <a:lnTo>
                    <a:pt x="633" y="252"/>
                  </a:lnTo>
                  <a:lnTo>
                    <a:pt x="634" y="250"/>
                  </a:lnTo>
                  <a:lnTo>
                    <a:pt x="637" y="249"/>
                  </a:lnTo>
                  <a:lnTo>
                    <a:pt x="638" y="249"/>
                  </a:lnTo>
                  <a:lnTo>
                    <a:pt x="640" y="247"/>
                  </a:lnTo>
                  <a:lnTo>
                    <a:pt x="641" y="246"/>
                  </a:lnTo>
                  <a:lnTo>
                    <a:pt x="643" y="244"/>
                  </a:lnTo>
                  <a:lnTo>
                    <a:pt x="644" y="244"/>
                  </a:lnTo>
                  <a:lnTo>
                    <a:pt x="645" y="243"/>
                  </a:lnTo>
                  <a:lnTo>
                    <a:pt x="647" y="242"/>
                  </a:lnTo>
                  <a:lnTo>
                    <a:pt x="648" y="242"/>
                  </a:lnTo>
                  <a:lnTo>
                    <a:pt x="650" y="240"/>
                  </a:lnTo>
                  <a:lnTo>
                    <a:pt x="651" y="240"/>
                  </a:lnTo>
                  <a:lnTo>
                    <a:pt x="651" y="239"/>
                  </a:lnTo>
                  <a:lnTo>
                    <a:pt x="653" y="239"/>
                  </a:lnTo>
                  <a:lnTo>
                    <a:pt x="653" y="237"/>
                  </a:lnTo>
                  <a:lnTo>
                    <a:pt x="654" y="237"/>
                  </a:lnTo>
                  <a:lnTo>
                    <a:pt x="656" y="236"/>
                  </a:lnTo>
                  <a:lnTo>
                    <a:pt x="657" y="236"/>
                  </a:lnTo>
                  <a:lnTo>
                    <a:pt x="657" y="234"/>
                  </a:lnTo>
                  <a:lnTo>
                    <a:pt x="658" y="234"/>
                  </a:lnTo>
                  <a:lnTo>
                    <a:pt x="660" y="233"/>
                  </a:lnTo>
                  <a:lnTo>
                    <a:pt x="661" y="232"/>
                  </a:lnTo>
                  <a:lnTo>
                    <a:pt x="663" y="230"/>
                  </a:lnTo>
                  <a:lnTo>
                    <a:pt x="664" y="230"/>
                  </a:lnTo>
                  <a:lnTo>
                    <a:pt x="666" y="229"/>
                  </a:lnTo>
                  <a:lnTo>
                    <a:pt x="667" y="227"/>
                  </a:lnTo>
                  <a:lnTo>
                    <a:pt x="668" y="226"/>
                  </a:lnTo>
                  <a:lnTo>
                    <a:pt x="670" y="226"/>
                  </a:lnTo>
                  <a:lnTo>
                    <a:pt x="670" y="224"/>
                  </a:lnTo>
                  <a:lnTo>
                    <a:pt x="671" y="224"/>
                  </a:lnTo>
                  <a:lnTo>
                    <a:pt x="673" y="223"/>
                  </a:lnTo>
                  <a:lnTo>
                    <a:pt x="674" y="221"/>
                  </a:lnTo>
                  <a:lnTo>
                    <a:pt x="676" y="221"/>
                  </a:lnTo>
                  <a:lnTo>
                    <a:pt x="676" y="220"/>
                  </a:lnTo>
                  <a:lnTo>
                    <a:pt x="677" y="220"/>
                  </a:lnTo>
                  <a:lnTo>
                    <a:pt x="679" y="219"/>
                  </a:lnTo>
                  <a:lnTo>
                    <a:pt x="680" y="219"/>
                  </a:lnTo>
                  <a:lnTo>
                    <a:pt x="680" y="217"/>
                  </a:lnTo>
                  <a:lnTo>
                    <a:pt x="681" y="217"/>
                  </a:lnTo>
                  <a:lnTo>
                    <a:pt x="681" y="216"/>
                  </a:lnTo>
                  <a:lnTo>
                    <a:pt x="683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6" y="214"/>
                  </a:lnTo>
                  <a:lnTo>
                    <a:pt x="686" y="213"/>
                  </a:lnTo>
                  <a:lnTo>
                    <a:pt x="687" y="213"/>
                  </a:lnTo>
                  <a:lnTo>
                    <a:pt x="689" y="211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1" y="209"/>
                  </a:lnTo>
                  <a:lnTo>
                    <a:pt x="693" y="209"/>
                  </a:lnTo>
                  <a:lnTo>
                    <a:pt x="694" y="207"/>
                  </a:lnTo>
                  <a:lnTo>
                    <a:pt x="696" y="207"/>
                  </a:lnTo>
                  <a:lnTo>
                    <a:pt x="697" y="206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0" y="204"/>
                  </a:lnTo>
                  <a:lnTo>
                    <a:pt x="700" y="203"/>
                  </a:lnTo>
                  <a:lnTo>
                    <a:pt x="702" y="203"/>
                  </a:lnTo>
                  <a:lnTo>
                    <a:pt x="703" y="201"/>
                  </a:lnTo>
                  <a:lnTo>
                    <a:pt x="704" y="201"/>
                  </a:lnTo>
                  <a:lnTo>
                    <a:pt x="704" y="200"/>
                  </a:lnTo>
                  <a:lnTo>
                    <a:pt x="706" y="200"/>
                  </a:lnTo>
                  <a:lnTo>
                    <a:pt x="706" y="198"/>
                  </a:lnTo>
                  <a:lnTo>
                    <a:pt x="707" y="198"/>
                  </a:lnTo>
                  <a:lnTo>
                    <a:pt x="709" y="197"/>
                  </a:lnTo>
                  <a:lnTo>
                    <a:pt x="710" y="196"/>
                  </a:lnTo>
                  <a:lnTo>
                    <a:pt x="712" y="194"/>
                  </a:lnTo>
                  <a:lnTo>
                    <a:pt x="713" y="193"/>
                  </a:lnTo>
                  <a:lnTo>
                    <a:pt x="713" y="191"/>
                  </a:lnTo>
                  <a:lnTo>
                    <a:pt x="714" y="191"/>
                  </a:lnTo>
                  <a:lnTo>
                    <a:pt x="716" y="190"/>
                  </a:lnTo>
                  <a:lnTo>
                    <a:pt x="717" y="188"/>
                  </a:lnTo>
                  <a:lnTo>
                    <a:pt x="717" y="187"/>
                  </a:lnTo>
                  <a:lnTo>
                    <a:pt x="719" y="186"/>
                  </a:lnTo>
                  <a:lnTo>
                    <a:pt x="720" y="184"/>
                  </a:lnTo>
                  <a:lnTo>
                    <a:pt x="722" y="183"/>
                  </a:lnTo>
                  <a:lnTo>
                    <a:pt x="723" y="181"/>
                  </a:lnTo>
                  <a:lnTo>
                    <a:pt x="724" y="180"/>
                  </a:lnTo>
                  <a:lnTo>
                    <a:pt x="726" y="178"/>
                  </a:lnTo>
                  <a:lnTo>
                    <a:pt x="727" y="178"/>
                  </a:lnTo>
                  <a:lnTo>
                    <a:pt x="727" y="177"/>
                  </a:lnTo>
                  <a:lnTo>
                    <a:pt x="729" y="176"/>
                  </a:lnTo>
                  <a:lnTo>
                    <a:pt x="730" y="174"/>
                  </a:lnTo>
                  <a:lnTo>
                    <a:pt x="732" y="173"/>
                  </a:lnTo>
                  <a:lnTo>
                    <a:pt x="733" y="171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6" y="168"/>
                  </a:lnTo>
                  <a:lnTo>
                    <a:pt x="736" y="167"/>
                  </a:lnTo>
                  <a:lnTo>
                    <a:pt x="737" y="167"/>
                  </a:lnTo>
                  <a:lnTo>
                    <a:pt x="737" y="165"/>
                  </a:lnTo>
                  <a:lnTo>
                    <a:pt x="739" y="164"/>
                  </a:lnTo>
                  <a:lnTo>
                    <a:pt x="740" y="164"/>
                  </a:lnTo>
                  <a:lnTo>
                    <a:pt x="740" y="163"/>
                  </a:lnTo>
                  <a:lnTo>
                    <a:pt x="742" y="161"/>
                  </a:lnTo>
                  <a:lnTo>
                    <a:pt x="742" y="160"/>
                  </a:lnTo>
                  <a:lnTo>
                    <a:pt x="743" y="160"/>
                  </a:lnTo>
                  <a:lnTo>
                    <a:pt x="745" y="158"/>
                  </a:lnTo>
                  <a:lnTo>
                    <a:pt x="746" y="157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3"/>
                  </a:lnTo>
                  <a:lnTo>
                    <a:pt x="750" y="151"/>
                  </a:lnTo>
                  <a:lnTo>
                    <a:pt x="752" y="150"/>
                  </a:lnTo>
                  <a:lnTo>
                    <a:pt x="753" y="147"/>
                  </a:lnTo>
                  <a:lnTo>
                    <a:pt x="755" y="145"/>
                  </a:lnTo>
                  <a:lnTo>
                    <a:pt x="756" y="144"/>
                  </a:lnTo>
                  <a:lnTo>
                    <a:pt x="758" y="141"/>
                  </a:lnTo>
                  <a:lnTo>
                    <a:pt x="759" y="140"/>
                  </a:lnTo>
                  <a:lnTo>
                    <a:pt x="760" y="138"/>
                  </a:lnTo>
                  <a:lnTo>
                    <a:pt x="762" y="137"/>
                  </a:lnTo>
                  <a:lnTo>
                    <a:pt x="763" y="135"/>
                  </a:lnTo>
                  <a:lnTo>
                    <a:pt x="765" y="134"/>
                  </a:lnTo>
                  <a:lnTo>
                    <a:pt x="766" y="132"/>
                  </a:lnTo>
                  <a:lnTo>
                    <a:pt x="766" y="131"/>
                  </a:lnTo>
                  <a:lnTo>
                    <a:pt x="768" y="130"/>
                  </a:lnTo>
                  <a:lnTo>
                    <a:pt x="769" y="130"/>
                  </a:lnTo>
                  <a:lnTo>
                    <a:pt x="769" y="128"/>
                  </a:lnTo>
                  <a:lnTo>
                    <a:pt x="770" y="127"/>
                  </a:lnTo>
                  <a:lnTo>
                    <a:pt x="772" y="125"/>
                  </a:lnTo>
                  <a:lnTo>
                    <a:pt x="772" y="124"/>
                  </a:lnTo>
                  <a:lnTo>
                    <a:pt x="773" y="124"/>
                  </a:lnTo>
                  <a:lnTo>
                    <a:pt x="773" y="122"/>
                  </a:lnTo>
                  <a:lnTo>
                    <a:pt x="775" y="121"/>
                  </a:lnTo>
                  <a:lnTo>
                    <a:pt x="775" y="120"/>
                  </a:lnTo>
                  <a:lnTo>
                    <a:pt x="776" y="120"/>
                  </a:lnTo>
                  <a:lnTo>
                    <a:pt x="778" y="118"/>
                  </a:lnTo>
                  <a:lnTo>
                    <a:pt x="778" y="117"/>
                  </a:lnTo>
                  <a:lnTo>
                    <a:pt x="779" y="115"/>
                  </a:lnTo>
                  <a:lnTo>
                    <a:pt x="781" y="114"/>
                  </a:lnTo>
                  <a:lnTo>
                    <a:pt x="782" y="112"/>
                  </a:lnTo>
                  <a:lnTo>
                    <a:pt x="782" y="111"/>
                  </a:lnTo>
                  <a:lnTo>
                    <a:pt x="783" y="109"/>
                  </a:lnTo>
                  <a:lnTo>
                    <a:pt x="785" y="107"/>
                  </a:lnTo>
                  <a:lnTo>
                    <a:pt x="786" y="105"/>
                  </a:lnTo>
                  <a:lnTo>
                    <a:pt x="788" y="104"/>
                  </a:lnTo>
                  <a:lnTo>
                    <a:pt x="789" y="101"/>
                  </a:lnTo>
                  <a:lnTo>
                    <a:pt x="791" y="99"/>
                  </a:lnTo>
                  <a:lnTo>
                    <a:pt x="792" y="97"/>
                  </a:lnTo>
                  <a:lnTo>
                    <a:pt x="793" y="95"/>
                  </a:lnTo>
                  <a:lnTo>
                    <a:pt x="795" y="92"/>
                  </a:lnTo>
                  <a:lnTo>
                    <a:pt x="796" y="91"/>
                  </a:lnTo>
                  <a:lnTo>
                    <a:pt x="798" y="89"/>
                  </a:lnTo>
                  <a:lnTo>
                    <a:pt x="799" y="86"/>
                  </a:lnTo>
                  <a:lnTo>
                    <a:pt x="801" y="85"/>
                  </a:lnTo>
                  <a:lnTo>
                    <a:pt x="802" y="84"/>
                  </a:lnTo>
                  <a:lnTo>
                    <a:pt x="802" y="82"/>
                  </a:lnTo>
                  <a:lnTo>
                    <a:pt x="803" y="81"/>
                  </a:lnTo>
                  <a:lnTo>
                    <a:pt x="805" y="79"/>
                  </a:lnTo>
                  <a:lnTo>
                    <a:pt x="805" y="78"/>
                  </a:lnTo>
                  <a:lnTo>
                    <a:pt x="806" y="76"/>
                  </a:lnTo>
                  <a:lnTo>
                    <a:pt x="808" y="76"/>
                  </a:lnTo>
                  <a:lnTo>
                    <a:pt x="808" y="75"/>
                  </a:lnTo>
                  <a:lnTo>
                    <a:pt x="809" y="74"/>
                  </a:lnTo>
                  <a:lnTo>
                    <a:pt x="809" y="72"/>
                  </a:lnTo>
                  <a:lnTo>
                    <a:pt x="811" y="71"/>
                  </a:lnTo>
                  <a:lnTo>
                    <a:pt x="812" y="69"/>
                  </a:lnTo>
                  <a:lnTo>
                    <a:pt x="814" y="68"/>
                  </a:lnTo>
                  <a:lnTo>
                    <a:pt x="815" y="66"/>
                  </a:lnTo>
                  <a:lnTo>
                    <a:pt x="815" y="65"/>
                  </a:lnTo>
                  <a:lnTo>
                    <a:pt x="816" y="63"/>
                  </a:lnTo>
                  <a:lnTo>
                    <a:pt x="818" y="62"/>
                  </a:lnTo>
                  <a:lnTo>
                    <a:pt x="819" y="59"/>
                  </a:lnTo>
                  <a:lnTo>
                    <a:pt x="821" y="58"/>
                  </a:lnTo>
                  <a:lnTo>
                    <a:pt x="822" y="56"/>
                  </a:lnTo>
                  <a:lnTo>
                    <a:pt x="824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8" y="48"/>
                  </a:lnTo>
                  <a:lnTo>
                    <a:pt x="829" y="45"/>
                  </a:lnTo>
                  <a:lnTo>
                    <a:pt x="831" y="43"/>
                  </a:lnTo>
                  <a:lnTo>
                    <a:pt x="832" y="41"/>
                  </a:lnTo>
                  <a:lnTo>
                    <a:pt x="834" y="39"/>
                  </a:lnTo>
                  <a:lnTo>
                    <a:pt x="835" y="38"/>
                  </a:lnTo>
                  <a:lnTo>
                    <a:pt x="837" y="35"/>
                  </a:lnTo>
                  <a:lnTo>
                    <a:pt x="838" y="33"/>
                  </a:lnTo>
                  <a:lnTo>
                    <a:pt x="839" y="32"/>
                  </a:lnTo>
                  <a:lnTo>
                    <a:pt x="839" y="30"/>
                  </a:lnTo>
                  <a:lnTo>
                    <a:pt x="841" y="29"/>
                  </a:lnTo>
                  <a:lnTo>
                    <a:pt x="842" y="28"/>
                  </a:lnTo>
                  <a:lnTo>
                    <a:pt x="842" y="26"/>
                  </a:lnTo>
                  <a:lnTo>
                    <a:pt x="844" y="26"/>
                  </a:lnTo>
                  <a:lnTo>
                    <a:pt x="844" y="25"/>
                  </a:lnTo>
                  <a:lnTo>
                    <a:pt x="845" y="23"/>
                  </a:lnTo>
                  <a:lnTo>
                    <a:pt x="845" y="22"/>
                  </a:lnTo>
                  <a:lnTo>
                    <a:pt x="847" y="20"/>
                  </a:lnTo>
                  <a:lnTo>
                    <a:pt x="848" y="19"/>
                  </a:lnTo>
                  <a:lnTo>
                    <a:pt x="848" y="18"/>
                  </a:lnTo>
                  <a:lnTo>
                    <a:pt x="849" y="16"/>
                  </a:lnTo>
                  <a:lnTo>
                    <a:pt x="849" y="15"/>
                  </a:lnTo>
                  <a:lnTo>
                    <a:pt x="851" y="15"/>
                  </a:lnTo>
                  <a:lnTo>
                    <a:pt x="851" y="13"/>
                  </a:lnTo>
                  <a:lnTo>
                    <a:pt x="852" y="12"/>
                  </a:lnTo>
                  <a:lnTo>
                    <a:pt x="854" y="10"/>
                  </a:lnTo>
                  <a:lnTo>
                    <a:pt x="854" y="9"/>
                  </a:lnTo>
                  <a:lnTo>
                    <a:pt x="855" y="7"/>
                  </a:lnTo>
                  <a:lnTo>
                    <a:pt x="855" y="6"/>
                  </a:lnTo>
                  <a:lnTo>
                    <a:pt x="857" y="3"/>
                  </a:lnTo>
                  <a:lnTo>
                    <a:pt x="858" y="2"/>
                  </a:lnTo>
                  <a:lnTo>
                    <a:pt x="86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5" name="Freeform 6">
              <a:extLst>
                <a:ext uri="{FF2B5EF4-FFF2-40B4-BE49-F238E27FC236}">
                  <a16:creationId xmlns:a16="http://schemas.microsoft.com/office/drawing/2014/main" id="{2490D91C-264D-644B-9EA5-2E4A2D99D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2214563"/>
              <a:ext cx="80963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6" y="10"/>
                  </a:lnTo>
                  <a:lnTo>
                    <a:pt x="7" y="14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4" y="26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31" y="60"/>
                  </a:lnTo>
                  <a:lnTo>
                    <a:pt x="31" y="63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2" y="114"/>
                  </a:lnTo>
                  <a:lnTo>
                    <a:pt x="53" y="115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2" y="142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5" y="147"/>
                  </a:lnTo>
                  <a:lnTo>
                    <a:pt x="65" y="149"/>
                  </a:lnTo>
                  <a:lnTo>
                    <a:pt x="65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0" y="165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2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2" y="205"/>
                  </a:lnTo>
                  <a:lnTo>
                    <a:pt x="83" y="208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4"/>
                  </a:lnTo>
                  <a:lnTo>
                    <a:pt x="86" y="217"/>
                  </a:lnTo>
                  <a:lnTo>
                    <a:pt x="86" y="220"/>
                  </a:lnTo>
                  <a:lnTo>
                    <a:pt x="87" y="221"/>
                  </a:lnTo>
                  <a:lnTo>
                    <a:pt x="87" y="223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89" y="228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3" y="250"/>
                  </a:lnTo>
                  <a:lnTo>
                    <a:pt x="93" y="251"/>
                  </a:lnTo>
                  <a:lnTo>
                    <a:pt x="93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6" y="270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6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98" y="292"/>
                  </a:lnTo>
                  <a:lnTo>
                    <a:pt x="98" y="293"/>
                  </a:lnTo>
                  <a:lnTo>
                    <a:pt x="99" y="293"/>
                  </a:lnTo>
                  <a:lnTo>
                    <a:pt x="99" y="294"/>
                  </a:lnTo>
                  <a:lnTo>
                    <a:pt x="99" y="296"/>
                  </a:lnTo>
                  <a:lnTo>
                    <a:pt x="99" y="297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100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0" y="328"/>
                  </a:lnTo>
                  <a:lnTo>
                    <a:pt x="100" y="329"/>
                  </a:lnTo>
                  <a:lnTo>
                    <a:pt x="100" y="330"/>
                  </a:lnTo>
                  <a:lnTo>
                    <a:pt x="100" y="333"/>
                  </a:lnTo>
                  <a:lnTo>
                    <a:pt x="100" y="335"/>
                  </a:lnTo>
                  <a:lnTo>
                    <a:pt x="100" y="338"/>
                  </a:lnTo>
                  <a:lnTo>
                    <a:pt x="100" y="340"/>
                  </a:lnTo>
                  <a:lnTo>
                    <a:pt x="100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6" name="Freeform 7">
              <a:extLst>
                <a:ext uri="{FF2B5EF4-FFF2-40B4-BE49-F238E27FC236}">
                  <a16:creationId xmlns:a16="http://schemas.microsoft.com/office/drawing/2014/main" id="{130991DF-8928-7045-A32A-0B9812BB0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2486025"/>
              <a:ext cx="80963" cy="271463"/>
            </a:xfrm>
            <a:custGeom>
              <a:avLst/>
              <a:gdLst>
                <a:gd name="T0" fmla="*/ 2147483646 w 102"/>
                <a:gd name="T1" fmla="*/ 2147483646 h 342"/>
                <a:gd name="T2" fmla="*/ 2147483646 w 102"/>
                <a:gd name="T3" fmla="*/ 2147483646 h 342"/>
                <a:gd name="T4" fmla="*/ 2147483646 w 102"/>
                <a:gd name="T5" fmla="*/ 2147483646 h 342"/>
                <a:gd name="T6" fmla="*/ 2147483646 w 102"/>
                <a:gd name="T7" fmla="*/ 2147483646 h 342"/>
                <a:gd name="T8" fmla="*/ 2147483646 w 102"/>
                <a:gd name="T9" fmla="*/ 2147483646 h 342"/>
                <a:gd name="T10" fmla="*/ 2147483646 w 102"/>
                <a:gd name="T11" fmla="*/ 2147483646 h 342"/>
                <a:gd name="T12" fmla="*/ 2147483646 w 102"/>
                <a:gd name="T13" fmla="*/ 2147483646 h 342"/>
                <a:gd name="T14" fmla="*/ 2147483646 w 102"/>
                <a:gd name="T15" fmla="*/ 2147483646 h 342"/>
                <a:gd name="T16" fmla="*/ 2147483646 w 102"/>
                <a:gd name="T17" fmla="*/ 2147483646 h 342"/>
                <a:gd name="T18" fmla="*/ 2147483646 w 102"/>
                <a:gd name="T19" fmla="*/ 2147483646 h 342"/>
                <a:gd name="T20" fmla="*/ 2147483646 w 102"/>
                <a:gd name="T21" fmla="*/ 2147483646 h 342"/>
                <a:gd name="T22" fmla="*/ 2147483646 w 102"/>
                <a:gd name="T23" fmla="*/ 2147483646 h 342"/>
                <a:gd name="T24" fmla="*/ 2147483646 w 102"/>
                <a:gd name="T25" fmla="*/ 2147483646 h 342"/>
                <a:gd name="T26" fmla="*/ 2147483646 w 102"/>
                <a:gd name="T27" fmla="*/ 2147483646 h 342"/>
                <a:gd name="T28" fmla="*/ 2147483646 w 102"/>
                <a:gd name="T29" fmla="*/ 2147483646 h 342"/>
                <a:gd name="T30" fmla="*/ 2147483646 w 102"/>
                <a:gd name="T31" fmla="*/ 2147483646 h 342"/>
                <a:gd name="T32" fmla="*/ 2147483646 w 102"/>
                <a:gd name="T33" fmla="*/ 2147483646 h 342"/>
                <a:gd name="T34" fmla="*/ 2147483646 w 102"/>
                <a:gd name="T35" fmla="*/ 2147483646 h 342"/>
                <a:gd name="T36" fmla="*/ 2147483646 w 102"/>
                <a:gd name="T37" fmla="*/ 2147483646 h 342"/>
                <a:gd name="T38" fmla="*/ 2147483646 w 102"/>
                <a:gd name="T39" fmla="*/ 2147483646 h 342"/>
                <a:gd name="T40" fmla="*/ 2147483646 w 102"/>
                <a:gd name="T41" fmla="*/ 2147483646 h 342"/>
                <a:gd name="T42" fmla="*/ 2147483646 w 102"/>
                <a:gd name="T43" fmla="*/ 2147483646 h 342"/>
                <a:gd name="T44" fmla="*/ 2147483646 w 102"/>
                <a:gd name="T45" fmla="*/ 2147483646 h 342"/>
                <a:gd name="T46" fmla="*/ 2147483646 w 102"/>
                <a:gd name="T47" fmla="*/ 2147483646 h 342"/>
                <a:gd name="T48" fmla="*/ 2147483646 w 102"/>
                <a:gd name="T49" fmla="*/ 2147483646 h 342"/>
                <a:gd name="T50" fmla="*/ 2147483646 w 102"/>
                <a:gd name="T51" fmla="*/ 2147483646 h 342"/>
                <a:gd name="T52" fmla="*/ 2147483646 w 102"/>
                <a:gd name="T53" fmla="*/ 2147483646 h 342"/>
                <a:gd name="T54" fmla="*/ 2147483646 w 102"/>
                <a:gd name="T55" fmla="*/ 2147483646 h 342"/>
                <a:gd name="T56" fmla="*/ 2147483646 w 102"/>
                <a:gd name="T57" fmla="*/ 2147483646 h 342"/>
                <a:gd name="T58" fmla="*/ 2147483646 w 102"/>
                <a:gd name="T59" fmla="*/ 2147483646 h 342"/>
                <a:gd name="T60" fmla="*/ 2147483646 w 102"/>
                <a:gd name="T61" fmla="*/ 2147483646 h 342"/>
                <a:gd name="T62" fmla="*/ 2147483646 w 102"/>
                <a:gd name="T63" fmla="*/ 2147483646 h 342"/>
                <a:gd name="T64" fmla="*/ 2147483646 w 102"/>
                <a:gd name="T65" fmla="*/ 2147483646 h 342"/>
                <a:gd name="T66" fmla="*/ 2147483646 w 102"/>
                <a:gd name="T67" fmla="*/ 2147483646 h 342"/>
                <a:gd name="T68" fmla="*/ 2147483646 w 102"/>
                <a:gd name="T69" fmla="*/ 2147483646 h 342"/>
                <a:gd name="T70" fmla="*/ 2147483646 w 102"/>
                <a:gd name="T71" fmla="*/ 2147483646 h 342"/>
                <a:gd name="T72" fmla="*/ 2147483646 w 102"/>
                <a:gd name="T73" fmla="*/ 2147483646 h 342"/>
                <a:gd name="T74" fmla="*/ 2147483646 w 102"/>
                <a:gd name="T75" fmla="*/ 2147483646 h 342"/>
                <a:gd name="T76" fmla="*/ 2147483646 w 102"/>
                <a:gd name="T77" fmla="*/ 2147483646 h 342"/>
                <a:gd name="T78" fmla="*/ 2147483646 w 102"/>
                <a:gd name="T79" fmla="*/ 2147483646 h 342"/>
                <a:gd name="T80" fmla="*/ 2147483646 w 102"/>
                <a:gd name="T81" fmla="*/ 2147483646 h 342"/>
                <a:gd name="T82" fmla="*/ 2147483646 w 102"/>
                <a:gd name="T83" fmla="*/ 2147483646 h 342"/>
                <a:gd name="T84" fmla="*/ 2147483646 w 102"/>
                <a:gd name="T85" fmla="*/ 2147483646 h 342"/>
                <a:gd name="T86" fmla="*/ 2147483646 w 102"/>
                <a:gd name="T87" fmla="*/ 2147483646 h 342"/>
                <a:gd name="T88" fmla="*/ 2147483646 w 102"/>
                <a:gd name="T89" fmla="*/ 2147483646 h 342"/>
                <a:gd name="T90" fmla="*/ 2147483646 w 102"/>
                <a:gd name="T91" fmla="*/ 2147483646 h 342"/>
                <a:gd name="T92" fmla="*/ 2147483646 w 102"/>
                <a:gd name="T93" fmla="*/ 2147483646 h 342"/>
                <a:gd name="T94" fmla="*/ 2147483646 w 102"/>
                <a:gd name="T95" fmla="*/ 2147483646 h 342"/>
                <a:gd name="T96" fmla="*/ 2147483646 w 102"/>
                <a:gd name="T97" fmla="*/ 2147483646 h 342"/>
                <a:gd name="T98" fmla="*/ 2147483646 w 102"/>
                <a:gd name="T99" fmla="*/ 2147483646 h 342"/>
                <a:gd name="T100" fmla="*/ 2147483646 w 102"/>
                <a:gd name="T101" fmla="*/ 2147483646 h 342"/>
                <a:gd name="T102" fmla="*/ 2147483646 w 102"/>
                <a:gd name="T103" fmla="*/ 2147483646 h 342"/>
                <a:gd name="T104" fmla="*/ 2147483646 w 102"/>
                <a:gd name="T105" fmla="*/ 2147483646 h 342"/>
                <a:gd name="T106" fmla="*/ 2147483646 w 102"/>
                <a:gd name="T107" fmla="*/ 2147483646 h 342"/>
                <a:gd name="T108" fmla="*/ 2147483646 w 102"/>
                <a:gd name="T109" fmla="*/ 2147483646 h 342"/>
                <a:gd name="T110" fmla="*/ 2147483646 w 102"/>
                <a:gd name="T111" fmla="*/ 2147483646 h 342"/>
                <a:gd name="T112" fmla="*/ 2147483646 w 102"/>
                <a:gd name="T113" fmla="*/ 2147483646 h 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2"/>
                <a:gd name="T173" fmla="*/ 102 w 102"/>
                <a:gd name="T174" fmla="*/ 342 h 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2">
                  <a:moveTo>
                    <a:pt x="0" y="342"/>
                  </a:moveTo>
                  <a:lnTo>
                    <a:pt x="1" y="339"/>
                  </a:lnTo>
                  <a:lnTo>
                    <a:pt x="4" y="335"/>
                  </a:lnTo>
                  <a:lnTo>
                    <a:pt x="6" y="332"/>
                  </a:lnTo>
                  <a:lnTo>
                    <a:pt x="7" y="329"/>
                  </a:lnTo>
                  <a:lnTo>
                    <a:pt x="8" y="326"/>
                  </a:lnTo>
                  <a:lnTo>
                    <a:pt x="10" y="323"/>
                  </a:lnTo>
                  <a:lnTo>
                    <a:pt x="11" y="320"/>
                  </a:lnTo>
                  <a:lnTo>
                    <a:pt x="13" y="319"/>
                  </a:lnTo>
                  <a:lnTo>
                    <a:pt x="14" y="316"/>
                  </a:lnTo>
                  <a:lnTo>
                    <a:pt x="16" y="314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9" y="309"/>
                  </a:lnTo>
                  <a:lnTo>
                    <a:pt x="20" y="306"/>
                  </a:lnTo>
                  <a:lnTo>
                    <a:pt x="20" y="304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3" y="300"/>
                  </a:lnTo>
                  <a:lnTo>
                    <a:pt x="23" y="299"/>
                  </a:lnTo>
                  <a:lnTo>
                    <a:pt x="24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7" y="293"/>
                  </a:lnTo>
                  <a:lnTo>
                    <a:pt x="27" y="291"/>
                  </a:lnTo>
                  <a:lnTo>
                    <a:pt x="27" y="290"/>
                  </a:lnTo>
                  <a:lnTo>
                    <a:pt x="29" y="289"/>
                  </a:lnTo>
                  <a:lnTo>
                    <a:pt x="29" y="287"/>
                  </a:lnTo>
                  <a:lnTo>
                    <a:pt x="30" y="284"/>
                  </a:lnTo>
                  <a:lnTo>
                    <a:pt x="30" y="283"/>
                  </a:lnTo>
                  <a:lnTo>
                    <a:pt x="31" y="281"/>
                  </a:lnTo>
                  <a:lnTo>
                    <a:pt x="31" y="280"/>
                  </a:lnTo>
                  <a:lnTo>
                    <a:pt x="33" y="277"/>
                  </a:lnTo>
                  <a:lnTo>
                    <a:pt x="34" y="276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70"/>
                  </a:lnTo>
                  <a:lnTo>
                    <a:pt x="37" y="268"/>
                  </a:lnTo>
                  <a:lnTo>
                    <a:pt x="37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39" y="263"/>
                  </a:lnTo>
                  <a:lnTo>
                    <a:pt x="40" y="261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2" y="257"/>
                  </a:lnTo>
                  <a:lnTo>
                    <a:pt x="42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3" y="251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47"/>
                  </a:lnTo>
                  <a:lnTo>
                    <a:pt x="46" y="245"/>
                  </a:lnTo>
                  <a:lnTo>
                    <a:pt x="46" y="244"/>
                  </a:lnTo>
                  <a:lnTo>
                    <a:pt x="47" y="243"/>
                  </a:lnTo>
                  <a:lnTo>
                    <a:pt x="47" y="240"/>
                  </a:lnTo>
                  <a:lnTo>
                    <a:pt x="49" y="238"/>
                  </a:lnTo>
                  <a:lnTo>
                    <a:pt x="49" y="237"/>
                  </a:lnTo>
                  <a:lnTo>
                    <a:pt x="50" y="234"/>
                  </a:lnTo>
                  <a:lnTo>
                    <a:pt x="50" y="231"/>
                  </a:lnTo>
                  <a:lnTo>
                    <a:pt x="52" y="230"/>
                  </a:lnTo>
                  <a:lnTo>
                    <a:pt x="53" y="227"/>
                  </a:lnTo>
                  <a:lnTo>
                    <a:pt x="53" y="225"/>
                  </a:lnTo>
                  <a:lnTo>
                    <a:pt x="54" y="222"/>
                  </a:lnTo>
                  <a:lnTo>
                    <a:pt x="54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59" y="210"/>
                  </a:lnTo>
                  <a:lnTo>
                    <a:pt x="60" y="208"/>
                  </a:lnTo>
                  <a:lnTo>
                    <a:pt x="60" y="207"/>
                  </a:lnTo>
                  <a:lnTo>
                    <a:pt x="60" y="205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3" y="199"/>
                  </a:lnTo>
                  <a:lnTo>
                    <a:pt x="63" y="198"/>
                  </a:lnTo>
                  <a:lnTo>
                    <a:pt x="63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5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7" y="187"/>
                  </a:lnTo>
                  <a:lnTo>
                    <a:pt x="67" y="184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0" y="178"/>
                  </a:lnTo>
                  <a:lnTo>
                    <a:pt x="70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2" y="169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4"/>
                  </a:lnTo>
                  <a:lnTo>
                    <a:pt x="75" y="162"/>
                  </a:lnTo>
                  <a:lnTo>
                    <a:pt x="75" y="161"/>
                  </a:lnTo>
                  <a:lnTo>
                    <a:pt x="75" y="159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5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1"/>
                  </a:lnTo>
                  <a:lnTo>
                    <a:pt x="77" y="149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9" y="146"/>
                  </a:lnTo>
                  <a:lnTo>
                    <a:pt x="80" y="145"/>
                  </a:lnTo>
                  <a:lnTo>
                    <a:pt x="80" y="143"/>
                  </a:lnTo>
                  <a:lnTo>
                    <a:pt x="80" y="142"/>
                  </a:lnTo>
                  <a:lnTo>
                    <a:pt x="82" y="139"/>
                  </a:lnTo>
                  <a:lnTo>
                    <a:pt x="82" y="138"/>
                  </a:lnTo>
                  <a:lnTo>
                    <a:pt x="82" y="136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5"/>
                  </a:lnTo>
                  <a:lnTo>
                    <a:pt x="86" y="123"/>
                  </a:lnTo>
                  <a:lnTo>
                    <a:pt x="87" y="121"/>
                  </a:lnTo>
                  <a:lnTo>
                    <a:pt x="87" y="119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90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2" y="100"/>
                  </a:lnTo>
                  <a:lnTo>
                    <a:pt x="93" y="100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6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3" y="90"/>
                  </a:lnTo>
                  <a:lnTo>
                    <a:pt x="95" y="89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5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6" y="64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6" y="60"/>
                  </a:lnTo>
                  <a:lnTo>
                    <a:pt x="96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8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9" y="43"/>
                  </a:lnTo>
                  <a:lnTo>
                    <a:pt x="99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100" y="11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7" name="Freeform 8">
              <a:extLst>
                <a:ext uri="{FF2B5EF4-FFF2-40B4-BE49-F238E27FC236}">
                  <a16:creationId xmlns:a16="http://schemas.microsoft.com/office/drawing/2014/main" id="{EC92723A-10D3-B149-9F35-AB22C8824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175" y="2292350"/>
              <a:ext cx="68263" cy="69850"/>
            </a:xfrm>
            <a:custGeom>
              <a:avLst/>
              <a:gdLst>
                <a:gd name="T0" fmla="*/ 0 w 86"/>
                <a:gd name="T1" fmla="*/ 2147483646 h 86"/>
                <a:gd name="T2" fmla="*/ 2147483646 w 86"/>
                <a:gd name="T3" fmla="*/ 2147483646 h 86"/>
                <a:gd name="T4" fmla="*/ 2147483646 w 86"/>
                <a:gd name="T5" fmla="*/ 2147483646 h 86"/>
                <a:gd name="T6" fmla="*/ 2147483646 w 86"/>
                <a:gd name="T7" fmla="*/ 2147483646 h 86"/>
                <a:gd name="T8" fmla="*/ 2147483646 w 86"/>
                <a:gd name="T9" fmla="*/ 2147483646 h 86"/>
                <a:gd name="T10" fmla="*/ 2147483646 w 86"/>
                <a:gd name="T11" fmla="*/ 2147483646 h 86"/>
                <a:gd name="T12" fmla="*/ 2147483646 w 86"/>
                <a:gd name="T13" fmla="*/ 2147483646 h 86"/>
                <a:gd name="T14" fmla="*/ 2147483646 w 86"/>
                <a:gd name="T15" fmla="*/ 2147483646 h 86"/>
                <a:gd name="T16" fmla="*/ 2147483646 w 86"/>
                <a:gd name="T17" fmla="*/ 2147483646 h 86"/>
                <a:gd name="T18" fmla="*/ 2147483646 w 86"/>
                <a:gd name="T19" fmla="*/ 0 h 86"/>
                <a:gd name="T20" fmla="*/ 2147483646 w 86"/>
                <a:gd name="T21" fmla="*/ 0 h 86"/>
                <a:gd name="T22" fmla="*/ 2147483646 w 86"/>
                <a:gd name="T23" fmla="*/ 0 h 86"/>
                <a:gd name="T24" fmla="*/ 2147483646 w 86"/>
                <a:gd name="T25" fmla="*/ 0 h 86"/>
                <a:gd name="T26" fmla="*/ 2147483646 w 86"/>
                <a:gd name="T27" fmla="*/ 2147483646 h 86"/>
                <a:gd name="T28" fmla="*/ 2147483646 w 86"/>
                <a:gd name="T29" fmla="*/ 2147483646 h 86"/>
                <a:gd name="T30" fmla="*/ 2147483646 w 86"/>
                <a:gd name="T31" fmla="*/ 2147483646 h 86"/>
                <a:gd name="T32" fmla="*/ 2147483646 w 86"/>
                <a:gd name="T33" fmla="*/ 2147483646 h 86"/>
                <a:gd name="T34" fmla="*/ 2147483646 w 86"/>
                <a:gd name="T35" fmla="*/ 2147483646 h 86"/>
                <a:gd name="T36" fmla="*/ 2147483646 w 86"/>
                <a:gd name="T37" fmla="*/ 2147483646 h 86"/>
                <a:gd name="T38" fmla="*/ 2147483646 w 86"/>
                <a:gd name="T39" fmla="*/ 2147483646 h 86"/>
                <a:gd name="T40" fmla="*/ 2147483646 w 86"/>
                <a:gd name="T41" fmla="*/ 2147483646 h 86"/>
                <a:gd name="T42" fmla="*/ 2147483646 w 86"/>
                <a:gd name="T43" fmla="*/ 2147483646 h 86"/>
                <a:gd name="T44" fmla="*/ 2147483646 w 86"/>
                <a:gd name="T45" fmla="*/ 2147483646 h 86"/>
                <a:gd name="T46" fmla="*/ 2147483646 w 86"/>
                <a:gd name="T47" fmla="*/ 2147483646 h 86"/>
                <a:gd name="T48" fmla="*/ 2147483646 w 86"/>
                <a:gd name="T49" fmla="*/ 2147483646 h 86"/>
                <a:gd name="T50" fmla="*/ 2147483646 w 86"/>
                <a:gd name="T51" fmla="*/ 2147483646 h 86"/>
                <a:gd name="T52" fmla="*/ 2147483646 w 86"/>
                <a:gd name="T53" fmla="*/ 2147483646 h 86"/>
                <a:gd name="T54" fmla="*/ 2147483646 w 86"/>
                <a:gd name="T55" fmla="*/ 2147483646 h 86"/>
                <a:gd name="T56" fmla="*/ 2147483646 w 86"/>
                <a:gd name="T57" fmla="*/ 2147483646 h 86"/>
                <a:gd name="T58" fmla="*/ 2147483646 w 86"/>
                <a:gd name="T59" fmla="*/ 2147483646 h 86"/>
                <a:gd name="T60" fmla="*/ 2147483646 w 86"/>
                <a:gd name="T61" fmla="*/ 2147483646 h 86"/>
                <a:gd name="T62" fmla="*/ 2147483646 w 86"/>
                <a:gd name="T63" fmla="*/ 2147483646 h 86"/>
                <a:gd name="T64" fmla="*/ 2147483646 w 86"/>
                <a:gd name="T65" fmla="*/ 2147483646 h 86"/>
                <a:gd name="T66" fmla="*/ 2147483646 w 86"/>
                <a:gd name="T67" fmla="*/ 2147483646 h 86"/>
                <a:gd name="T68" fmla="*/ 2147483646 w 86"/>
                <a:gd name="T69" fmla="*/ 2147483646 h 86"/>
                <a:gd name="T70" fmla="*/ 2147483646 w 86"/>
                <a:gd name="T71" fmla="*/ 2147483646 h 86"/>
                <a:gd name="T72" fmla="*/ 2147483646 w 86"/>
                <a:gd name="T73" fmla="*/ 2147483646 h 86"/>
                <a:gd name="T74" fmla="*/ 2147483646 w 86"/>
                <a:gd name="T75" fmla="*/ 2147483646 h 86"/>
                <a:gd name="T76" fmla="*/ 2147483646 w 86"/>
                <a:gd name="T77" fmla="*/ 2147483646 h 86"/>
                <a:gd name="T78" fmla="*/ 2147483646 w 86"/>
                <a:gd name="T79" fmla="*/ 2147483646 h 86"/>
                <a:gd name="T80" fmla="*/ 2147483646 w 86"/>
                <a:gd name="T81" fmla="*/ 2147483646 h 86"/>
                <a:gd name="T82" fmla="*/ 2147483646 w 86"/>
                <a:gd name="T83" fmla="*/ 2147483646 h 86"/>
                <a:gd name="T84" fmla="*/ 2147483646 w 86"/>
                <a:gd name="T85" fmla="*/ 2147483646 h 86"/>
                <a:gd name="T86" fmla="*/ 2147483646 w 86"/>
                <a:gd name="T87" fmla="*/ 2147483646 h 86"/>
                <a:gd name="T88" fmla="*/ 2147483646 w 86"/>
                <a:gd name="T89" fmla="*/ 2147483646 h 86"/>
                <a:gd name="T90" fmla="*/ 2147483646 w 86"/>
                <a:gd name="T91" fmla="*/ 2147483646 h 86"/>
                <a:gd name="T92" fmla="*/ 2147483646 w 86"/>
                <a:gd name="T93" fmla="*/ 2147483646 h 86"/>
                <a:gd name="T94" fmla="*/ 2147483646 w 86"/>
                <a:gd name="T95" fmla="*/ 2147483646 h 86"/>
                <a:gd name="T96" fmla="*/ 2147483646 w 86"/>
                <a:gd name="T97" fmla="*/ 2147483646 h 86"/>
                <a:gd name="T98" fmla="*/ 2147483646 w 86"/>
                <a:gd name="T99" fmla="*/ 2147483646 h 86"/>
                <a:gd name="T100" fmla="*/ 2147483646 w 86"/>
                <a:gd name="T101" fmla="*/ 2147483646 h 86"/>
                <a:gd name="T102" fmla="*/ 2147483646 w 86"/>
                <a:gd name="T103" fmla="*/ 2147483646 h 86"/>
                <a:gd name="T104" fmla="*/ 2147483646 w 86"/>
                <a:gd name="T105" fmla="*/ 2147483646 h 86"/>
                <a:gd name="T106" fmla="*/ 2147483646 w 86"/>
                <a:gd name="T107" fmla="*/ 2147483646 h 86"/>
                <a:gd name="T108" fmla="*/ 2147483646 w 86"/>
                <a:gd name="T109" fmla="*/ 2147483646 h 86"/>
                <a:gd name="T110" fmla="*/ 0 w 86"/>
                <a:gd name="T111" fmla="*/ 2147483646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"/>
                <a:gd name="T169" fmla="*/ 0 h 86"/>
                <a:gd name="T170" fmla="*/ 86 w 86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" h="86">
                  <a:moveTo>
                    <a:pt x="0" y="50"/>
                  </a:moveTo>
                  <a:lnTo>
                    <a:pt x="0" y="34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5" y="8"/>
                  </a:lnTo>
                  <a:lnTo>
                    <a:pt x="76" y="10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81" y="14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20"/>
                  </a:lnTo>
                  <a:lnTo>
                    <a:pt x="85" y="21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6" y="27"/>
                  </a:lnTo>
                  <a:lnTo>
                    <a:pt x="86" y="29"/>
                  </a:lnTo>
                  <a:lnTo>
                    <a:pt x="86" y="30"/>
                  </a:lnTo>
                  <a:lnTo>
                    <a:pt x="86" y="33"/>
                  </a:lnTo>
                  <a:lnTo>
                    <a:pt x="86" y="34"/>
                  </a:lnTo>
                  <a:lnTo>
                    <a:pt x="86" y="50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4" y="64"/>
                  </a:lnTo>
                  <a:lnTo>
                    <a:pt x="84" y="66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1" y="70"/>
                  </a:lnTo>
                  <a:lnTo>
                    <a:pt x="79" y="72"/>
                  </a:lnTo>
                  <a:lnTo>
                    <a:pt x="79" y="73"/>
                  </a:lnTo>
                  <a:lnTo>
                    <a:pt x="78" y="75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3" y="77"/>
                  </a:lnTo>
                  <a:lnTo>
                    <a:pt x="72" y="79"/>
                  </a:lnTo>
                  <a:lnTo>
                    <a:pt x="71" y="79"/>
                  </a:lnTo>
                  <a:lnTo>
                    <a:pt x="69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9" y="82"/>
                  </a:lnTo>
                  <a:lnTo>
                    <a:pt x="17" y="80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3" y="77"/>
                  </a:lnTo>
                  <a:lnTo>
                    <a:pt x="12" y="76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7" y="72"/>
                  </a:lnTo>
                  <a:lnTo>
                    <a:pt x="6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8" name="Line 10">
              <a:extLst>
                <a:ext uri="{FF2B5EF4-FFF2-40B4-BE49-F238E27FC236}">
                  <a16:creationId xmlns:a16="http://schemas.microsoft.com/office/drawing/2014/main" id="{64EA4144-82A0-DE4E-9E64-811B65BEAC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3088" y="26447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9" name="Freeform 13">
              <a:extLst>
                <a:ext uri="{FF2B5EF4-FFF2-40B4-BE49-F238E27FC236}">
                  <a16:creationId xmlns:a16="http://schemas.microsoft.com/office/drawing/2014/main" id="{489D4AC6-23D7-0146-823E-F742231C5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638" y="1824038"/>
              <a:ext cx="2192338" cy="379413"/>
            </a:xfrm>
            <a:custGeom>
              <a:avLst/>
              <a:gdLst>
                <a:gd name="T0" fmla="*/ 0 w 1413"/>
                <a:gd name="T1" fmla="*/ 0 h 242"/>
                <a:gd name="T2" fmla="*/ 2147483646 w 1413"/>
                <a:gd name="T3" fmla="*/ 0 h 242"/>
                <a:gd name="T4" fmla="*/ 2147483646 w 1413"/>
                <a:gd name="T5" fmla="*/ 2147483646 h 242"/>
                <a:gd name="T6" fmla="*/ 2147483646 w 1413"/>
                <a:gd name="T7" fmla="*/ 2147483646 h 242"/>
                <a:gd name="T8" fmla="*/ 2147483646 w 1413"/>
                <a:gd name="T9" fmla="*/ 2147483646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0" name="Line 14">
              <a:extLst>
                <a:ext uri="{FF2B5EF4-FFF2-40B4-BE49-F238E27FC236}">
                  <a16:creationId xmlns:a16="http://schemas.microsoft.com/office/drawing/2014/main" id="{1447B108-D1D2-F241-BA1A-641A1EA102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84650" y="2486025"/>
              <a:ext cx="84296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1" name="Line 15">
              <a:extLst>
                <a:ext uri="{FF2B5EF4-FFF2-40B4-BE49-F238E27FC236}">
                  <a16:creationId xmlns:a16="http://schemas.microsoft.com/office/drawing/2014/main" id="{0A709CC5-8D72-8841-9465-F6CA379E63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4638" y="2325688"/>
              <a:ext cx="614363" cy="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2" name="Line 16">
              <a:extLst>
                <a:ext uri="{FF2B5EF4-FFF2-40B4-BE49-F238E27FC236}">
                  <a16:creationId xmlns:a16="http://schemas.microsoft.com/office/drawing/2014/main" id="{0CF50197-56F7-9A48-83BD-1E06352175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03900" y="2325688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3" name="Rectangle 17">
              <a:extLst>
                <a:ext uri="{FF2B5EF4-FFF2-40B4-BE49-F238E27FC236}">
                  <a16:creationId xmlns:a16="http://schemas.microsoft.com/office/drawing/2014/main" id="{205580BC-83ED-1047-B3D6-71CC19DFB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1708150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34" name="Rectangle 18">
              <a:extLst>
                <a:ext uri="{FF2B5EF4-FFF2-40B4-BE49-F238E27FC236}">
                  <a16:creationId xmlns:a16="http://schemas.microsoft.com/office/drawing/2014/main" id="{C3A52D57-734D-384E-AF2C-54590E41F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241550"/>
              <a:ext cx="16511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35" name="Freeform 19">
              <a:extLst>
                <a:ext uri="{FF2B5EF4-FFF2-40B4-BE49-F238E27FC236}">
                  <a16:creationId xmlns:a16="http://schemas.microsoft.com/office/drawing/2014/main" id="{0D14B0A3-67EF-584B-9519-E600E3B33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088" y="2325688"/>
              <a:ext cx="2895600" cy="798513"/>
            </a:xfrm>
            <a:custGeom>
              <a:avLst/>
              <a:gdLst>
                <a:gd name="T0" fmla="*/ 0 w 3649"/>
                <a:gd name="T1" fmla="*/ 0 h 1006"/>
                <a:gd name="T2" fmla="*/ 0 w 3649"/>
                <a:gd name="T3" fmla="*/ 2147483646 h 1006"/>
                <a:gd name="T4" fmla="*/ 0 w 3649"/>
                <a:gd name="T5" fmla="*/ 2147483646 h 1006"/>
                <a:gd name="T6" fmla="*/ 0 w 3649"/>
                <a:gd name="T7" fmla="*/ 2147483646 h 10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49"/>
                <a:gd name="T13" fmla="*/ 0 h 1006"/>
                <a:gd name="T14" fmla="*/ 3649 w 3649"/>
                <a:gd name="T15" fmla="*/ 1006 h 10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49" h="1006">
                  <a:moveTo>
                    <a:pt x="3649" y="0"/>
                  </a:moveTo>
                  <a:lnTo>
                    <a:pt x="3649" y="1006"/>
                  </a:lnTo>
                  <a:lnTo>
                    <a:pt x="0" y="1006"/>
                  </a:lnTo>
                  <a:lnTo>
                    <a:pt x="0" y="40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6" name="Freeform 21">
              <a:extLst>
                <a:ext uri="{FF2B5EF4-FFF2-40B4-BE49-F238E27FC236}">
                  <a16:creationId xmlns:a16="http://schemas.microsoft.com/office/drawing/2014/main" id="{F0A2FAD9-CB9F-BF49-8C8E-D3609CC04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413" y="242252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4" y="3"/>
                  </a:lnTo>
                  <a:lnTo>
                    <a:pt x="52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6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6" y="124"/>
                  </a:lnTo>
                  <a:lnTo>
                    <a:pt x="17" y="127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9" y="137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2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2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8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8" y="148"/>
                  </a:lnTo>
                  <a:lnTo>
                    <a:pt x="112" y="147"/>
                  </a:lnTo>
                  <a:lnTo>
                    <a:pt x="115" y="145"/>
                  </a:lnTo>
                  <a:lnTo>
                    <a:pt x="118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7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7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1" y="104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5" y="85"/>
                  </a:lnTo>
                  <a:lnTo>
                    <a:pt x="155" y="81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4" y="65"/>
                  </a:lnTo>
                  <a:lnTo>
                    <a:pt x="154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1" y="50"/>
                  </a:lnTo>
                  <a:lnTo>
                    <a:pt x="149" y="48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5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8" y="10"/>
                  </a:lnTo>
                  <a:lnTo>
                    <a:pt x="115" y="9"/>
                  </a:lnTo>
                  <a:lnTo>
                    <a:pt x="112" y="7"/>
                  </a:lnTo>
                  <a:lnTo>
                    <a:pt x="108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8" y="2"/>
                  </a:lnTo>
                  <a:lnTo>
                    <a:pt x="93" y="2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7" name="Freeform 24">
              <a:extLst>
                <a:ext uri="{FF2B5EF4-FFF2-40B4-BE49-F238E27FC236}">
                  <a16:creationId xmlns:a16="http://schemas.microsoft.com/office/drawing/2014/main" id="{3595C86D-AACB-2C4D-934D-E624E1D75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688" y="2058988"/>
              <a:ext cx="682625" cy="271463"/>
            </a:xfrm>
            <a:custGeom>
              <a:avLst/>
              <a:gdLst>
                <a:gd name="T0" fmla="*/ 2147483646 w 859"/>
                <a:gd name="T1" fmla="*/ 0 h 342"/>
                <a:gd name="T2" fmla="*/ 2147483646 w 859"/>
                <a:gd name="T3" fmla="*/ 2147483646 h 342"/>
                <a:gd name="T4" fmla="*/ 2147483646 w 859"/>
                <a:gd name="T5" fmla="*/ 2147483646 h 342"/>
                <a:gd name="T6" fmla="*/ 2147483646 w 859"/>
                <a:gd name="T7" fmla="*/ 2147483646 h 342"/>
                <a:gd name="T8" fmla="*/ 2147483646 w 859"/>
                <a:gd name="T9" fmla="*/ 2147483646 h 342"/>
                <a:gd name="T10" fmla="*/ 2147483646 w 859"/>
                <a:gd name="T11" fmla="*/ 2147483646 h 342"/>
                <a:gd name="T12" fmla="*/ 2147483646 w 859"/>
                <a:gd name="T13" fmla="*/ 2147483646 h 342"/>
                <a:gd name="T14" fmla="*/ 2147483646 w 859"/>
                <a:gd name="T15" fmla="*/ 2147483646 h 342"/>
                <a:gd name="T16" fmla="*/ 2147483646 w 859"/>
                <a:gd name="T17" fmla="*/ 2147483646 h 342"/>
                <a:gd name="T18" fmla="*/ 2147483646 w 859"/>
                <a:gd name="T19" fmla="*/ 2147483646 h 342"/>
                <a:gd name="T20" fmla="*/ 2147483646 w 859"/>
                <a:gd name="T21" fmla="*/ 2147483646 h 342"/>
                <a:gd name="T22" fmla="*/ 2147483646 w 859"/>
                <a:gd name="T23" fmla="*/ 2147483646 h 342"/>
                <a:gd name="T24" fmla="*/ 2147483646 w 859"/>
                <a:gd name="T25" fmla="*/ 2147483646 h 342"/>
                <a:gd name="T26" fmla="*/ 2147483646 w 859"/>
                <a:gd name="T27" fmla="*/ 2147483646 h 342"/>
                <a:gd name="T28" fmla="*/ 2147483646 w 859"/>
                <a:gd name="T29" fmla="*/ 2147483646 h 342"/>
                <a:gd name="T30" fmla="*/ 2147483646 w 859"/>
                <a:gd name="T31" fmla="*/ 2147483646 h 342"/>
                <a:gd name="T32" fmla="*/ 2147483646 w 859"/>
                <a:gd name="T33" fmla="*/ 2147483646 h 342"/>
                <a:gd name="T34" fmla="*/ 2147483646 w 859"/>
                <a:gd name="T35" fmla="*/ 2147483646 h 342"/>
                <a:gd name="T36" fmla="*/ 2147483646 w 859"/>
                <a:gd name="T37" fmla="*/ 2147483646 h 342"/>
                <a:gd name="T38" fmla="*/ 2147483646 w 859"/>
                <a:gd name="T39" fmla="*/ 2147483646 h 342"/>
                <a:gd name="T40" fmla="*/ 2147483646 w 859"/>
                <a:gd name="T41" fmla="*/ 2147483646 h 342"/>
                <a:gd name="T42" fmla="*/ 2147483646 w 859"/>
                <a:gd name="T43" fmla="*/ 2147483646 h 342"/>
                <a:gd name="T44" fmla="*/ 2147483646 w 859"/>
                <a:gd name="T45" fmla="*/ 2147483646 h 342"/>
                <a:gd name="T46" fmla="*/ 2147483646 w 859"/>
                <a:gd name="T47" fmla="*/ 2147483646 h 342"/>
                <a:gd name="T48" fmla="*/ 2147483646 w 859"/>
                <a:gd name="T49" fmla="*/ 2147483646 h 342"/>
                <a:gd name="T50" fmla="*/ 2147483646 w 859"/>
                <a:gd name="T51" fmla="*/ 2147483646 h 342"/>
                <a:gd name="T52" fmla="*/ 2147483646 w 859"/>
                <a:gd name="T53" fmla="*/ 2147483646 h 342"/>
                <a:gd name="T54" fmla="*/ 2147483646 w 859"/>
                <a:gd name="T55" fmla="*/ 2147483646 h 342"/>
                <a:gd name="T56" fmla="*/ 2147483646 w 859"/>
                <a:gd name="T57" fmla="*/ 2147483646 h 342"/>
                <a:gd name="T58" fmla="*/ 2147483646 w 859"/>
                <a:gd name="T59" fmla="*/ 2147483646 h 342"/>
                <a:gd name="T60" fmla="*/ 2147483646 w 859"/>
                <a:gd name="T61" fmla="*/ 2147483646 h 342"/>
                <a:gd name="T62" fmla="*/ 2147483646 w 859"/>
                <a:gd name="T63" fmla="*/ 2147483646 h 342"/>
                <a:gd name="T64" fmla="*/ 2147483646 w 859"/>
                <a:gd name="T65" fmla="*/ 2147483646 h 342"/>
                <a:gd name="T66" fmla="*/ 2147483646 w 859"/>
                <a:gd name="T67" fmla="*/ 2147483646 h 342"/>
                <a:gd name="T68" fmla="*/ 2147483646 w 859"/>
                <a:gd name="T69" fmla="*/ 2147483646 h 342"/>
                <a:gd name="T70" fmla="*/ 2147483646 w 859"/>
                <a:gd name="T71" fmla="*/ 2147483646 h 342"/>
                <a:gd name="T72" fmla="*/ 2147483646 w 859"/>
                <a:gd name="T73" fmla="*/ 2147483646 h 342"/>
                <a:gd name="T74" fmla="*/ 2147483646 w 859"/>
                <a:gd name="T75" fmla="*/ 2147483646 h 342"/>
                <a:gd name="T76" fmla="*/ 2147483646 w 859"/>
                <a:gd name="T77" fmla="*/ 2147483646 h 342"/>
                <a:gd name="T78" fmla="*/ 2147483646 w 859"/>
                <a:gd name="T79" fmla="*/ 2147483646 h 342"/>
                <a:gd name="T80" fmla="*/ 2147483646 w 859"/>
                <a:gd name="T81" fmla="*/ 2147483646 h 342"/>
                <a:gd name="T82" fmla="*/ 2147483646 w 859"/>
                <a:gd name="T83" fmla="*/ 2147483646 h 342"/>
                <a:gd name="T84" fmla="*/ 2147483646 w 859"/>
                <a:gd name="T85" fmla="*/ 2147483646 h 342"/>
                <a:gd name="T86" fmla="*/ 2147483646 w 859"/>
                <a:gd name="T87" fmla="*/ 2147483646 h 342"/>
                <a:gd name="T88" fmla="*/ 2147483646 w 859"/>
                <a:gd name="T89" fmla="*/ 2147483646 h 342"/>
                <a:gd name="T90" fmla="*/ 2147483646 w 859"/>
                <a:gd name="T91" fmla="*/ 2147483646 h 342"/>
                <a:gd name="T92" fmla="*/ 2147483646 w 859"/>
                <a:gd name="T93" fmla="*/ 2147483646 h 342"/>
                <a:gd name="T94" fmla="*/ 2147483646 w 859"/>
                <a:gd name="T95" fmla="*/ 2147483646 h 342"/>
                <a:gd name="T96" fmla="*/ 2147483646 w 859"/>
                <a:gd name="T97" fmla="*/ 2147483646 h 342"/>
                <a:gd name="T98" fmla="*/ 2147483646 w 859"/>
                <a:gd name="T99" fmla="*/ 2147483646 h 342"/>
                <a:gd name="T100" fmla="*/ 2147483646 w 859"/>
                <a:gd name="T101" fmla="*/ 2147483646 h 342"/>
                <a:gd name="T102" fmla="*/ 2147483646 w 859"/>
                <a:gd name="T103" fmla="*/ 2147483646 h 342"/>
                <a:gd name="T104" fmla="*/ 2147483646 w 859"/>
                <a:gd name="T105" fmla="*/ 2147483646 h 342"/>
                <a:gd name="T106" fmla="*/ 2147483646 w 859"/>
                <a:gd name="T107" fmla="*/ 2147483646 h 342"/>
                <a:gd name="T108" fmla="*/ 2147483646 w 859"/>
                <a:gd name="T109" fmla="*/ 2147483646 h 342"/>
                <a:gd name="T110" fmla="*/ 2147483646 w 859"/>
                <a:gd name="T111" fmla="*/ 2147483646 h 342"/>
                <a:gd name="T112" fmla="*/ 2147483646 w 859"/>
                <a:gd name="T113" fmla="*/ 2147483646 h 342"/>
                <a:gd name="T114" fmla="*/ 2147483646 w 859"/>
                <a:gd name="T115" fmla="*/ 2147483646 h 342"/>
                <a:gd name="T116" fmla="*/ 2147483646 w 859"/>
                <a:gd name="T117" fmla="*/ 2147483646 h 342"/>
                <a:gd name="T118" fmla="*/ 2147483646 w 859"/>
                <a:gd name="T119" fmla="*/ 2147483646 h 342"/>
                <a:gd name="T120" fmla="*/ 2147483646 w 859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3" y="0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68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8" y="0"/>
                  </a:lnTo>
                  <a:lnTo>
                    <a:pt x="246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2"/>
                  </a:lnTo>
                  <a:lnTo>
                    <a:pt x="300" y="2"/>
                  </a:lnTo>
                  <a:lnTo>
                    <a:pt x="310" y="2"/>
                  </a:lnTo>
                  <a:lnTo>
                    <a:pt x="320" y="2"/>
                  </a:lnTo>
                  <a:lnTo>
                    <a:pt x="329" y="2"/>
                  </a:lnTo>
                  <a:lnTo>
                    <a:pt x="336" y="2"/>
                  </a:lnTo>
                  <a:lnTo>
                    <a:pt x="343" y="2"/>
                  </a:lnTo>
                  <a:lnTo>
                    <a:pt x="349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6" y="2"/>
                  </a:lnTo>
                  <a:lnTo>
                    <a:pt x="371" y="2"/>
                  </a:lnTo>
                  <a:lnTo>
                    <a:pt x="373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81" y="2"/>
                  </a:lnTo>
                  <a:lnTo>
                    <a:pt x="384" y="2"/>
                  </a:lnTo>
                  <a:lnTo>
                    <a:pt x="385" y="3"/>
                  </a:lnTo>
                  <a:lnTo>
                    <a:pt x="388" y="3"/>
                  </a:lnTo>
                  <a:lnTo>
                    <a:pt x="391" y="3"/>
                  </a:lnTo>
                  <a:lnTo>
                    <a:pt x="392" y="3"/>
                  </a:lnTo>
                  <a:lnTo>
                    <a:pt x="395" y="3"/>
                  </a:lnTo>
                  <a:lnTo>
                    <a:pt x="396" y="3"/>
                  </a:lnTo>
                  <a:lnTo>
                    <a:pt x="398" y="3"/>
                  </a:lnTo>
                  <a:lnTo>
                    <a:pt x="399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6"/>
                  </a:lnTo>
                  <a:lnTo>
                    <a:pt x="421" y="6"/>
                  </a:lnTo>
                  <a:lnTo>
                    <a:pt x="422" y="6"/>
                  </a:lnTo>
                  <a:lnTo>
                    <a:pt x="424" y="6"/>
                  </a:lnTo>
                  <a:lnTo>
                    <a:pt x="425" y="6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31" y="7"/>
                  </a:lnTo>
                  <a:lnTo>
                    <a:pt x="432" y="7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8" y="7"/>
                  </a:lnTo>
                  <a:lnTo>
                    <a:pt x="441" y="9"/>
                  </a:lnTo>
                  <a:lnTo>
                    <a:pt x="444" y="9"/>
                  </a:lnTo>
                  <a:lnTo>
                    <a:pt x="445" y="9"/>
                  </a:lnTo>
                  <a:lnTo>
                    <a:pt x="447" y="9"/>
                  </a:lnTo>
                  <a:lnTo>
                    <a:pt x="450" y="9"/>
                  </a:lnTo>
                  <a:lnTo>
                    <a:pt x="451" y="10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2"/>
                  </a:lnTo>
                  <a:lnTo>
                    <a:pt x="461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3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80" y="16"/>
                  </a:lnTo>
                  <a:lnTo>
                    <a:pt x="481" y="17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2"/>
                  </a:lnTo>
                  <a:lnTo>
                    <a:pt x="498" y="22"/>
                  </a:lnTo>
                  <a:lnTo>
                    <a:pt x="500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6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7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9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4" y="36"/>
                  </a:lnTo>
                  <a:lnTo>
                    <a:pt x="536" y="37"/>
                  </a:lnTo>
                  <a:lnTo>
                    <a:pt x="539" y="37"/>
                  </a:lnTo>
                  <a:lnTo>
                    <a:pt x="540" y="39"/>
                  </a:lnTo>
                  <a:lnTo>
                    <a:pt x="542" y="40"/>
                  </a:lnTo>
                  <a:lnTo>
                    <a:pt x="544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4" y="46"/>
                  </a:lnTo>
                  <a:lnTo>
                    <a:pt x="557" y="47"/>
                  </a:lnTo>
                  <a:lnTo>
                    <a:pt x="559" y="47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7" y="53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3" y="56"/>
                  </a:lnTo>
                  <a:lnTo>
                    <a:pt x="575" y="56"/>
                  </a:lnTo>
                  <a:lnTo>
                    <a:pt x="576" y="58"/>
                  </a:lnTo>
                  <a:lnTo>
                    <a:pt x="577" y="58"/>
                  </a:lnTo>
                  <a:lnTo>
                    <a:pt x="579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8" y="63"/>
                  </a:lnTo>
                  <a:lnTo>
                    <a:pt x="589" y="63"/>
                  </a:lnTo>
                  <a:lnTo>
                    <a:pt x="590" y="65"/>
                  </a:lnTo>
                  <a:lnTo>
                    <a:pt x="592" y="66"/>
                  </a:lnTo>
                  <a:lnTo>
                    <a:pt x="595" y="68"/>
                  </a:lnTo>
                  <a:lnTo>
                    <a:pt x="596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3"/>
                  </a:lnTo>
                  <a:lnTo>
                    <a:pt x="606" y="73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8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3"/>
                  </a:lnTo>
                  <a:lnTo>
                    <a:pt x="623" y="83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6" y="86"/>
                  </a:lnTo>
                  <a:lnTo>
                    <a:pt x="628" y="86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1"/>
                  </a:lnTo>
                  <a:lnTo>
                    <a:pt x="636" y="92"/>
                  </a:lnTo>
                  <a:lnTo>
                    <a:pt x="638" y="93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6"/>
                  </a:lnTo>
                  <a:lnTo>
                    <a:pt x="644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51" y="102"/>
                  </a:lnTo>
                  <a:lnTo>
                    <a:pt x="652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5" y="105"/>
                  </a:lnTo>
                  <a:lnTo>
                    <a:pt x="656" y="106"/>
                  </a:lnTo>
                  <a:lnTo>
                    <a:pt x="658" y="106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61" y="109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19"/>
                  </a:lnTo>
                  <a:lnTo>
                    <a:pt x="674" y="119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79" y="124"/>
                  </a:lnTo>
                  <a:lnTo>
                    <a:pt x="681" y="125"/>
                  </a:lnTo>
                  <a:lnTo>
                    <a:pt x="682" y="125"/>
                  </a:lnTo>
                  <a:lnTo>
                    <a:pt x="682" y="126"/>
                  </a:lnTo>
                  <a:lnTo>
                    <a:pt x="684" y="126"/>
                  </a:lnTo>
                  <a:lnTo>
                    <a:pt x="684" y="128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29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2"/>
                  </a:lnTo>
                  <a:lnTo>
                    <a:pt x="692" y="132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2" y="141"/>
                  </a:lnTo>
                  <a:lnTo>
                    <a:pt x="704" y="141"/>
                  </a:lnTo>
                  <a:lnTo>
                    <a:pt x="705" y="142"/>
                  </a:lnTo>
                  <a:lnTo>
                    <a:pt x="707" y="144"/>
                  </a:lnTo>
                  <a:lnTo>
                    <a:pt x="708" y="144"/>
                  </a:lnTo>
                  <a:lnTo>
                    <a:pt x="708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49"/>
                  </a:lnTo>
                  <a:lnTo>
                    <a:pt x="714" y="149"/>
                  </a:lnTo>
                  <a:lnTo>
                    <a:pt x="714" y="151"/>
                  </a:lnTo>
                  <a:lnTo>
                    <a:pt x="715" y="152"/>
                  </a:lnTo>
                  <a:lnTo>
                    <a:pt x="717" y="154"/>
                  </a:lnTo>
                  <a:lnTo>
                    <a:pt x="718" y="154"/>
                  </a:lnTo>
                  <a:lnTo>
                    <a:pt x="718" y="155"/>
                  </a:lnTo>
                  <a:lnTo>
                    <a:pt x="720" y="157"/>
                  </a:lnTo>
                  <a:lnTo>
                    <a:pt x="721" y="158"/>
                  </a:lnTo>
                  <a:lnTo>
                    <a:pt x="723" y="160"/>
                  </a:lnTo>
                  <a:lnTo>
                    <a:pt x="724" y="161"/>
                  </a:lnTo>
                  <a:lnTo>
                    <a:pt x="725" y="162"/>
                  </a:lnTo>
                  <a:lnTo>
                    <a:pt x="727" y="164"/>
                  </a:lnTo>
                  <a:lnTo>
                    <a:pt x="728" y="165"/>
                  </a:lnTo>
                  <a:lnTo>
                    <a:pt x="728" y="167"/>
                  </a:lnTo>
                  <a:lnTo>
                    <a:pt x="730" y="167"/>
                  </a:lnTo>
                  <a:lnTo>
                    <a:pt x="731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4" y="171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7" y="175"/>
                  </a:lnTo>
                  <a:lnTo>
                    <a:pt x="738" y="177"/>
                  </a:lnTo>
                  <a:lnTo>
                    <a:pt x="740" y="178"/>
                  </a:lnTo>
                  <a:lnTo>
                    <a:pt x="741" y="180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7" y="188"/>
                  </a:lnTo>
                  <a:lnTo>
                    <a:pt x="748" y="190"/>
                  </a:lnTo>
                  <a:lnTo>
                    <a:pt x="750" y="191"/>
                  </a:lnTo>
                  <a:lnTo>
                    <a:pt x="751" y="193"/>
                  </a:lnTo>
                  <a:lnTo>
                    <a:pt x="753" y="194"/>
                  </a:lnTo>
                  <a:lnTo>
                    <a:pt x="754" y="197"/>
                  </a:lnTo>
                  <a:lnTo>
                    <a:pt x="757" y="198"/>
                  </a:lnTo>
                  <a:lnTo>
                    <a:pt x="758" y="200"/>
                  </a:lnTo>
                  <a:lnTo>
                    <a:pt x="760" y="201"/>
                  </a:lnTo>
                  <a:lnTo>
                    <a:pt x="761" y="204"/>
                  </a:lnTo>
                  <a:lnTo>
                    <a:pt x="763" y="205"/>
                  </a:lnTo>
                  <a:lnTo>
                    <a:pt x="763" y="207"/>
                  </a:lnTo>
                  <a:lnTo>
                    <a:pt x="764" y="208"/>
                  </a:lnTo>
                  <a:lnTo>
                    <a:pt x="766" y="210"/>
                  </a:lnTo>
                  <a:lnTo>
                    <a:pt x="767" y="210"/>
                  </a:lnTo>
                  <a:lnTo>
                    <a:pt x="767" y="211"/>
                  </a:lnTo>
                  <a:lnTo>
                    <a:pt x="769" y="213"/>
                  </a:lnTo>
                  <a:lnTo>
                    <a:pt x="770" y="214"/>
                  </a:lnTo>
                  <a:lnTo>
                    <a:pt x="770" y="216"/>
                  </a:lnTo>
                  <a:lnTo>
                    <a:pt x="771" y="216"/>
                  </a:lnTo>
                  <a:lnTo>
                    <a:pt x="771" y="217"/>
                  </a:lnTo>
                  <a:lnTo>
                    <a:pt x="773" y="218"/>
                  </a:lnTo>
                  <a:lnTo>
                    <a:pt x="774" y="220"/>
                  </a:lnTo>
                  <a:lnTo>
                    <a:pt x="776" y="221"/>
                  </a:lnTo>
                  <a:lnTo>
                    <a:pt x="776" y="223"/>
                  </a:lnTo>
                  <a:lnTo>
                    <a:pt x="777" y="224"/>
                  </a:lnTo>
                  <a:lnTo>
                    <a:pt x="779" y="226"/>
                  </a:lnTo>
                  <a:lnTo>
                    <a:pt x="779" y="227"/>
                  </a:lnTo>
                  <a:lnTo>
                    <a:pt x="780" y="228"/>
                  </a:lnTo>
                  <a:lnTo>
                    <a:pt x="781" y="230"/>
                  </a:lnTo>
                  <a:lnTo>
                    <a:pt x="783" y="231"/>
                  </a:lnTo>
                  <a:lnTo>
                    <a:pt x="783" y="233"/>
                  </a:lnTo>
                  <a:lnTo>
                    <a:pt x="784" y="234"/>
                  </a:lnTo>
                  <a:lnTo>
                    <a:pt x="786" y="237"/>
                  </a:lnTo>
                  <a:lnTo>
                    <a:pt x="787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3" y="246"/>
                  </a:lnTo>
                  <a:lnTo>
                    <a:pt x="794" y="247"/>
                  </a:lnTo>
                  <a:lnTo>
                    <a:pt x="796" y="250"/>
                  </a:lnTo>
                  <a:lnTo>
                    <a:pt x="797" y="251"/>
                  </a:lnTo>
                  <a:lnTo>
                    <a:pt x="799" y="253"/>
                  </a:lnTo>
                  <a:lnTo>
                    <a:pt x="799" y="254"/>
                  </a:lnTo>
                  <a:lnTo>
                    <a:pt x="800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3" y="260"/>
                  </a:lnTo>
                  <a:lnTo>
                    <a:pt x="804" y="261"/>
                  </a:lnTo>
                  <a:lnTo>
                    <a:pt x="806" y="263"/>
                  </a:lnTo>
                  <a:lnTo>
                    <a:pt x="806" y="264"/>
                  </a:lnTo>
                  <a:lnTo>
                    <a:pt x="807" y="266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0" y="270"/>
                  </a:lnTo>
                  <a:lnTo>
                    <a:pt x="812" y="272"/>
                  </a:lnTo>
                  <a:lnTo>
                    <a:pt x="813" y="273"/>
                  </a:lnTo>
                  <a:lnTo>
                    <a:pt x="813" y="274"/>
                  </a:lnTo>
                  <a:lnTo>
                    <a:pt x="815" y="276"/>
                  </a:lnTo>
                  <a:lnTo>
                    <a:pt x="816" y="277"/>
                  </a:lnTo>
                  <a:lnTo>
                    <a:pt x="816" y="279"/>
                  </a:lnTo>
                  <a:lnTo>
                    <a:pt x="817" y="280"/>
                  </a:lnTo>
                  <a:lnTo>
                    <a:pt x="819" y="282"/>
                  </a:lnTo>
                  <a:lnTo>
                    <a:pt x="820" y="283"/>
                  </a:lnTo>
                  <a:lnTo>
                    <a:pt x="822" y="286"/>
                  </a:lnTo>
                  <a:lnTo>
                    <a:pt x="823" y="287"/>
                  </a:lnTo>
                  <a:lnTo>
                    <a:pt x="825" y="290"/>
                  </a:lnTo>
                  <a:lnTo>
                    <a:pt x="826" y="292"/>
                  </a:lnTo>
                  <a:lnTo>
                    <a:pt x="827" y="295"/>
                  </a:lnTo>
                  <a:lnTo>
                    <a:pt x="829" y="296"/>
                  </a:lnTo>
                  <a:lnTo>
                    <a:pt x="830" y="299"/>
                  </a:lnTo>
                  <a:lnTo>
                    <a:pt x="832" y="300"/>
                  </a:lnTo>
                  <a:lnTo>
                    <a:pt x="833" y="303"/>
                  </a:lnTo>
                  <a:lnTo>
                    <a:pt x="835" y="305"/>
                  </a:lnTo>
                  <a:lnTo>
                    <a:pt x="836" y="306"/>
                  </a:lnTo>
                  <a:lnTo>
                    <a:pt x="837" y="307"/>
                  </a:lnTo>
                  <a:lnTo>
                    <a:pt x="839" y="309"/>
                  </a:lnTo>
                  <a:lnTo>
                    <a:pt x="840" y="310"/>
                  </a:lnTo>
                  <a:lnTo>
                    <a:pt x="840" y="312"/>
                  </a:lnTo>
                  <a:lnTo>
                    <a:pt x="842" y="313"/>
                  </a:lnTo>
                  <a:lnTo>
                    <a:pt x="843" y="315"/>
                  </a:lnTo>
                  <a:lnTo>
                    <a:pt x="843" y="316"/>
                  </a:lnTo>
                  <a:lnTo>
                    <a:pt x="845" y="318"/>
                  </a:lnTo>
                  <a:lnTo>
                    <a:pt x="845" y="319"/>
                  </a:lnTo>
                  <a:lnTo>
                    <a:pt x="846" y="319"/>
                  </a:lnTo>
                  <a:lnTo>
                    <a:pt x="846" y="320"/>
                  </a:lnTo>
                  <a:lnTo>
                    <a:pt x="848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50" y="326"/>
                  </a:lnTo>
                  <a:lnTo>
                    <a:pt x="850" y="328"/>
                  </a:lnTo>
                  <a:lnTo>
                    <a:pt x="852" y="329"/>
                  </a:lnTo>
                  <a:lnTo>
                    <a:pt x="852" y="330"/>
                  </a:lnTo>
                  <a:lnTo>
                    <a:pt x="853" y="332"/>
                  </a:lnTo>
                  <a:lnTo>
                    <a:pt x="855" y="333"/>
                  </a:lnTo>
                  <a:lnTo>
                    <a:pt x="855" y="335"/>
                  </a:lnTo>
                  <a:lnTo>
                    <a:pt x="856" y="336"/>
                  </a:lnTo>
                  <a:lnTo>
                    <a:pt x="858" y="338"/>
                  </a:lnTo>
                  <a:lnTo>
                    <a:pt x="858" y="339"/>
                  </a:lnTo>
                  <a:lnTo>
                    <a:pt x="859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8" name="Freeform 25">
              <a:extLst>
                <a:ext uri="{FF2B5EF4-FFF2-40B4-BE49-F238E27FC236}">
                  <a16:creationId xmlns:a16="http://schemas.microsoft.com/office/drawing/2014/main" id="{51F7BE16-9076-5047-8D14-5219B64DC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688" y="2332038"/>
              <a:ext cx="682625" cy="271463"/>
            </a:xfrm>
            <a:custGeom>
              <a:avLst/>
              <a:gdLst>
                <a:gd name="T0" fmla="*/ 2147483646 w 859"/>
                <a:gd name="T1" fmla="*/ 2147483646 h 342"/>
                <a:gd name="T2" fmla="*/ 2147483646 w 859"/>
                <a:gd name="T3" fmla="*/ 2147483646 h 342"/>
                <a:gd name="T4" fmla="*/ 2147483646 w 859"/>
                <a:gd name="T5" fmla="*/ 2147483646 h 342"/>
                <a:gd name="T6" fmla="*/ 2147483646 w 859"/>
                <a:gd name="T7" fmla="*/ 2147483646 h 342"/>
                <a:gd name="T8" fmla="*/ 2147483646 w 859"/>
                <a:gd name="T9" fmla="*/ 2147483646 h 342"/>
                <a:gd name="T10" fmla="*/ 2147483646 w 859"/>
                <a:gd name="T11" fmla="*/ 2147483646 h 342"/>
                <a:gd name="T12" fmla="*/ 2147483646 w 859"/>
                <a:gd name="T13" fmla="*/ 2147483646 h 342"/>
                <a:gd name="T14" fmla="*/ 2147483646 w 859"/>
                <a:gd name="T15" fmla="*/ 2147483646 h 342"/>
                <a:gd name="T16" fmla="*/ 2147483646 w 859"/>
                <a:gd name="T17" fmla="*/ 2147483646 h 342"/>
                <a:gd name="T18" fmla="*/ 2147483646 w 859"/>
                <a:gd name="T19" fmla="*/ 2147483646 h 342"/>
                <a:gd name="T20" fmla="*/ 2147483646 w 859"/>
                <a:gd name="T21" fmla="*/ 2147483646 h 342"/>
                <a:gd name="T22" fmla="*/ 2147483646 w 859"/>
                <a:gd name="T23" fmla="*/ 2147483646 h 342"/>
                <a:gd name="T24" fmla="*/ 2147483646 w 859"/>
                <a:gd name="T25" fmla="*/ 2147483646 h 342"/>
                <a:gd name="T26" fmla="*/ 2147483646 w 859"/>
                <a:gd name="T27" fmla="*/ 2147483646 h 342"/>
                <a:gd name="T28" fmla="*/ 2147483646 w 859"/>
                <a:gd name="T29" fmla="*/ 2147483646 h 342"/>
                <a:gd name="T30" fmla="*/ 2147483646 w 859"/>
                <a:gd name="T31" fmla="*/ 2147483646 h 342"/>
                <a:gd name="T32" fmla="*/ 2147483646 w 859"/>
                <a:gd name="T33" fmla="*/ 2147483646 h 342"/>
                <a:gd name="T34" fmla="*/ 2147483646 w 859"/>
                <a:gd name="T35" fmla="*/ 2147483646 h 342"/>
                <a:gd name="T36" fmla="*/ 2147483646 w 859"/>
                <a:gd name="T37" fmla="*/ 2147483646 h 342"/>
                <a:gd name="T38" fmla="*/ 2147483646 w 859"/>
                <a:gd name="T39" fmla="*/ 2147483646 h 342"/>
                <a:gd name="T40" fmla="*/ 2147483646 w 859"/>
                <a:gd name="T41" fmla="*/ 2147483646 h 342"/>
                <a:gd name="T42" fmla="*/ 2147483646 w 859"/>
                <a:gd name="T43" fmla="*/ 2147483646 h 342"/>
                <a:gd name="T44" fmla="*/ 2147483646 w 859"/>
                <a:gd name="T45" fmla="*/ 2147483646 h 342"/>
                <a:gd name="T46" fmla="*/ 2147483646 w 859"/>
                <a:gd name="T47" fmla="*/ 2147483646 h 342"/>
                <a:gd name="T48" fmla="*/ 2147483646 w 859"/>
                <a:gd name="T49" fmla="*/ 2147483646 h 342"/>
                <a:gd name="T50" fmla="*/ 2147483646 w 859"/>
                <a:gd name="T51" fmla="*/ 2147483646 h 342"/>
                <a:gd name="T52" fmla="*/ 2147483646 w 859"/>
                <a:gd name="T53" fmla="*/ 2147483646 h 342"/>
                <a:gd name="T54" fmla="*/ 2147483646 w 859"/>
                <a:gd name="T55" fmla="*/ 2147483646 h 342"/>
                <a:gd name="T56" fmla="*/ 2147483646 w 859"/>
                <a:gd name="T57" fmla="*/ 2147483646 h 342"/>
                <a:gd name="T58" fmla="*/ 2147483646 w 859"/>
                <a:gd name="T59" fmla="*/ 2147483646 h 342"/>
                <a:gd name="T60" fmla="*/ 2147483646 w 859"/>
                <a:gd name="T61" fmla="*/ 2147483646 h 342"/>
                <a:gd name="T62" fmla="*/ 2147483646 w 859"/>
                <a:gd name="T63" fmla="*/ 2147483646 h 342"/>
                <a:gd name="T64" fmla="*/ 2147483646 w 859"/>
                <a:gd name="T65" fmla="*/ 2147483646 h 342"/>
                <a:gd name="T66" fmla="*/ 2147483646 w 859"/>
                <a:gd name="T67" fmla="*/ 2147483646 h 342"/>
                <a:gd name="T68" fmla="*/ 2147483646 w 859"/>
                <a:gd name="T69" fmla="*/ 2147483646 h 342"/>
                <a:gd name="T70" fmla="*/ 2147483646 w 859"/>
                <a:gd name="T71" fmla="*/ 2147483646 h 342"/>
                <a:gd name="T72" fmla="*/ 2147483646 w 859"/>
                <a:gd name="T73" fmla="*/ 2147483646 h 342"/>
                <a:gd name="T74" fmla="*/ 2147483646 w 859"/>
                <a:gd name="T75" fmla="*/ 2147483646 h 342"/>
                <a:gd name="T76" fmla="*/ 2147483646 w 859"/>
                <a:gd name="T77" fmla="*/ 2147483646 h 342"/>
                <a:gd name="T78" fmla="*/ 2147483646 w 859"/>
                <a:gd name="T79" fmla="*/ 2147483646 h 342"/>
                <a:gd name="T80" fmla="*/ 2147483646 w 859"/>
                <a:gd name="T81" fmla="*/ 2147483646 h 342"/>
                <a:gd name="T82" fmla="*/ 2147483646 w 859"/>
                <a:gd name="T83" fmla="*/ 2147483646 h 342"/>
                <a:gd name="T84" fmla="*/ 2147483646 w 859"/>
                <a:gd name="T85" fmla="*/ 2147483646 h 342"/>
                <a:gd name="T86" fmla="*/ 2147483646 w 859"/>
                <a:gd name="T87" fmla="*/ 2147483646 h 342"/>
                <a:gd name="T88" fmla="*/ 2147483646 w 859"/>
                <a:gd name="T89" fmla="*/ 2147483646 h 342"/>
                <a:gd name="T90" fmla="*/ 2147483646 w 859"/>
                <a:gd name="T91" fmla="*/ 2147483646 h 342"/>
                <a:gd name="T92" fmla="*/ 2147483646 w 859"/>
                <a:gd name="T93" fmla="*/ 2147483646 h 342"/>
                <a:gd name="T94" fmla="*/ 2147483646 w 859"/>
                <a:gd name="T95" fmla="*/ 2147483646 h 342"/>
                <a:gd name="T96" fmla="*/ 2147483646 w 859"/>
                <a:gd name="T97" fmla="*/ 2147483646 h 342"/>
                <a:gd name="T98" fmla="*/ 2147483646 w 859"/>
                <a:gd name="T99" fmla="*/ 2147483646 h 342"/>
                <a:gd name="T100" fmla="*/ 2147483646 w 859"/>
                <a:gd name="T101" fmla="*/ 2147483646 h 342"/>
                <a:gd name="T102" fmla="*/ 2147483646 w 859"/>
                <a:gd name="T103" fmla="*/ 2147483646 h 342"/>
                <a:gd name="T104" fmla="*/ 2147483646 w 859"/>
                <a:gd name="T105" fmla="*/ 2147483646 h 342"/>
                <a:gd name="T106" fmla="*/ 2147483646 w 859"/>
                <a:gd name="T107" fmla="*/ 2147483646 h 342"/>
                <a:gd name="T108" fmla="*/ 2147483646 w 859"/>
                <a:gd name="T109" fmla="*/ 2147483646 h 342"/>
                <a:gd name="T110" fmla="*/ 2147483646 w 859"/>
                <a:gd name="T111" fmla="*/ 2147483646 h 342"/>
                <a:gd name="T112" fmla="*/ 2147483646 w 859"/>
                <a:gd name="T113" fmla="*/ 2147483646 h 342"/>
                <a:gd name="T114" fmla="*/ 2147483646 w 859"/>
                <a:gd name="T115" fmla="*/ 2147483646 h 342"/>
                <a:gd name="T116" fmla="*/ 2147483646 w 859"/>
                <a:gd name="T117" fmla="*/ 2147483646 h 342"/>
                <a:gd name="T118" fmla="*/ 2147483646 w 859"/>
                <a:gd name="T119" fmla="*/ 2147483646 h 342"/>
                <a:gd name="T120" fmla="*/ 2147483646 w 859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3" y="342"/>
                  </a:lnTo>
                  <a:lnTo>
                    <a:pt x="119" y="342"/>
                  </a:lnTo>
                  <a:lnTo>
                    <a:pt x="145" y="342"/>
                  </a:lnTo>
                  <a:lnTo>
                    <a:pt x="168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8" y="342"/>
                  </a:lnTo>
                  <a:lnTo>
                    <a:pt x="246" y="342"/>
                  </a:lnTo>
                  <a:lnTo>
                    <a:pt x="260" y="342"/>
                  </a:lnTo>
                  <a:lnTo>
                    <a:pt x="274" y="342"/>
                  </a:lnTo>
                  <a:lnTo>
                    <a:pt x="287" y="342"/>
                  </a:lnTo>
                  <a:lnTo>
                    <a:pt x="300" y="342"/>
                  </a:lnTo>
                  <a:lnTo>
                    <a:pt x="310" y="341"/>
                  </a:lnTo>
                  <a:lnTo>
                    <a:pt x="320" y="341"/>
                  </a:lnTo>
                  <a:lnTo>
                    <a:pt x="329" y="341"/>
                  </a:lnTo>
                  <a:lnTo>
                    <a:pt x="336" y="341"/>
                  </a:lnTo>
                  <a:lnTo>
                    <a:pt x="343" y="341"/>
                  </a:lnTo>
                  <a:lnTo>
                    <a:pt x="349" y="341"/>
                  </a:lnTo>
                  <a:lnTo>
                    <a:pt x="355" y="341"/>
                  </a:lnTo>
                  <a:lnTo>
                    <a:pt x="359" y="341"/>
                  </a:lnTo>
                  <a:lnTo>
                    <a:pt x="363" y="341"/>
                  </a:lnTo>
                  <a:lnTo>
                    <a:pt x="366" y="341"/>
                  </a:lnTo>
                  <a:lnTo>
                    <a:pt x="371" y="341"/>
                  </a:lnTo>
                  <a:lnTo>
                    <a:pt x="373" y="341"/>
                  </a:lnTo>
                  <a:lnTo>
                    <a:pt x="376" y="341"/>
                  </a:lnTo>
                  <a:lnTo>
                    <a:pt x="378" y="341"/>
                  </a:lnTo>
                  <a:lnTo>
                    <a:pt x="381" y="341"/>
                  </a:lnTo>
                  <a:lnTo>
                    <a:pt x="384" y="341"/>
                  </a:lnTo>
                  <a:lnTo>
                    <a:pt x="385" y="341"/>
                  </a:lnTo>
                  <a:lnTo>
                    <a:pt x="388" y="339"/>
                  </a:lnTo>
                  <a:lnTo>
                    <a:pt x="391" y="339"/>
                  </a:lnTo>
                  <a:lnTo>
                    <a:pt x="392" y="339"/>
                  </a:lnTo>
                  <a:lnTo>
                    <a:pt x="395" y="339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399" y="339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5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8"/>
                  </a:lnTo>
                  <a:lnTo>
                    <a:pt x="414" y="338"/>
                  </a:lnTo>
                  <a:lnTo>
                    <a:pt x="415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6"/>
                  </a:lnTo>
                  <a:lnTo>
                    <a:pt x="425" y="336"/>
                  </a:lnTo>
                  <a:lnTo>
                    <a:pt x="427" y="336"/>
                  </a:lnTo>
                  <a:lnTo>
                    <a:pt x="428" y="336"/>
                  </a:lnTo>
                  <a:lnTo>
                    <a:pt x="431" y="335"/>
                  </a:lnTo>
                  <a:lnTo>
                    <a:pt x="432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8" y="335"/>
                  </a:lnTo>
                  <a:lnTo>
                    <a:pt x="441" y="334"/>
                  </a:lnTo>
                  <a:lnTo>
                    <a:pt x="444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1"/>
                  </a:lnTo>
                  <a:lnTo>
                    <a:pt x="461" y="331"/>
                  </a:lnTo>
                  <a:lnTo>
                    <a:pt x="463" y="331"/>
                  </a:lnTo>
                  <a:lnTo>
                    <a:pt x="464" y="331"/>
                  </a:lnTo>
                  <a:lnTo>
                    <a:pt x="465" y="329"/>
                  </a:lnTo>
                  <a:lnTo>
                    <a:pt x="467" y="329"/>
                  </a:lnTo>
                  <a:lnTo>
                    <a:pt x="468" y="329"/>
                  </a:lnTo>
                  <a:lnTo>
                    <a:pt x="470" y="329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4" y="328"/>
                  </a:lnTo>
                  <a:lnTo>
                    <a:pt x="475" y="326"/>
                  </a:lnTo>
                  <a:lnTo>
                    <a:pt x="477" y="326"/>
                  </a:lnTo>
                  <a:lnTo>
                    <a:pt x="480" y="326"/>
                  </a:lnTo>
                  <a:lnTo>
                    <a:pt x="481" y="325"/>
                  </a:lnTo>
                  <a:lnTo>
                    <a:pt x="483" y="325"/>
                  </a:lnTo>
                  <a:lnTo>
                    <a:pt x="486" y="324"/>
                  </a:lnTo>
                  <a:lnTo>
                    <a:pt x="488" y="324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3" y="319"/>
                  </a:lnTo>
                  <a:lnTo>
                    <a:pt x="504" y="318"/>
                  </a:lnTo>
                  <a:lnTo>
                    <a:pt x="506" y="318"/>
                  </a:lnTo>
                  <a:lnTo>
                    <a:pt x="509" y="316"/>
                  </a:lnTo>
                  <a:lnTo>
                    <a:pt x="510" y="316"/>
                  </a:lnTo>
                  <a:lnTo>
                    <a:pt x="511" y="316"/>
                  </a:lnTo>
                  <a:lnTo>
                    <a:pt x="513" y="315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3"/>
                  </a:lnTo>
                  <a:lnTo>
                    <a:pt x="519" y="313"/>
                  </a:lnTo>
                  <a:lnTo>
                    <a:pt x="520" y="313"/>
                  </a:lnTo>
                  <a:lnTo>
                    <a:pt x="521" y="312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4" y="311"/>
                  </a:lnTo>
                  <a:lnTo>
                    <a:pt x="526" y="311"/>
                  </a:lnTo>
                  <a:lnTo>
                    <a:pt x="527" y="309"/>
                  </a:lnTo>
                  <a:lnTo>
                    <a:pt x="529" y="309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4" y="306"/>
                  </a:lnTo>
                  <a:lnTo>
                    <a:pt x="536" y="305"/>
                  </a:lnTo>
                  <a:lnTo>
                    <a:pt x="539" y="305"/>
                  </a:lnTo>
                  <a:lnTo>
                    <a:pt x="540" y="303"/>
                  </a:lnTo>
                  <a:lnTo>
                    <a:pt x="542" y="302"/>
                  </a:lnTo>
                  <a:lnTo>
                    <a:pt x="544" y="302"/>
                  </a:lnTo>
                  <a:lnTo>
                    <a:pt x="546" y="301"/>
                  </a:lnTo>
                  <a:lnTo>
                    <a:pt x="549" y="299"/>
                  </a:lnTo>
                  <a:lnTo>
                    <a:pt x="552" y="298"/>
                  </a:lnTo>
                  <a:lnTo>
                    <a:pt x="553" y="298"/>
                  </a:lnTo>
                  <a:lnTo>
                    <a:pt x="554" y="296"/>
                  </a:lnTo>
                  <a:lnTo>
                    <a:pt x="557" y="295"/>
                  </a:lnTo>
                  <a:lnTo>
                    <a:pt x="559" y="295"/>
                  </a:lnTo>
                  <a:lnTo>
                    <a:pt x="560" y="293"/>
                  </a:lnTo>
                  <a:lnTo>
                    <a:pt x="562" y="293"/>
                  </a:lnTo>
                  <a:lnTo>
                    <a:pt x="563" y="292"/>
                  </a:lnTo>
                  <a:lnTo>
                    <a:pt x="565" y="292"/>
                  </a:lnTo>
                  <a:lnTo>
                    <a:pt x="566" y="290"/>
                  </a:lnTo>
                  <a:lnTo>
                    <a:pt x="567" y="290"/>
                  </a:lnTo>
                  <a:lnTo>
                    <a:pt x="567" y="289"/>
                  </a:lnTo>
                  <a:lnTo>
                    <a:pt x="569" y="289"/>
                  </a:lnTo>
                  <a:lnTo>
                    <a:pt x="570" y="288"/>
                  </a:lnTo>
                  <a:lnTo>
                    <a:pt x="572" y="288"/>
                  </a:lnTo>
                  <a:lnTo>
                    <a:pt x="573" y="288"/>
                  </a:lnTo>
                  <a:lnTo>
                    <a:pt x="573" y="286"/>
                  </a:lnTo>
                  <a:lnTo>
                    <a:pt x="575" y="286"/>
                  </a:lnTo>
                  <a:lnTo>
                    <a:pt x="576" y="285"/>
                  </a:lnTo>
                  <a:lnTo>
                    <a:pt x="577" y="285"/>
                  </a:lnTo>
                  <a:lnTo>
                    <a:pt x="579" y="283"/>
                  </a:lnTo>
                  <a:lnTo>
                    <a:pt x="580" y="283"/>
                  </a:lnTo>
                  <a:lnTo>
                    <a:pt x="582" y="282"/>
                  </a:lnTo>
                  <a:lnTo>
                    <a:pt x="583" y="280"/>
                  </a:lnTo>
                  <a:lnTo>
                    <a:pt x="585" y="280"/>
                  </a:lnTo>
                  <a:lnTo>
                    <a:pt x="588" y="279"/>
                  </a:lnTo>
                  <a:lnTo>
                    <a:pt x="589" y="279"/>
                  </a:lnTo>
                  <a:lnTo>
                    <a:pt x="590" y="278"/>
                  </a:lnTo>
                  <a:lnTo>
                    <a:pt x="592" y="276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2" y="270"/>
                  </a:lnTo>
                  <a:lnTo>
                    <a:pt x="603" y="270"/>
                  </a:lnTo>
                  <a:lnTo>
                    <a:pt x="605" y="269"/>
                  </a:lnTo>
                  <a:lnTo>
                    <a:pt x="606" y="269"/>
                  </a:lnTo>
                  <a:lnTo>
                    <a:pt x="608" y="267"/>
                  </a:lnTo>
                  <a:lnTo>
                    <a:pt x="609" y="267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3" y="265"/>
                  </a:lnTo>
                  <a:lnTo>
                    <a:pt x="615" y="263"/>
                  </a:lnTo>
                  <a:lnTo>
                    <a:pt x="616" y="263"/>
                  </a:lnTo>
                  <a:lnTo>
                    <a:pt x="618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2" y="259"/>
                  </a:lnTo>
                  <a:lnTo>
                    <a:pt x="623" y="259"/>
                  </a:lnTo>
                  <a:lnTo>
                    <a:pt x="623" y="257"/>
                  </a:lnTo>
                  <a:lnTo>
                    <a:pt x="625" y="257"/>
                  </a:lnTo>
                  <a:lnTo>
                    <a:pt x="626" y="256"/>
                  </a:lnTo>
                  <a:lnTo>
                    <a:pt x="628" y="256"/>
                  </a:lnTo>
                  <a:lnTo>
                    <a:pt x="629" y="255"/>
                  </a:lnTo>
                  <a:lnTo>
                    <a:pt x="631" y="255"/>
                  </a:lnTo>
                  <a:lnTo>
                    <a:pt x="632" y="253"/>
                  </a:lnTo>
                  <a:lnTo>
                    <a:pt x="634" y="252"/>
                  </a:lnTo>
                  <a:lnTo>
                    <a:pt x="635" y="250"/>
                  </a:lnTo>
                  <a:lnTo>
                    <a:pt x="636" y="250"/>
                  </a:lnTo>
                  <a:lnTo>
                    <a:pt x="638" y="249"/>
                  </a:lnTo>
                  <a:lnTo>
                    <a:pt x="639" y="247"/>
                  </a:lnTo>
                  <a:lnTo>
                    <a:pt x="641" y="247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5"/>
                  </a:lnTo>
                  <a:lnTo>
                    <a:pt x="645" y="245"/>
                  </a:lnTo>
                  <a:lnTo>
                    <a:pt x="646" y="243"/>
                  </a:lnTo>
                  <a:lnTo>
                    <a:pt x="648" y="242"/>
                  </a:lnTo>
                  <a:lnTo>
                    <a:pt x="649" y="242"/>
                  </a:lnTo>
                  <a:lnTo>
                    <a:pt x="651" y="240"/>
                  </a:lnTo>
                  <a:lnTo>
                    <a:pt x="652" y="240"/>
                  </a:lnTo>
                  <a:lnTo>
                    <a:pt x="652" y="239"/>
                  </a:lnTo>
                  <a:lnTo>
                    <a:pt x="654" y="239"/>
                  </a:lnTo>
                  <a:lnTo>
                    <a:pt x="654" y="237"/>
                  </a:lnTo>
                  <a:lnTo>
                    <a:pt x="655" y="237"/>
                  </a:lnTo>
                  <a:lnTo>
                    <a:pt x="656" y="236"/>
                  </a:lnTo>
                  <a:lnTo>
                    <a:pt x="658" y="236"/>
                  </a:lnTo>
                  <a:lnTo>
                    <a:pt x="658" y="234"/>
                  </a:lnTo>
                  <a:lnTo>
                    <a:pt x="659" y="234"/>
                  </a:lnTo>
                  <a:lnTo>
                    <a:pt x="661" y="233"/>
                  </a:lnTo>
                  <a:lnTo>
                    <a:pt x="662" y="232"/>
                  </a:lnTo>
                  <a:lnTo>
                    <a:pt x="664" y="232"/>
                  </a:lnTo>
                  <a:lnTo>
                    <a:pt x="664" y="230"/>
                  </a:lnTo>
                  <a:lnTo>
                    <a:pt x="665" y="229"/>
                  </a:lnTo>
                  <a:lnTo>
                    <a:pt x="667" y="229"/>
                  </a:lnTo>
                  <a:lnTo>
                    <a:pt x="668" y="227"/>
                  </a:lnTo>
                  <a:lnTo>
                    <a:pt x="669" y="226"/>
                  </a:lnTo>
                  <a:lnTo>
                    <a:pt x="671" y="226"/>
                  </a:lnTo>
                  <a:lnTo>
                    <a:pt x="671" y="224"/>
                  </a:lnTo>
                  <a:lnTo>
                    <a:pt x="672" y="224"/>
                  </a:lnTo>
                  <a:lnTo>
                    <a:pt x="672" y="223"/>
                  </a:lnTo>
                  <a:lnTo>
                    <a:pt x="674" y="223"/>
                  </a:lnTo>
                  <a:lnTo>
                    <a:pt x="675" y="222"/>
                  </a:lnTo>
                  <a:lnTo>
                    <a:pt x="677" y="222"/>
                  </a:lnTo>
                  <a:lnTo>
                    <a:pt x="677" y="220"/>
                  </a:lnTo>
                  <a:lnTo>
                    <a:pt x="678" y="220"/>
                  </a:lnTo>
                  <a:lnTo>
                    <a:pt x="678" y="219"/>
                  </a:lnTo>
                  <a:lnTo>
                    <a:pt x="679" y="219"/>
                  </a:lnTo>
                  <a:lnTo>
                    <a:pt x="681" y="217"/>
                  </a:lnTo>
                  <a:lnTo>
                    <a:pt x="682" y="217"/>
                  </a:lnTo>
                  <a:lnTo>
                    <a:pt x="682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7" y="213"/>
                  </a:lnTo>
                  <a:lnTo>
                    <a:pt x="688" y="213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2" y="210"/>
                  </a:lnTo>
                  <a:lnTo>
                    <a:pt x="694" y="209"/>
                  </a:lnTo>
                  <a:lnTo>
                    <a:pt x="695" y="207"/>
                  </a:lnTo>
                  <a:lnTo>
                    <a:pt x="697" y="206"/>
                  </a:lnTo>
                  <a:lnTo>
                    <a:pt x="698" y="206"/>
                  </a:lnTo>
                  <a:lnTo>
                    <a:pt x="698" y="204"/>
                  </a:lnTo>
                  <a:lnTo>
                    <a:pt x="700" y="204"/>
                  </a:lnTo>
                  <a:lnTo>
                    <a:pt x="701" y="204"/>
                  </a:lnTo>
                  <a:lnTo>
                    <a:pt x="701" y="203"/>
                  </a:lnTo>
                  <a:lnTo>
                    <a:pt x="702" y="203"/>
                  </a:lnTo>
                  <a:lnTo>
                    <a:pt x="702" y="201"/>
                  </a:lnTo>
                  <a:lnTo>
                    <a:pt x="704" y="201"/>
                  </a:lnTo>
                  <a:lnTo>
                    <a:pt x="705" y="200"/>
                  </a:lnTo>
                  <a:lnTo>
                    <a:pt x="707" y="199"/>
                  </a:lnTo>
                  <a:lnTo>
                    <a:pt x="708" y="197"/>
                  </a:lnTo>
                  <a:lnTo>
                    <a:pt x="710" y="196"/>
                  </a:lnTo>
                  <a:lnTo>
                    <a:pt x="711" y="194"/>
                  </a:lnTo>
                  <a:lnTo>
                    <a:pt x="713" y="193"/>
                  </a:lnTo>
                  <a:lnTo>
                    <a:pt x="714" y="193"/>
                  </a:lnTo>
                  <a:lnTo>
                    <a:pt x="714" y="191"/>
                  </a:lnTo>
                  <a:lnTo>
                    <a:pt x="715" y="190"/>
                  </a:lnTo>
                  <a:lnTo>
                    <a:pt x="717" y="189"/>
                  </a:lnTo>
                  <a:lnTo>
                    <a:pt x="718" y="187"/>
                  </a:lnTo>
                  <a:lnTo>
                    <a:pt x="720" y="186"/>
                  </a:lnTo>
                  <a:lnTo>
                    <a:pt x="721" y="184"/>
                  </a:lnTo>
                  <a:lnTo>
                    <a:pt x="723" y="183"/>
                  </a:lnTo>
                  <a:lnTo>
                    <a:pt x="724" y="181"/>
                  </a:lnTo>
                  <a:lnTo>
                    <a:pt x="725" y="180"/>
                  </a:lnTo>
                  <a:lnTo>
                    <a:pt x="727" y="178"/>
                  </a:lnTo>
                  <a:lnTo>
                    <a:pt x="728" y="177"/>
                  </a:lnTo>
                  <a:lnTo>
                    <a:pt x="728" y="176"/>
                  </a:lnTo>
                  <a:lnTo>
                    <a:pt x="730" y="176"/>
                  </a:lnTo>
                  <a:lnTo>
                    <a:pt x="731" y="174"/>
                  </a:lnTo>
                  <a:lnTo>
                    <a:pt x="731" y="173"/>
                  </a:lnTo>
                  <a:lnTo>
                    <a:pt x="733" y="173"/>
                  </a:lnTo>
                  <a:lnTo>
                    <a:pt x="734" y="171"/>
                  </a:lnTo>
                  <a:lnTo>
                    <a:pt x="734" y="170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7" y="168"/>
                  </a:lnTo>
                  <a:lnTo>
                    <a:pt x="737" y="167"/>
                  </a:lnTo>
                  <a:lnTo>
                    <a:pt x="738" y="166"/>
                  </a:lnTo>
                  <a:lnTo>
                    <a:pt x="740" y="164"/>
                  </a:lnTo>
                  <a:lnTo>
                    <a:pt x="741" y="163"/>
                  </a:lnTo>
                  <a:lnTo>
                    <a:pt x="743" y="161"/>
                  </a:lnTo>
                  <a:lnTo>
                    <a:pt x="743" y="160"/>
                  </a:lnTo>
                  <a:lnTo>
                    <a:pt x="744" y="158"/>
                  </a:lnTo>
                  <a:lnTo>
                    <a:pt x="746" y="157"/>
                  </a:lnTo>
                  <a:lnTo>
                    <a:pt x="747" y="155"/>
                  </a:lnTo>
                  <a:lnTo>
                    <a:pt x="747" y="154"/>
                  </a:lnTo>
                  <a:lnTo>
                    <a:pt x="748" y="153"/>
                  </a:lnTo>
                  <a:lnTo>
                    <a:pt x="750" y="151"/>
                  </a:lnTo>
                  <a:lnTo>
                    <a:pt x="751" y="150"/>
                  </a:lnTo>
                  <a:lnTo>
                    <a:pt x="753" y="148"/>
                  </a:lnTo>
                  <a:lnTo>
                    <a:pt x="754" y="145"/>
                  </a:lnTo>
                  <a:lnTo>
                    <a:pt x="757" y="144"/>
                  </a:lnTo>
                  <a:lnTo>
                    <a:pt x="758" y="143"/>
                  </a:lnTo>
                  <a:lnTo>
                    <a:pt x="760" y="141"/>
                  </a:lnTo>
                  <a:lnTo>
                    <a:pt x="761" y="138"/>
                  </a:lnTo>
                  <a:lnTo>
                    <a:pt x="763" y="137"/>
                  </a:lnTo>
                  <a:lnTo>
                    <a:pt x="763" y="135"/>
                  </a:lnTo>
                  <a:lnTo>
                    <a:pt x="764" y="134"/>
                  </a:lnTo>
                  <a:lnTo>
                    <a:pt x="766" y="132"/>
                  </a:lnTo>
                  <a:lnTo>
                    <a:pt x="767" y="132"/>
                  </a:lnTo>
                  <a:lnTo>
                    <a:pt x="767" y="131"/>
                  </a:lnTo>
                  <a:lnTo>
                    <a:pt x="769" y="130"/>
                  </a:lnTo>
                  <a:lnTo>
                    <a:pt x="770" y="128"/>
                  </a:lnTo>
                  <a:lnTo>
                    <a:pt x="770" y="127"/>
                  </a:lnTo>
                  <a:lnTo>
                    <a:pt x="771" y="127"/>
                  </a:lnTo>
                  <a:lnTo>
                    <a:pt x="771" y="125"/>
                  </a:lnTo>
                  <a:lnTo>
                    <a:pt x="773" y="124"/>
                  </a:lnTo>
                  <a:lnTo>
                    <a:pt x="774" y="122"/>
                  </a:lnTo>
                  <a:lnTo>
                    <a:pt x="776" y="121"/>
                  </a:lnTo>
                  <a:lnTo>
                    <a:pt x="776" y="120"/>
                  </a:lnTo>
                  <a:lnTo>
                    <a:pt x="777" y="118"/>
                  </a:lnTo>
                  <a:lnTo>
                    <a:pt x="779" y="117"/>
                  </a:lnTo>
                  <a:lnTo>
                    <a:pt x="779" y="115"/>
                  </a:lnTo>
                  <a:lnTo>
                    <a:pt x="780" y="114"/>
                  </a:lnTo>
                  <a:lnTo>
                    <a:pt x="781" y="112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4" y="108"/>
                  </a:lnTo>
                  <a:lnTo>
                    <a:pt x="786" y="105"/>
                  </a:lnTo>
                  <a:lnTo>
                    <a:pt x="787" y="104"/>
                  </a:lnTo>
                  <a:lnTo>
                    <a:pt x="789" y="101"/>
                  </a:lnTo>
                  <a:lnTo>
                    <a:pt x="790" y="99"/>
                  </a:lnTo>
                  <a:lnTo>
                    <a:pt x="793" y="97"/>
                  </a:lnTo>
                  <a:lnTo>
                    <a:pt x="794" y="95"/>
                  </a:lnTo>
                  <a:lnTo>
                    <a:pt x="796" y="92"/>
                  </a:lnTo>
                  <a:lnTo>
                    <a:pt x="797" y="91"/>
                  </a:lnTo>
                  <a:lnTo>
                    <a:pt x="799" y="89"/>
                  </a:lnTo>
                  <a:lnTo>
                    <a:pt x="799" y="88"/>
                  </a:lnTo>
                  <a:lnTo>
                    <a:pt x="800" y="87"/>
                  </a:lnTo>
                  <a:lnTo>
                    <a:pt x="802" y="84"/>
                  </a:lnTo>
                  <a:lnTo>
                    <a:pt x="803" y="82"/>
                  </a:lnTo>
                  <a:lnTo>
                    <a:pt x="804" y="81"/>
                  </a:lnTo>
                  <a:lnTo>
                    <a:pt x="806" y="79"/>
                  </a:lnTo>
                  <a:lnTo>
                    <a:pt x="806" y="78"/>
                  </a:lnTo>
                  <a:lnTo>
                    <a:pt x="807" y="76"/>
                  </a:lnTo>
                  <a:lnTo>
                    <a:pt x="809" y="75"/>
                  </a:lnTo>
                  <a:lnTo>
                    <a:pt x="809" y="74"/>
                  </a:lnTo>
                  <a:lnTo>
                    <a:pt x="810" y="72"/>
                  </a:lnTo>
                  <a:lnTo>
                    <a:pt x="812" y="71"/>
                  </a:lnTo>
                  <a:lnTo>
                    <a:pt x="813" y="69"/>
                  </a:lnTo>
                  <a:lnTo>
                    <a:pt x="813" y="68"/>
                  </a:lnTo>
                  <a:lnTo>
                    <a:pt x="815" y="66"/>
                  </a:lnTo>
                  <a:lnTo>
                    <a:pt x="816" y="65"/>
                  </a:lnTo>
                  <a:lnTo>
                    <a:pt x="816" y="64"/>
                  </a:lnTo>
                  <a:lnTo>
                    <a:pt x="817" y="62"/>
                  </a:lnTo>
                  <a:lnTo>
                    <a:pt x="819" y="61"/>
                  </a:lnTo>
                  <a:lnTo>
                    <a:pt x="820" y="59"/>
                  </a:lnTo>
                  <a:lnTo>
                    <a:pt x="822" y="56"/>
                  </a:lnTo>
                  <a:lnTo>
                    <a:pt x="823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7" y="48"/>
                  </a:lnTo>
                  <a:lnTo>
                    <a:pt x="829" y="46"/>
                  </a:lnTo>
                  <a:lnTo>
                    <a:pt x="830" y="43"/>
                  </a:lnTo>
                  <a:lnTo>
                    <a:pt x="832" y="42"/>
                  </a:lnTo>
                  <a:lnTo>
                    <a:pt x="833" y="39"/>
                  </a:lnTo>
                  <a:lnTo>
                    <a:pt x="835" y="38"/>
                  </a:lnTo>
                  <a:lnTo>
                    <a:pt x="836" y="36"/>
                  </a:lnTo>
                  <a:lnTo>
                    <a:pt x="837" y="35"/>
                  </a:lnTo>
                  <a:lnTo>
                    <a:pt x="839" y="32"/>
                  </a:lnTo>
                  <a:lnTo>
                    <a:pt x="840" y="31"/>
                  </a:lnTo>
                  <a:lnTo>
                    <a:pt x="840" y="29"/>
                  </a:lnTo>
                  <a:lnTo>
                    <a:pt x="842" y="29"/>
                  </a:lnTo>
                  <a:lnTo>
                    <a:pt x="843" y="28"/>
                  </a:lnTo>
                  <a:lnTo>
                    <a:pt x="843" y="26"/>
                  </a:lnTo>
                  <a:lnTo>
                    <a:pt x="845" y="25"/>
                  </a:lnTo>
                  <a:lnTo>
                    <a:pt x="845" y="23"/>
                  </a:lnTo>
                  <a:lnTo>
                    <a:pt x="846" y="22"/>
                  </a:lnTo>
                  <a:lnTo>
                    <a:pt x="848" y="20"/>
                  </a:lnTo>
                  <a:lnTo>
                    <a:pt x="848" y="19"/>
                  </a:lnTo>
                  <a:lnTo>
                    <a:pt x="849" y="18"/>
                  </a:lnTo>
                  <a:lnTo>
                    <a:pt x="850" y="16"/>
                  </a:lnTo>
                  <a:lnTo>
                    <a:pt x="850" y="15"/>
                  </a:lnTo>
                  <a:lnTo>
                    <a:pt x="852" y="13"/>
                  </a:lnTo>
                  <a:lnTo>
                    <a:pt x="852" y="12"/>
                  </a:lnTo>
                  <a:lnTo>
                    <a:pt x="853" y="10"/>
                  </a:lnTo>
                  <a:lnTo>
                    <a:pt x="855" y="9"/>
                  </a:lnTo>
                  <a:lnTo>
                    <a:pt x="855" y="8"/>
                  </a:lnTo>
                  <a:lnTo>
                    <a:pt x="856" y="6"/>
                  </a:lnTo>
                  <a:lnTo>
                    <a:pt x="858" y="5"/>
                  </a:lnTo>
                  <a:lnTo>
                    <a:pt x="858" y="2"/>
                  </a:lnTo>
                  <a:lnTo>
                    <a:pt x="859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9" name="Freeform 26">
              <a:extLst>
                <a:ext uri="{FF2B5EF4-FFF2-40B4-BE49-F238E27FC236}">
                  <a16:creationId xmlns:a16="http://schemas.microsoft.com/office/drawing/2014/main" id="{A0CB82AB-0A88-0E44-9CBD-591939D42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338" y="2058988"/>
              <a:ext cx="80963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6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8" y="50"/>
                  </a:lnTo>
                  <a:lnTo>
                    <a:pt x="28" y="52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62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8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1" y="106"/>
                  </a:lnTo>
                  <a:lnTo>
                    <a:pt x="51" y="109"/>
                  </a:lnTo>
                  <a:lnTo>
                    <a:pt x="52" y="111"/>
                  </a:lnTo>
                  <a:lnTo>
                    <a:pt x="54" y="114"/>
                  </a:lnTo>
                  <a:lnTo>
                    <a:pt x="54" y="115"/>
                  </a:lnTo>
                  <a:lnTo>
                    <a:pt x="55" y="118"/>
                  </a:lnTo>
                  <a:lnTo>
                    <a:pt x="55" y="119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1" y="134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5" y="147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8" y="157"/>
                  </a:lnTo>
                  <a:lnTo>
                    <a:pt x="68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1" y="165"/>
                  </a:lnTo>
                  <a:lnTo>
                    <a:pt x="71" y="168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4" y="174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7" y="183"/>
                  </a:lnTo>
                  <a:lnTo>
                    <a:pt x="77" y="184"/>
                  </a:lnTo>
                  <a:lnTo>
                    <a:pt x="77" y="185"/>
                  </a:lnTo>
                  <a:lnTo>
                    <a:pt x="78" y="187"/>
                  </a:lnTo>
                  <a:lnTo>
                    <a:pt x="78" y="188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2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4" y="207"/>
                  </a:lnTo>
                  <a:lnTo>
                    <a:pt x="84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20"/>
                  </a:lnTo>
                  <a:lnTo>
                    <a:pt x="88" y="221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1" y="228"/>
                  </a:lnTo>
                  <a:lnTo>
                    <a:pt x="91" y="230"/>
                  </a:lnTo>
                  <a:lnTo>
                    <a:pt x="91" y="231"/>
                  </a:lnTo>
                  <a:lnTo>
                    <a:pt x="92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4" y="240"/>
                  </a:lnTo>
                  <a:lnTo>
                    <a:pt x="94" y="241"/>
                  </a:lnTo>
                  <a:lnTo>
                    <a:pt x="94" y="243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1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60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3"/>
                  </a:lnTo>
                  <a:lnTo>
                    <a:pt x="97" y="274"/>
                  </a:lnTo>
                  <a:lnTo>
                    <a:pt x="97" y="276"/>
                  </a:lnTo>
                  <a:lnTo>
                    <a:pt x="97" y="277"/>
                  </a:lnTo>
                  <a:lnTo>
                    <a:pt x="97" y="279"/>
                  </a:lnTo>
                  <a:lnTo>
                    <a:pt x="97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100" y="292"/>
                  </a:lnTo>
                  <a:lnTo>
                    <a:pt x="100" y="293"/>
                  </a:lnTo>
                  <a:lnTo>
                    <a:pt x="100" y="295"/>
                  </a:lnTo>
                  <a:lnTo>
                    <a:pt x="100" y="296"/>
                  </a:lnTo>
                  <a:lnTo>
                    <a:pt x="100" y="297"/>
                  </a:lnTo>
                  <a:lnTo>
                    <a:pt x="101" y="299"/>
                  </a:lnTo>
                  <a:lnTo>
                    <a:pt x="101" y="300"/>
                  </a:lnTo>
                  <a:lnTo>
                    <a:pt x="101" y="302"/>
                  </a:lnTo>
                  <a:lnTo>
                    <a:pt x="101" y="303"/>
                  </a:lnTo>
                  <a:lnTo>
                    <a:pt x="101" y="305"/>
                  </a:lnTo>
                  <a:lnTo>
                    <a:pt x="102" y="306"/>
                  </a:lnTo>
                  <a:lnTo>
                    <a:pt x="102" y="307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3"/>
                  </a:lnTo>
                  <a:lnTo>
                    <a:pt x="102" y="336"/>
                  </a:lnTo>
                  <a:lnTo>
                    <a:pt x="101" y="338"/>
                  </a:lnTo>
                  <a:lnTo>
                    <a:pt x="101" y="340"/>
                  </a:lnTo>
                  <a:lnTo>
                    <a:pt x="101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0" name="Freeform 27">
              <a:extLst>
                <a:ext uri="{FF2B5EF4-FFF2-40B4-BE49-F238E27FC236}">
                  <a16:creationId xmlns:a16="http://schemas.microsoft.com/office/drawing/2014/main" id="{EFD0F257-F121-7145-8769-FA041A20E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338" y="2330450"/>
              <a:ext cx="80963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5" y="336"/>
                  </a:lnTo>
                  <a:lnTo>
                    <a:pt x="6" y="332"/>
                  </a:lnTo>
                  <a:lnTo>
                    <a:pt x="9" y="329"/>
                  </a:lnTo>
                  <a:lnTo>
                    <a:pt x="10" y="326"/>
                  </a:lnTo>
                  <a:lnTo>
                    <a:pt x="12" y="323"/>
                  </a:lnTo>
                  <a:lnTo>
                    <a:pt x="13" y="320"/>
                  </a:lnTo>
                  <a:lnTo>
                    <a:pt x="15" y="319"/>
                  </a:lnTo>
                  <a:lnTo>
                    <a:pt x="16" y="316"/>
                  </a:lnTo>
                  <a:lnTo>
                    <a:pt x="16" y="314"/>
                  </a:lnTo>
                  <a:lnTo>
                    <a:pt x="18" y="312"/>
                  </a:lnTo>
                  <a:lnTo>
                    <a:pt x="19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2" y="306"/>
                  </a:lnTo>
                  <a:lnTo>
                    <a:pt x="22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9" y="290"/>
                  </a:lnTo>
                  <a:lnTo>
                    <a:pt x="29" y="289"/>
                  </a:lnTo>
                  <a:lnTo>
                    <a:pt x="31" y="287"/>
                  </a:lnTo>
                  <a:lnTo>
                    <a:pt x="31" y="286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77"/>
                  </a:lnTo>
                  <a:lnTo>
                    <a:pt x="35" y="276"/>
                  </a:lnTo>
                  <a:lnTo>
                    <a:pt x="35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41" y="263"/>
                  </a:lnTo>
                  <a:lnTo>
                    <a:pt x="41" y="261"/>
                  </a:lnTo>
                  <a:lnTo>
                    <a:pt x="42" y="260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5" y="251"/>
                  </a:lnTo>
                  <a:lnTo>
                    <a:pt x="45" y="250"/>
                  </a:lnTo>
                  <a:lnTo>
                    <a:pt x="45" y="248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9" y="241"/>
                  </a:lnTo>
                  <a:lnTo>
                    <a:pt x="49" y="238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52" y="233"/>
                  </a:lnTo>
                  <a:lnTo>
                    <a:pt x="54" y="230"/>
                  </a:lnTo>
                  <a:lnTo>
                    <a:pt x="54" y="228"/>
                  </a:lnTo>
                  <a:lnTo>
                    <a:pt x="55" y="225"/>
                  </a:lnTo>
                  <a:lnTo>
                    <a:pt x="55" y="224"/>
                  </a:lnTo>
                  <a:lnTo>
                    <a:pt x="56" y="221"/>
                  </a:lnTo>
                  <a:lnTo>
                    <a:pt x="56" y="220"/>
                  </a:lnTo>
                  <a:lnTo>
                    <a:pt x="58" y="218"/>
                  </a:lnTo>
                  <a:lnTo>
                    <a:pt x="58" y="217"/>
                  </a:lnTo>
                  <a:lnTo>
                    <a:pt x="58" y="215"/>
                  </a:lnTo>
                  <a:lnTo>
                    <a:pt x="59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61" y="210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4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5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4" y="167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5" y="162"/>
                  </a:lnTo>
                  <a:lnTo>
                    <a:pt x="77" y="161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8" y="156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1" y="146"/>
                  </a:lnTo>
                  <a:lnTo>
                    <a:pt x="81" y="145"/>
                  </a:lnTo>
                  <a:lnTo>
                    <a:pt x="81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5" y="132"/>
                  </a:lnTo>
                  <a:lnTo>
                    <a:pt x="85" y="131"/>
                  </a:lnTo>
                  <a:lnTo>
                    <a:pt x="87" y="128"/>
                  </a:lnTo>
                  <a:lnTo>
                    <a:pt x="87" y="126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9" y="119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4" y="103"/>
                  </a:lnTo>
                  <a:lnTo>
                    <a:pt x="94" y="102"/>
                  </a:lnTo>
                  <a:lnTo>
                    <a:pt x="94" y="100"/>
                  </a:lnTo>
                  <a:lnTo>
                    <a:pt x="94" y="99"/>
                  </a:lnTo>
                  <a:lnTo>
                    <a:pt x="94" y="98"/>
                  </a:lnTo>
                  <a:lnTo>
                    <a:pt x="94" y="96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3"/>
                  </a:lnTo>
                  <a:lnTo>
                    <a:pt x="97" y="72"/>
                  </a:lnTo>
                  <a:lnTo>
                    <a:pt x="97" y="70"/>
                  </a:lnTo>
                  <a:lnTo>
                    <a:pt x="97" y="69"/>
                  </a:lnTo>
                  <a:lnTo>
                    <a:pt x="97" y="67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8" y="62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100" y="52"/>
                  </a:lnTo>
                  <a:lnTo>
                    <a:pt x="100" y="50"/>
                  </a:lnTo>
                  <a:lnTo>
                    <a:pt x="100" y="49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101" y="44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1" y="6"/>
                  </a:lnTo>
                  <a:lnTo>
                    <a:pt x="101" y="3"/>
                  </a:lnTo>
                  <a:lnTo>
                    <a:pt x="101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1" name="Freeform 29">
              <a:extLst>
                <a:ext uri="{FF2B5EF4-FFF2-40B4-BE49-F238E27FC236}">
                  <a16:creationId xmlns:a16="http://schemas.microsoft.com/office/drawing/2014/main" id="{0BDAD89A-CFF5-7F46-BE48-34355552A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663" y="2265363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4" y="3"/>
                  </a:lnTo>
                  <a:lnTo>
                    <a:pt x="51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5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7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5" y="124"/>
                  </a:lnTo>
                  <a:lnTo>
                    <a:pt x="17" y="126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8" y="136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1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1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7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7" y="148"/>
                  </a:lnTo>
                  <a:lnTo>
                    <a:pt x="110" y="147"/>
                  </a:lnTo>
                  <a:lnTo>
                    <a:pt x="115" y="145"/>
                  </a:lnTo>
                  <a:lnTo>
                    <a:pt x="117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6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6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0" y="103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5" y="85"/>
                  </a:lnTo>
                  <a:lnTo>
                    <a:pt x="155" y="80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3" y="65"/>
                  </a:lnTo>
                  <a:lnTo>
                    <a:pt x="153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0" y="50"/>
                  </a:lnTo>
                  <a:lnTo>
                    <a:pt x="149" y="47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4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7" y="10"/>
                  </a:lnTo>
                  <a:lnTo>
                    <a:pt x="115" y="9"/>
                  </a:lnTo>
                  <a:lnTo>
                    <a:pt x="110" y="7"/>
                  </a:lnTo>
                  <a:lnTo>
                    <a:pt x="107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2" name="Rectangle 30">
              <a:extLst>
                <a:ext uri="{FF2B5EF4-FFF2-40B4-BE49-F238E27FC236}">
                  <a16:creationId xmlns:a16="http://schemas.microsoft.com/office/drawing/2014/main" id="{EF51216B-9B45-3846-B49B-BCB08F51E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6838" y="2203450"/>
              <a:ext cx="26828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3366FF"/>
                  </a:solidFill>
                  <a:latin typeface="Times-Roman" pitchFamily="2" charset="0"/>
                </a:rPr>
                <a:t>Q</a:t>
              </a:r>
              <a:r>
                <a:rPr lang="en-US" altLang="en-US" sz="1600" b="0" i="1" baseline="-25000">
                  <a:solidFill>
                    <a:srgbClr val="3366FF"/>
                  </a:solidFill>
                  <a:latin typeface="Times-Roman" pitchFamily="2" charset="0"/>
                </a:rPr>
                <a:t>a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43" name="TextBox 1">
              <a:extLst>
                <a:ext uri="{FF2B5EF4-FFF2-40B4-BE49-F238E27FC236}">
                  <a16:creationId xmlns:a16="http://schemas.microsoft.com/office/drawing/2014/main" id="{8ED0FE2B-E40D-D04B-8106-6F3E305DD1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3400" y="2438400"/>
              <a:ext cx="40107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3366FF"/>
                  </a:solidFill>
                  <a:latin typeface="Times-Roman" pitchFamily="2" charset="0"/>
                </a:rPr>
                <a:t>Q</a:t>
              </a:r>
              <a:r>
                <a:rPr lang="en-US" altLang="en-US" sz="1600" b="0" i="1" baseline="-25000">
                  <a:solidFill>
                    <a:srgbClr val="3366FF"/>
                  </a:solidFill>
                  <a:latin typeface="Times-Roman" pitchFamily="2" charset="0"/>
                </a:rPr>
                <a:t>b</a:t>
              </a:r>
              <a:endParaRPr lang="en-US" altLang="en-US" sz="1600" b="0" i="1">
                <a:solidFill>
                  <a:srgbClr val="3366FF"/>
                </a:solidFill>
                <a:latin typeface="Times-Roman" pitchFamily="2" charset="0"/>
              </a:endParaRPr>
            </a:p>
          </p:txBody>
        </p:sp>
      </p:grp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4E5A0B7B-7984-2541-8CAD-1DBC1321A35C}"/>
              </a:ext>
            </a:extLst>
          </p:cNvPr>
          <p:cNvGraphicFramePr>
            <a:graphicFrameLocks noGrp="1"/>
          </p:cNvGraphicFramePr>
          <p:nvPr/>
        </p:nvGraphicFramePr>
        <p:xfrm>
          <a:off x="2209800" y="3962401"/>
          <a:ext cx="2552700" cy="1463676"/>
        </p:xfrm>
        <a:graphic>
          <a:graphicData uri="http://schemas.openxmlformats.org/drawingml/2006/table">
            <a:tbl>
              <a:tblPr/>
              <a:tblGrid>
                <a:gridCol w="1276350">
                  <a:extLst>
                    <a:ext uri="{9D8B030D-6E8A-4147-A177-3AD203B41FA5}">
                      <a16:colId xmlns:a16="http://schemas.microsoft.com/office/drawing/2014/main" val="3255834042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1254811853"/>
                    </a:ext>
                  </a:extLst>
                </a:gridCol>
              </a:tblGrid>
              <a:tr h="487892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6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S</a:t>
                      </a:r>
                    </a:p>
                  </a:txBody>
                  <a:tcPr marT="45756" marB="45756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6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600" b="0" i="1" u="none" strike="noStrike" cap="none" normalizeH="0" baseline="-2500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b</a:t>
                      </a:r>
                      <a:endParaRPr kumimoji="0" lang="en-US" altLang="en-US" sz="2600" b="0" i="1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marT="45756" marB="4575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2301409"/>
                  </a:ext>
                </a:extLst>
              </a:tr>
              <a:tr h="487892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56" marB="45756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6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600" b="0" i="1" u="none" strike="noStrike" cap="none" normalizeH="0" baseline="-2500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a</a:t>
                      </a:r>
                      <a:endParaRPr kumimoji="0" lang="en-US" altLang="en-US" sz="2600" b="0" i="1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marT="45756" marB="4575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4132894"/>
                  </a:ext>
                </a:extLst>
              </a:tr>
              <a:tr h="487892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56" marB="45756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56" marB="4575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5163031"/>
                  </a:ext>
                </a:extLst>
              </a:tr>
            </a:tbl>
          </a:graphicData>
        </a:graphic>
      </p:graphicFrame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BDEFDE2F-39C9-6E4B-83AB-EDAF0C6203A4}"/>
              </a:ext>
            </a:extLst>
          </p:cNvPr>
          <p:cNvGraphicFramePr>
            <a:graphicFrameLocks noGrp="1"/>
          </p:cNvGraphicFramePr>
          <p:nvPr/>
        </p:nvGraphicFramePr>
        <p:xfrm>
          <a:off x="5562600" y="3962401"/>
          <a:ext cx="2552700" cy="1463676"/>
        </p:xfrm>
        <a:graphic>
          <a:graphicData uri="http://schemas.openxmlformats.org/drawingml/2006/table">
            <a:tbl>
              <a:tblPr/>
              <a:tblGrid>
                <a:gridCol w="1276350">
                  <a:extLst>
                    <a:ext uri="{9D8B030D-6E8A-4147-A177-3AD203B41FA5}">
                      <a16:colId xmlns:a16="http://schemas.microsoft.com/office/drawing/2014/main" val="2622600802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4218700321"/>
                    </a:ext>
                  </a:extLst>
                </a:gridCol>
              </a:tblGrid>
              <a:tr h="487892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6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R</a:t>
                      </a:r>
                    </a:p>
                  </a:txBody>
                  <a:tcPr marT="45756" marB="45756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6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600" b="0" i="1" u="none" strike="noStrike" cap="none" normalizeH="0" baseline="-2500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a</a:t>
                      </a:r>
                      <a:endParaRPr kumimoji="0" lang="en-US" altLang="en-US" sz="2600" b="0" i="1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marT="45756" marB="4575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8258432"/>
                  </a:ext>
                </a:extLst>
              </a:tr>
              <a:tr h="487892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56" marB="45756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6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2600" b="0" i="1" u="none" strike="noStrike" cap="none" normalizeH="0" baseline="-2500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b</a:t>
                      </a:r>
                      <a:endParaRPr kumimoji="0" lang="en-US" altLang="en-US" sz="2600" b="0" i="1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marT="45756" marB="4575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8719285"/>
                  </a:ext>
                </a:extLst>
              </a:tr>
              <a:tr h="487892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56" marB="45756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56" marB="4575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8087535"/>
                  </a:ext>
                </a:extLst>
              </a:tr>
            </a:tbl>
          </a:graphicData>
        </a:graphic>
      </p:graphicFrame>
      <p:cxnSp>
        <p:nvCxnSpPr>
          <p:cNvPr id="59421" name="Straight Connector 9">
            <a:extLst>
              <a:ext uri="{FF2B5EF4-FFF2-40B4-BE49-F238E27FC236}">
                <a16:creationId xmlns:a16="http://schemas.microsoft.com/office/drawing/2014/main" id="{498BF697-8732-1E40-9F41-C9A5804ED64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29488" y="4535488"/>
            <a:ext cx="2286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9422" name="Straight Connector 36">
            <a:extLst>
              <a:ext uri="{FF2B5EF4-FFF2-40B4-BE49-F238E27FC236}">
                <a16:creationId xmlns:a16="http://schemas.microsoft.com/office/drawing/2014/main" id="{4D5CCBA4-2902-574C-A785-85EB9D032BC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970338" y="4535488"/>
            <a:ext cx="2286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17" name="Group 31">
            <a:extLst>
              <a:ext uri="{FF2B5EF4-FFF2-40B4-BE49-F238E27FC236}">
                <a16:creationId xmlns:a16="http://schemas.microsoft.com/office/drawing/2014/main" id="{2EC2699C-277A-1646-9959-046801289794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1708150"/>
            <a:ext cx="4059238" cy="1416050"/>
            <a:chOff x="1728" y="1555"/>
            <a:chExt cx="2557" cy="892"/>
          </a:xfrm>
        </p:grpSpPr>
        <p:sp>
          <p:nvSpPr>
            <p:cNvPr id="60445" name="Freeform 4">
              <a:extLst>
                <a:ext uri="{FF2B5EF4-FFF2-40B4-BE49-F238E27FC236}">
                  <a16:creationId xmlns:a16="http://schemas.microsoft.com/office/drawing/2014/main" id="{42F8B94C-6FBE-FA44-A1D5-2ADC9EF22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874"/>
              <a:ext cx="430" cy="171"/>
            </a:xfrm>
            <a:custGeom>
              <a:avLst/>
              <a:gdLst>
                <a:gd name="T0" fmla="*/ 1 w 860"/>
                <a:gd name="T1" fmla="*/ 0 h 342"/>
                <a:gd name="T2" fmla="*/ 1 w 860"/>
                <a:gd name="T3" fmla="*/ 0 h 342"/>
                <a:gd name="T4" fmla="*/ 1 w 860"/>
                <a:gd name="T5" fmla="*/ 0 h 342"/>
                <a:gd name="T6" fmla="*/ 1 w 860"/>
                <a:gd name="T7" fmla="*/ 1 h 342"/>
                <a:gd name="T8" fmla="*/ 1 w 860"/>
                <a:gd name="T9" fmla="*/ 1 h 342"/>
                <a:gd name="T10" fmla="*/ 1 w 860"/>
                <a:gd name="T11" fmla="*/ 1 h 342"/>
                <a:gd name="T12" fmla="*/ 1 w 860"/>
                <a:gd name="T13" fmla="*/ 1 h 342"/>
                <a:gd name="T14" fmla="*/ 1 w 860"/>
                <a:gd name="T15" fmla="*/ 1 h 342"/>
                <a:gd name="T16" fmla="*/ 1 w 860"/>
                <a:gd name="T17" fmla="*/ 1 h 342"/>
                <a:gd name="T18" fmla="*/ 1 w 860"/>
                <a:gd name="T19" fmla="*/ 1 h 342"/>
                <a:gd name="T20" fmla="*/ 1 w 860"/>
                <a:gd name="T21" fmla="*/ 1 h 342"/>
                <a:gd name="T22" fmla="*/ 1 w 860"/>
                <a:gd name="T23" fmla="*/ 1 h 342"/>
                <a:gd name="T24" fmla="*/ 1 w 860"/>
                <a:gd name="T25" fmla="*/ 1 h 342"/>
                <a:gd name="T26" fmla="*/ 1 w 860"/>
                <a:gd name="T27" fmla="*/ 1 h 342"/>
                <a:gd name="T28" fmla="*/ 1 w 860"/>
                <a:gd name="T29" fmla="*/ 1 h 342"/>
                <a:gd name="T30" fmla="*/ 1 w 860"/>
                <a:gd name="T31" fmla="*/ 1 h 342"/>
                <a:gd name="T32" fmla="*/ 1 w 860"/>
                <a:gd name="T33" fmla="*/ 1 h 342"/>
                <a:gd name="T34" fmla="*/ 1 w 860"/>
                <a:gd name="T35" fmla="*/ 1 h 342"/>
                <a:gd name="T36" fmla="*/ 1 w 860"/>
                <a:gd name="T37" fmla="*/ 1 h 342"/>
                <a:gd name="T38" fmla="*/ 1 w 860"/>
                <a:gd name="T39" fmla="*/ 1 h 342"/>
                <a:gd name="T40" fmla="*/ 1 w 860"/>
                <a:gd name="T41" fmla="*/ 1 h 342"/>
                <a:gd name="T42" fmla="*/ 1 w 860"/>
                <a:gd name="T43" fmla="*/ 1 h 342"/>
                <a:gd name="T44" fmla="*/ 1 w 860"/>
                <a:gd name="T45" fmla="*/ 1 h 342"/>
                <a:gd name="T46" fmla="*/ 1 w 860"/>
                <a:gd name="T47" fmla="*/ 1 h 342"/>
                <a:gd name="T48" fmla="*/ 1 w 860"/>
                <a:gd name="T49" fmla="*/ 1 h 342"/>
                <a:gd name="T50" fmla="*/ 1 w 860"/>
                <a:gd name="T51" fmla="*/ 1 h 342"/>
                <a:gd name="T52" fmla="*/ 1 w 860"/>
                <a:gd name="T53" fmla="*/ 1 h 342"/>
                <a:gd name="T54" fmla="*/ 1 w 860"/>
                <a:gd name="T55" fmla="*/ 1 h 342"/>
                <a:gd name="T56" fmla="*/ 1 w 860"/>
                <a:gd name="T57" fmla="*/ 1 h 342"/>
                <a:gd name="T58" fmla="*/ 1 w 860"/>
                <a:gd name="T59" fmla="*/ 1 h 342"/>
                <a:gd name="T60" fmla="*/ 1 w 860"/>
                <a:gd name="T61" fmla="*/ 1 h 342"/>
                <a:gd name="T62" fmla="*/ 1 w 860"/>
                <a:gd name="T63" fmla="*/ 1 h 342"/>
                <a:gd name="T64" fmla="*/ 1 w 860"/>
                <a:gd name="T65" fmla="*/ 1 h 342"/>
                <a:gd name="T66" fmla="*/ 1 w 860"/>
                <a:gd name="T67" fmla="*/ 1 h 342"/>
                <a:gd name="T68" fmla="*/ 1 w 860"/>
                <a:gd name="T69" fmla="*/ 1 h 342"/>
                <a:gd name="T70" fmla="*/ 1 w 860"/>
                <a:gd name="T71" fmla="*/ 1 h 342"/>
                <a:gd name="T72" fmla="*/ 1 w 860"/>
                <a:gd name="T73" fmla="*/ 1 h 342"/>
                <a:gd name="T74" fmla="*/ 1 w 860"/>
                <a:gd name="T75" fmla="*/ 1 h 342"/>
                <a:gd name="T76" fmla="*/ 1 w 860"/>
                <a:gd name="T77" fmla="*/ 1 h 342"/>
                <a:gd name="T78" fmla="*/ 1 w 860"/>
                <a:gd name="T79" fmla="*/ 1 h 342"/>
                <a:gd name="T80" fmla="*/ 1 w 860"/>
                <a:gd name="T81" fmla="*/ 1 h 342"/>
                <a:gd name="T82" fmla="*/ 1 w 860"/>
                <a:gd name="T83" fmla="*/ 1 h 342"/>
                <a:gd name="T84" fmla="*/ 1 w 860"/>
                <a:gd name="T85" fmla="*/ 1 h 342"/>
                <a:gd name="T86" fmla="*/ 1 w 860"/>
                <a:gd name="T87" fmla="*/ 1 h 342"/>
                <a:gd name="T88" fmla="*/ 1 w 860"/>
                <a:gd name="T89" fmla="*/ 1 h 342"/>
                <a:gd name="T90" fmla="*/ 1 w 860"/>
                <a:gd name="T91" fmla="*/ 1 h 342"/>
                <a:gd name="T92" fmla="*/ 1 w 860"/>
                <a:gd name="T93" fmla="*/ 1 h 342"/>
                <a:gd name="T94" fmla="*/ 1 w 860"/>
                <a:gd name="T95" fmla="*/ 1 h 342"/>
                <a:gd name="T96" fmla="*/ 1 w 860"/>
                <a:gd name="T97" fmla="*/ 1 h 342"/>
                <a:gd name="T98" fmla="*/ 1 w 860"/>
                <a:gd name="T99" fmla="*/ 1 h 342"/>
                <a:gd name="T100" fmla="*/ 1 w 860"/>
                <a:gd name="T101" fmla="*/ 1 h 342"/>
                <a:gd name="T102" fmla="*/ 1 w 860"/>
                <a:gd name="T103" fmla="*/ 1 h 342"/>
                <a:gd name="T104" fmla="*/ 1 w 860"/>
                <a:gd name="T105" fmla="*/ 1 h 342"/>
                <a:gd name="T106" fmla="*/ 1 w 860"/>
                <a:gd name="T107" fmla="*/ 1 h 342"/>
                <a:gd name="T108" fmla="*/ 1 w 860"/>
                <a:gd name="T109" fmla="*/ 1 h 342"/>
                <a:gd name="T110" fmla="*/ 1 w 860"/>
                <a:gd name="T111" fmla="*/ 1 h 342"/>
                <a:gd name="T112" fmla="*/ 1 w 860"/>
                <a:gd name="T113" fmla="*/ 1 h 342"/>
                <a:gd name="T114" fmla="*/ 1 w 860"/>
                <a:gd name="T115" fmla="*/ 1 h 342"/>
                <a:gd name="T116" fmla="*/ 1 w 860"/>
                <a:gd name="T117" fmla="*/ 1 h 342"/>
                <a:gd name="T118" fmla="*/ 1 w 860"/>
                <a:gd name="T119" fmla="*/ 1 h 342"/>
                <a:gd name="T120" fmla="*/ 1 w 860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2"/>
                <a:gd name="T185" fmla="*/ 860 w 860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2">
                  <a:moveTo>
                    <a:pt x="0" y="0"/>
                  </a:moveTo>
                  <a:lnTo>
                    <a:pt x="34" y="0"/>
                  </a:lnTo>
                  <a:lnTo>
                    <a:pt x="64" y="0"/>
                  </a:lnTo>
                  <a:lnTo>
                    <a:pt x="92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5" y="0"/>
                  </a:lnTo>
                  <a:lnTo>
                    <a:pt x="260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299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8" y="0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50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8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7" y="1"/>
                  </a:lnTo>
                  <a:lnTo>
                    <a:pt x="390" y="3"/>
                  </a:lnTo>
                  <a:lnTo>
                    <a:pt x="393" y="3"/>
                  </a:lnTo>
                  <a:lnTo>
                    <a:pt x="394" y="3"/>
                  </a:lnTo>
                  <a:lnTo>
                    <a:pt x="397" y="3"/>
                  </a:lnTo>
                  <a:lnTo>
                    <a:pt x="398" y="3"/>
                  </a:lnTo>
                  <a:lnTo>
                    <a:pt x="400" y="3"/>
                  </a:lnTo>
                  <a:lnTo>
                    <a:pt x="401" y="3"/>
                  </a:lnTo>
                  <a:lnTo>
                    <a:pt x="403" y="3"/>
                  </a:lnTo>
                  <a:lnTo>
                    <a:pt x="404" y="3"/>
                  </a:lnTo>
                  <a:lnTo>
                    <a:pt x="406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10" y="4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4" y="4"/>
                  </a:lnTo>
                  <a:lnTo>
                    <a:pt x="416" y="4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3" y="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30" y="6"/>
                  </a:lnTo>
                  <a:lnTo>
                    <a:pt x="433" y="6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9" y="7"/>
                  </a:lnTo>
                  <a:lnTo>
                    <a:pt x="441" y="7"/>
                  </a:lnTo>
                  <a:lnTo>
                    <a:pt x="443" y="7"/>
                  </a:lnTo>
                  <a:lnTo>
                    <a:pt x="446" y="9"/>
                  </a:lnTo>
                  <a:lnTo>
                    <a:pt x="447" y="9"/>
                  </a:lnTo>
                  <a:lnTo>
                    <a:pt x="449" y="9"/>
                  </a:lnTo>
                  <a:lnTo>
                    <a:pt x="450" y="9"/>
                  </a:lnTo>
                  <a:lnTo>
                    <a:pt x="453" y="9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9" y="10"/>
                  </a:lnTo>
                  <a:lnTo>
                    <a:pt x="460" y="10"/>
                  </a:lnTo>
                  <a:lnTo>
                    <a:pt x="462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6" y="12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2" y="13"/>
                  </a:lnTo>
                  <a:lnTo>
                    <a:pt x="473" y="14"/>
                  </a:lnTo>
                  <a:lnTo>
                    <a:pt x="475" y="14"/>
                  </a:lnTo>
                  <a:lnTo>
                    <a:pt x="476" y="14"/>
                  </a:lnTo>
                  <a:lnTo>
                    <a:pt x="477" y="16"/>
                  </a:lnTo>
                  <a:lnTo>
                    <a:pt x="479" y="16"/>
                  </a:lnTo>
                  <a:lnTo>
                    <a:pt x="482" y="16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7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8" y="22"/>
                  </a:lnTo>
                  <a:lnTo>
                    <a:pt x="500" y="22"/>
                  </a:lnTo>
                  <a:lnTo>
                    <a:pt x="502" y="23"/>
                  </a:lnTo>
                  <a:lnTo>
                    <a:pt x="505" y="23"/>
                  </a:lnTo>
                  <a:lnTo>
                    <a:pt x="506" y="24"/>
                  </a:lnTo>
                  <a:lnTo>
                    <a:pt x="508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9"/>
                  </a:lnTo>
                  <a:lnTo>
                    <a:pt x="521" y="29"/>
                  </a:lnTo>
                  <a:lnTo>
                    <a:pt x="522" y="30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2"/>
                  </a:lnTo>
                  <a:lnTo>
                    <a:pt x="528" y="32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5" y="36"/>
                  </a:lnTo>
                  <a:lnTo>
                    <a:pt x="536" y="36"/>
                  </a:lnTo>
                  <a:lnTo>
                    <a:pt x="538" y="37"/>
                  </a:lnTo>
                  <a:lnTo>
                    <a:pt x="541" y="39"/>
                  </a:lnTo>
                  <a:lnTo>
                    <a:pt x="542" y="39"/>
                  </a:lnTo>
                  <a:lnTo>
                    <a:pt x="545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1" y="43"/>
                  </a:lnTo>
                  <a:lnTo>
                    <a:pt x="554" y="45"/>
                  </a:lnTo>
                  <a:lnTo>
                    <a:pt x="555" y="46"/>
                  </a:lnTo>
                  <a:lnTo>
                    <a:pt x="556" y="46"/>
                  </a:lnTo>
                  <a:lnTo>
                    <a:pt x="558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8" y="52"/>
                  </a:lnTo>
                  <a:lnTo>
                    <a:pt x="569" y="53"/>
                  </a:lnTo>
                  <a:lnTo>
                    <a:pt x="571" y="53"/>
                  </a:lnTo>
                  <a:lnTo>
                    <a:pt x="571" y="55"/>
                  </a:lnTo>
                  <a:lnTo>
                    <a:pt x="572" y="55"/>
                  </a:lnTo>
                  <a:lnTo>
                    <a:pt x="574" y="55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79" y="59"/>
                  </a:lnTo>
                  <a:lnTo>
                    <a:pt x="581" y="59"/>
                  </a:lnTo>
                  <a:lnTo>
                    <a:pt x="582" y="60"/>
                  </a:lnTo>
                  <a:lnTo>
                    <a:pt x="584" y="60"/>
                  </a:lnTo>
                  <a:lnTo>
                    <a:pt x="585" y="62"/>
                  </a:lnTo>
                  <a:lnTo>
                    <a:pt x="587" y="62"/>
                  </a:lnTo>
                  <a:lnTo>
                    <a:pt x="588" y="63"/>
                  </a:lnTo>
                  <a:lnTo>
                    <a:pt x="591" y="65"/>
                  </a:lnTo>
                  <a:lnTo>
                    <a:pt x="592" y="66"/>
                  </a:lnTo>
                  <a:lnTo>
                    <a:pt x="594" y="66"/>
                  </a:lnTo>
                  <a:lnTo>
                    <a:pt x="597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1" y="70"/>
                  </a:lnTo>
                  <a:lnTo>
                    <a:pt x="604" y="72"/>
                  </a:lnTo>
                  <a:lnTo>
                    <a:pt x="605" y="72"/>
                  </a:lnTo>
                  <a:lnTo>
                    <a:pt x="607" y="73"/>
                  </a:lnTo>
                  <a:lnTo>
                    <a:pt x="608" y="75"/>
                  </a:lnTo>
                  <a:lnTo>
                    <a:pt x="610" y="75"/>
                  </a:lnTo>
                  <a:lnTo>
                    <a:pt x="611" y="76"/>
                  </a:lnTo>
                  <a:lnTo>
                    <a:pt x="612" y="76"/>
                  </a:lnTo>
                  <a:lnTo>
                    <a:pt x="612" y="78"/>
                  </a:lnTo>
                  <a:lnTo>
                    <a:pt x="614" y="78"/>
                  </a:lnTo>
                  <a:lnTo>
                    <a:pt x="615" y="79"/>
                  </a:lnTo>
                  <a:lnTo>
                    <a:pt x="617" y="79"/>
                  </a:lnTo>
                  <a:lnTo>
                    <a:pt x="618" y="80"/>
                  </a:lnTo>
                  <a:lnTo>
                    <a:pt x="620" y="82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2" y="83"/>
                  </a:lnTo>
                  <a:lnTo>
                    <a:pt x="624" y="83"/>
                  </a:lnTo>
                  <a:lnTo>
                    <a:pt x="625" y="85"/>
                  </a:lnTo>
                  <a:lnTo>
                    <a:pt x="627" y="85"/>
                  </a:lnTo>
                  <a:lnTo>
                    <a:pt x="627" y="86"/>
                  </a:lnTo>
                  <a:lnTo>
                    <a:pt x="628" y="86"/>
                  </a:lnTo>
                  <a:lnTo>
                    <a:pt x="630" y="88"/>
                  </a:lnTo>
                  <a:lnTo>
                    <a:pt x="631" y="89"/>
                  </a:lnTo>
                  <a:lnTo>
                    <a:pt x="633" y="89"/>
                  </a:lnTo>
                  <a:lnTo>
                    <a:pt x="634" y="91"/>
                  </a:lnTo>
                  <a:lnTo>
                    <a:pt x="637" y="92"/>
                  </a:lnTo>
                  <a:lnTo>
                    <a:pt x="638" y="93"/>
                  </a:lnTo>
                  <a:lnTo>
                    <a:pt x="640" y="93"/>
                  </a:lnTo>
                  <a:lnTo>
                    <a:pt x="641" y="95"/>
                  </a:lnTo>
                  <a:lnTo>
                    <a:pt x="641" y="96"/>
                  </a:lnTo>
                  <a:lnTo>
                    <a:pt x="643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5" y="99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50" y="101"/>
                  </a:lnTo>
                  <a:lnTo>
                    <a:pt x="650" y="102"/>
                  </a:lnTo>
                  <a:lnTo>
                    <a:pt x="651" y="102"/>
                  </a:lnTo>
                  <a:lnTo>
                    <a:pt x="653" y="103"/>
                  </a:lnTo>
                  <a:lnTo>
                    <a:pt x="654" y="103"/>
                  </a:lnTo>
                  <a:lnTo>
                    <a:pt x="654" y="105"/>
                  </a:lnTo>
                  <a:lnTo>
                    <a:pt x="656" y="105"/>
                  </a:lnTo>
                  <a:lnTo>
                    <a:pt x="657" y="106"/>
                  </a:lnTo>
                  <a:lnTo>
                    <a:pt x="658" y="108"/>
                  </a:lnTo>
                  <a:lnTo>
                    <a:pt x="660" y="108"/>
                  </a:lnTo>
                  <a:lnTo>
                    <a:pt x="661" y="109"/>
                  </a:lnTo>
                  <a:lnTo>
                    <a:pt x="663" y="111"/>
                  </a:lnTo>
                  <a:lnTo>
                    <a:pt x="664" y="112"/>
                  </a:lnTo>
                  <a:lnTo>
                    <a:pt x="666" y="112"/>
                  </a:lnTo>
                  <a:lnTo>
                    <a:pt x="666" y="114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0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3" y="118"/>
                  </a:lnTo>
                  <a:lnTo>
                    <a:pt x="673" y="119"/>
                  </a:lnTo>
                  <a:lnTo>
                    <a:pt x="674" y="119"/>
                  </a:lnTo>
                  <a:lnTo>
                    <a:pt x="676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3" y="125"/>
                  </a:lnTo>
                  <a:lnTo>
                    <a:pt x="684" y="126"/>
                  </a:lnTo>
                  <a:lnTo>
                    <a:pt x="686" y="128"/>
                  </a:lnTo>
                  <a:lnTo>
                    <a:pt x="687" y="129"/>
                  </a:lnTo>
                  <a:lnTo>
                    <a:pt x="689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1" y="132"/>
                  </a:lnTo>
                  <a:lnTo>
                    <a:pt x="693" y="134"/>
                  </a:lnTo>
                  <a:lnTo>
                    <a:pt x="694" y="134"/>
                  </a:lnTo>
                  <a:lnTo>
                    <a:pt x="696" y="135"/>
                  </a:lnTo>
                  <a:lnTo>
                    <a:pt x="697" y="135"/>
                  </a:lnTo>
                  <a:lnTo>
                    <a:pt x="699" y="136"/>
                  </a:lnTo>
                  <a:lnTo>
                    <a:pt x="700" y="138"/>
                  </a:lnTo>
                  <a:lnTo>
                    <a:pt x="702" y="139"/>
                  </a:lnTo>
                  <a:lnTo>
                    <a:pt x="703" y="139"/>
                  </a:lnTo>
                  <a:lnTo>
                    <a:pt x="704" y="141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7" y="144"/>
                  </a:lnTo>
                  <a:lnTo>
                    <a:pt x="709" y="144"/>
                  </a:lnTo>
                  <a:lnTo>
                    <a:pt x="709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2" y="147"/>
                  </a:lnTo>
                  <a:lnTo>
                    <a:pt x="712" y="148"/>
                  </a:lnTo>
                  <a:lnTo>
                    <a:pt x="713" y="148"/>
                  </a:lnTo>
                  <a:lnTo>
                    <a:pt x="713" y="149"/>
                  </a:lnTo>
                  <a:lnTo>
                    <a:pt x="714" y="151"/>
                  </a:lnTo>
                  <a:lnTo>
                    <a:pt x="716" y="152"/>
                  </a:lnTo>
                  <a:lnTo>
                    <a:pt x="717" y="152"/>
                  </a:lnTo>
                  <a:lnTo>
                    <a:pt x="717" y="154"/>
                  </a:lnTo>
                  <a:lnTo>
                    <a:pt x="719" y="155"/>
                  </a:lnTo>
                  <a:lnTo>
                    <a:pt x="720" y="157"/>
                  </a:lnTo>
                  <a:lnTo>
                    <a:pt x="722" y="158"/>
                  </a:lnTo>
                  <a:lnTo>
                    <a:pt x="723" y="159"/>
                  </a:lnTo>
                  <a:lnTo>
                    <a:pt x="724" y="161"/>
                  </a:lnTo>
                  <a:lnTo>
                    <a:pt x="726" y="162"/>
                  </a:lnTo>
                  <a:lnTo>
                    <a:pt x="727" y="164"/>
                  </a:lnTo>
                  <a:lnTo>
                    <a:pt x="727" y="165"/>
                  </a:lnTo>
                  <a:lnTo>
                    <a:pt x="729" y="165"/>
                  </a:lnTo>
                  <a:lnTo>
                    <a:pt x="730" y="167"/>
                  </a:lnTo>
                  <a:lnTo>
                    <a:pt x="730" y="168"/>
                  </a:lnTo>
                  <a:lnTo>
                    <a:pt x="732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6" y="174"/>
                  </a:lnTo>
                  <a:lnTo>
                    <a:pt x="737" y="175"/>
                  </a:lnTo>
                  <a:lnTo>
                    <a:pt x="739" y="177"/>
                  </a:lnTo>
                  <a:lnTo>
                    <a:pt x="740" y="178"/>
                  </a:lnTo>
                  <a:lnTo>
                    <a:pt x="742" y="180"/>
                  </a:lnTo>
                  <a:lnTo>
                    <a:pt x="742" y="181"/>
                  </a:lnTo>
                  <a:lnTo>
                    <a:pt x="743" y="182"/>
                  </a:lnTo>
                  <a:lnTo>
                    <a:pt x="745" y="184"/>
                  </a:lnTo>
                  <a:lnTo>
                    <a:pt x="746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9" y="188"/>
                  </a:lnTo>
                  <a:lnTo>
                    <a:pt x="750" y="191"/>
                  </a:lnTo>
                  <a:lnTo>
                    <a:pt x="752" y="192"/>
                  </a:lnTo>
                  <a:lnTo>
                    <a:pt x="753" y="194"/>
                  </a:lnTo>
                  <a:lnTo>
                    <a:pt x="755" y="195"/>
                  </a:lnTo>
                  <a:lnTo>
                    <a:pt x="756" y="198"/>
                  </a:lnTo>
                  <a:lnTo>
                    <a:pt x="758" y="200"/>
                  </a:lnTo>
                  <a:lnTo>
                    <a:pt x="759" y="201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5"/>
                  </a:lnTo>
                  <a:lnTo>
                    <a:pt x="765" y="207"/>
                  </a:lnTo>
                  <a:lnTo>
                    <a:pt x="766" y="208"/>
                  </a:lnTo>
                  <a:lnTo>
                    <a:pt x="766" y="210"/>
                  </a:lnTo>
                  <a:lnTo>
                    <a:pt x="768" y="211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4"/>
                  </a:lnTo>
                  <a:lnTo>
                    <a:pt x="772" y="215"/>
                  </a:lnTo>
                  <a:lnTo>
                    <a:pt x="772" y="217"/>
                  </a:lnTo>
                  <a:lnTo>
                    <a:pt x="773" y="218"/>
                  </a:lnTo>
                  <a:lnTo>
                    <a:pt x="775" y="220"/>
                  </a:lnTo>
                  <a:lnTo>
                    <a:pt x="775" y="221"/>
                  </a:lnTo>
                  <a:lnTo>
                    <a:pt x="776" y="223"/>
                  </a:lnTo>
                  <a:lnTo>
                    <a:pt x="778" y="224"/>
                  </a:lnTo>
                  <a:lnTo>
                    <a:pt x="778" y="226"/>
                  </a:lnTo>
                  <a:lnTo>
                    <a:pt x="779" y="227"/>
                  </a:lnTo>
                  <a:lnTo>
                    <a:pt x="781" y="228"/>
                  </a:lnTo>
                  <a:lnTo>
                    <a:pt x="782" y="230"/>
                  </a:lnTo>
                  <a:lnTo>
                    <a:pt x="782" y="231"/>
                  </a:lnTo>
                  <a:lnTo>
                    <a:pt x="783" y="233"/>
                  </a:lnTo>
                  <a:lnTo>
                    <a:pt x="785" y="234"/>
                  </a:lnTo>
                  <a:lnTo>
                    <a:pt x="786" y="236"/>
                  </a:lnTo>
                  <a:lnTo>
                    <a:pt x="788" y="238"/>
                  </a:lnTo>
                  <a:lnTo>
                    <a:pt x="789" y="240"/>
                  </a:lnTo>
                  <a:lnTo>
                    <a:pt x="791" y="243"/>
                  </a:lnTo>
                  <a:lnTo>
                    <a:pt x="792" y="244"/>
                  </a:lnTo>
                  <a:lnTo>
                    <a:pt x="793" y="247"/>
                  </a:lnTo>
                  <a:lnTo>
                    <a:pt x="795" y="249"/>
                  </a:lnTo>
                  <a:lnTo>
                    <a:pt x="796" y="251"/>
                  </a:lnTo>
                  <a:lnTo>
                    <a:pt x="798" y="253"/>
                  </a:lnTo>
                  <a:lnTo>
                    <a:pt x="799" y="254"/>
                  </a:lnTo>
                  <a:lnTo>
                    <a:pt x="801" y="256"/>
                  </a:lnTo>
                  <a:lnTo>
                    <a:pt x="802" y="257"/>
                  </a:lnTo>
                  <a:lnTo>
                    <a:pt x="802" y="259"/>
                  </a:lnTo>
                  <a:lnTo>
                    <a:pt x="803" y="260"/>
                  </a:lnTo>
                  <a:lnTo>
                    <a:pt x="805" y="261"/>
                  </a:lnTo>
                  <a:lnTo>
                    <a:pt x="805" y="263"/>
                  </a:lnTo>
                  <a:lnTo>
                    <a:pt x="806" y="264"/>
                  </a:lnTo>
                  <a:lnTo>
                    <a:pt x="808" y="266"/>
                  </a:lnTo>
                  <a:lnTo>
                    <a:pt x="808" y="267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1" y="270"/>
                  </a:lnTo>
                  <a:lnTo>
                    <a:pt x="812" y="271"/>
                  </a:lnTo>
                  <a:lnTo>
                    <a:pt x="812" y="273"/>
                  </a:lnTo>
                  <a:lnTo>
                    <a:pt x="814" y="274"/>
                  </a:lnTo>
                  <a:lnTo>
                    <a:pt x="815" y="276"/>
                  </a:lnTo>
                  <a:lnTo>
                    <a:pt x="815" y="277"/>
                  </a:lnTo>
                  <a:lnTo>
                    <a:pt x="816" y="279"/>
                  </a:lnTo>
                  <a:lnTo>
                    <a:pt x="818" y="280"/>
                  </a:lnTo>
                  <a:lnTo>
                    <a:pt x="819" y="282"/>
                  </a:lnTo>
                  <a:lnTo>
                    <a:pt x="821" y="283"/>
                  </a:lnTo>
                  <a:lnTo>
                    <a:pt x="822" y="284"/>
                  </a:lnTo>
                  <a:lnTo>
                    <a:pt x="824" y="287"/>
                  </a:lnTo>
                  <a:lnTo>
                    <a:pt x="825" y="289"/>
                  </a:lnTo>
                  <a:lnTo>
                    <a:pt x="826" y="292"/>
                  </a:lnTo>
                  <a:lnTo>
                    <a:pt x="828" y="293"/>
                  </a:lnTo>
                  <a:lnTo>
                    <a:pt x="829" y="296"/>
                  </a:lnTo>
                  <a:lnTo>
                    <a:pt x="831" y="299"/>
                  </a:lnTo>
                  <a:lnTo>
                    <a:pt x="832" y="300"/>
                  </a:lnTo>
                  <a:lnTo>
                    <a:pt x="834" y="302"/>
                  </a:lnTo>
                  <a:lnTo>
                    <a:pt x="835" y="305"/>
                  </a:lnTo>
                  <a:lnTo>
                    <a:pt x="837" y="306"/>
                  </a:lnTo>
                  <a:lnTo>
                    <a:pt x="838" y="307"/>
                  </a:lnTo>
                  <a:lnTo>
                    <a:pt x="839" y="309"/>
                  </a:lnTo>
                  <a:lnTo>
                    <a:pt x="839" y="310"/>
                  </a:lnTo>
                  <a:lnTo>
                    <a:pt x="841" y="312"/>
                  </a:lnTo>
                  <a:lnTo>
                    <a:pt x="842" y="313"/>
                  </a:lnTo>
                  <a:lnTo>
                    <a:pt x="842" y="315"/>
                  </a:lnTo>
                  <a:lnTo>
                    <a:pt x="844" y="316"/>
                  </a:lnTo>
                  <a:lnTo>
                    <a:pt x="844" y="317"/>
                  </a:lnTo>
                  <a:lnTo>
                    <a:pt x="845" y="317"/>
                  </a:lnTo>
                  <a:lnTo>
                    <a:pt x="845" y="319"/>
                  </a:lnTo>
                  <a:lnTo>
                    <a:pt x="847" y="320"/>
                  </a:lnTo>
                  <a:lnTo>
                    <a:pt x="847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49" y="326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0"/>
                  </a:lnTo>
                  <a:lnTo>
                    <a:pt x="854" y="332"/>
                  </a:lnTo>
                  <a:lnTo>
                    <a:pt x="854" y="333"/>
                  </a:lnTo>
                  <a:lnTo>
                    <a:pt x="855" y="335"/>
                  </a:lnTo>
                  <a:lnTo>
                    <a:pt x="855" y="336"/>
                  </a:lnTo>
                  <a:lnTo>
                    <a:pt x="857" y="338"/>
                  </a:lnTo>
                  <a:lnTo>
                    <a:pt x="858" y="339"/>
                  </a:lnTo>
                  <a:lnTo>
                    <a:pt x="860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6" name="Freeform 5">
              <a:extLst>
                <a:ext uri="{FF2B5EF4-FFF2-40B4-BE49-F238E27FC236}">
                  <a16:creationId xmlns:a16="http://schemas.microsoft.com/office/drawing/2014/main" id="{76D6D8E3-6CAA-3B4A-A5AF-01F2F11AD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046"/>
              <a:ext cx="430" cy="170"/>
            </a:xfrm>
            <a:custGeom>
              <a:avLst/>
              <a:gdLst>
                <a:gd name="T0" fmla="*/ 1 w 860"/>
                <a:gd name="T1" fmla="*/ 0 h 341"/>
                <a:gd name="T2" fmla="*/ 1 w 860"/>
                <a:gd name="T3" fmla="*/ 0 h 341"/>
                <a:gd name="T4" fmla="*/ 1 w 860"/>
                <a:gd name="T5" fmla="*/ 0 h 341"/>
                <a:gd name="T6" fmla="*/ 1 w 860"/>
                <a:gd name="T7" fmla="*/ 0 h 341"/>
                <a:gd name="T8" fmla="*/ 1 w 860"/>
                <a:gd name="T9" fmla="*/ 0 h 341"/>
                <a:gd name="T10" fmla="*/ 1 w 860"/>
                <a:gd name="T11" fmla="*/ 0 h 341"/>
                <a:gd name="T12" fmla="*/ 1 w 860"/>
                <a:gd name="T13" fmla="*/ 0 h 341"/>
                <a:gd name="T14" fmla="*/ 1 w 860"/>
                <a:gd name="T15" fmla="*/ 0 h 341"/>
                <a:gd name="T16" fmla="*/ 1 w 860"/>
                <a:gd name="T17" fmla="*/ 0 h 341"/>
                <a:gd name="T18" fmla="*/ 1 w 860"/>
                <a:gd name="T19" fmla="*/ 0 h 341"/>
                <a:gd name="T20" fmla="*/ 1 w 860"/>
                <a:gd name="T21" fmla="*/ 0 h 341"/>
                <a:gd name="T22" fmla="*/ 1 w 860"/>
                <a:gd name="T23" fmla="*/ 0 h 341"/>
                <a:gd name="T24" fmla="*/ 1 w 860"/>
                <a:gd name="T25" fmla="*/ 0 h 341"/>
                <a:gd name="T26" fmla="*/ 1 w 860"/>
                <a:gd name="T27" fmla="*/ 0 h 341"/>
                <a:gd name="T28" fmla="*/ 1 w 860"/>
                <a:gd name="T29" fmla="*/ 0 h 341"/>
                <a:gd name="T30" fmla="*/ 1 w 860"/>
                <a:gd name="T31" fmla="*/ 0 h 341"/>
                <a:gd name="T32" fmla="*/ 1 w 860"/>
                <a:gd name="T33" fmla="*/ 0 h 341"/>
                <a:gd name="T34" fmla="*/ 1 w 860"/>
                <a:gd name="T35" fmla="*/ 0 h 341"/>
                <a:gd name="T36" fmla="*/ 1 w 860"/>
                <a:gd name="T37" fmla="*/ 0 h 341"/>
                <a:gd name="T38" fmla="*/ 1 w 860"/>
                <a:gd name="T39" fmla="*/ 0 h 341"/>
                <a:gd name="T40" fmla="*/ 1 w 860"/>
                <a:gd name="T41" fmla="*/ 0 h 341"/>
                <a:gd name="T42" fmla="*/ 1 w 860"/>
                <a:gd name="T43" fmla="*/ 0 h 341"/>
                <a:gd name="T44" fmla="*/ 1 w 860"/>
                <a:gd name="T45" fmla="*/ 0 h 341"/>
                <a:gd name="T46" fmla="*/ 1 w 860"/>
                <a:gd name="T47" fmla="*/ 0 h 341"/>
                <a:gd name="T48" fmla="*/ 1 w 860"/>
                <a:gd name="T49" fmla="*/ 0 h 341"/>
                <a:gd name="T50" fmla="*/ 1 w 860"/>
                <a:gd name="T51" fmla="*/ 0 h 341"/>
                <a:gd name="T52" fmla="*/ 1 w 860"/>
                <a:gd name="T53" fmla="*/ 0 h 341"/>
                <a:gd name="T54" fmla="*/ 1 w 860"/>
                <a:gd name="T55" fmla="*/ 0 h 341"/>
                <a:gd name="T56" fmla="*/ 1 w 860"/>
                <a:gd name="T57" fmla="*/ 0 h 341"/>
                <a:gd name="T58" fmla="*/ 1 w 860"/>
                <a:gd name="T59" fmla="*/ 0 h 341"/>
                <a:gd name="T60" fmla="*/ 1 w 860"/>
                <a:gd name="T61" fmla="*/ 0 h 341"/>
                <a:gd name="T62" fmla="*/ 1 w 860"/>
                <a:gd name="T63" fmla="*/ 0 h 341"/>
                <a:gd name="T64" fmla="*/ 1 w 860"/>
                <a:gd name="T65" fmla="*/ 0 h 341"/>
                <a:gd name="T66" fmla="*/ 1 w 860"/>
                <a:gd name="T67" fmla="*/ 0 h 341"/>
                <a:gd name="T68" fmla="*/ 1 w 860"/>
                <a:gd name="T69" fmla="*/ 0 h 341"/>
                <a:gd name="T70" fmla="*/ 1 w 860"/>
                <a:gd name="T71" fmla="*/ 0 h 341"/>
                <a:gd name="T72" fmla="*/ 1 w 860"/>
                <a:gd name="T73" fmla="*/ 0 h 341"/>
                <a:gd name="T74" fmla="*/ 1 w 860"/>
                <a:gd name="T75" fmla="*/ 0 h 341"/>
                <a:gd name="T76" fmla="*/ 1 w 860"/>
                <a:gd name="T77" fmla="*/ 0 h 341"/>
                <a:gd name="T78" fmla="*/ 1 w 860"/>
                <a:gd name="T79" fmla="*/ 0 h 341"/>
                <a:gd name="T80" fmla="*/ 1 w 860"/>
                <a:gd name="T81" fmla="*/ 0 h 341"/>
                <a:gd name="T82" fmla="*/ 1 w 860"/>
                <a:gd name="T83" fmla="*/ 0 h 341"/>
                <a:gd name="T84" fmla="*/ 1 w 860"/>
                <a:gd name="T85" fmla="*/ 0 h 341"/>
                <a:gd name="T86" fmla="*/ 1 w 860"/>
                <a:gd name="T87" fmla="*/ 0 h 341"/>
                <a:gd name="T88" fmla="*/ 1 w 860"/>
                <a:gd name="T89" fmla="*/ 0 h 341"/>
                <a:gd name="T90" fmla="*/ 1 w 860"/>
                <a:gd name="T91" fmla="*/ 0 h 341"/>
                <a:gd name="T92" fmla="*/ 1 w 860"/>
                <a:gd name="T93" fmla="*/ 0 h 341"/>
                <a:gd name="T94" fmla="*/ 1 w 860"/>
                <a:gd name="T95" fmla="*/ 0 h 341"/>
                <a:gd name="T96" fmla="*/ 1 w 860"/>
                <a:gd name="T97" fmla="*/ 0 h 341"/>
                <a:gd name="T98" fmla="*/ 1 w 860"/>
                <a:gd name="T99" fmla="*/ 0 h 341"/>
                <a:gd name="T100" fmla="*/ 1 w 860"/>
                <a:gd name="T101" fmla="*/ 0 h 341"/>
                <a:gd name="T102" fmla="*/ 1 w 860"/>
                <a:gd name="T103" fmla="*/ 0 h 341"/>
                <a:gd name="T104" fmla="*/ 1 w 860"/>
                <a:gd name="T105" fmla="*/ 0 h 341"/>
                <a:gd name="T106" fmla="*/ 1 w 860"/>
                <a:gd name="T107" fmla="*/ 0 h 341"/>
                <a:gd name="T108" fmla="*/ 1 w 860"/>
                <a:gd name="T109" fmla="*/ 0 h 341"/>
                <a:gd name="T110" fmla="*/ 1 w 860"/>
                <a:gd name="T111" fmla="*/ 0 h 341"/>
                <a:gd name="T112" fmla="*/ 1 w 860"/>
                <a:gd name="T113" fmla="*/ 0 h 341"/>
                <a:gd name="T114" fmla="*/ 1 w 860"/>
                <a:gd name="T115" fmla="*/ 0 h 341"/>
                <a:gd name="T116" fmla="*/ 1 w 860"/>
                <a:gd name="T117" fmla="*/ 0 h 341"/>
                <a:gd name="T118" fmla="*/ 1 w 860"/>
                <a:gd name="T119" fmla="*/ 0 h 341"/>
                <a:gd name="T120" fmla="*/ 1 w 860"/>
                <a:gd name="T121" fmla="*/ 0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1"/>
                <a:gd name="T185" fmla="*/ 860 w 860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1">
                  <a:moveTo>
                    <a:pt x="0" y="341"/>
                  </a:moveTo>
                  <a:lnTo>
                    <a:pt x="34" y="341"/>
                  </a:lnTo>
                  <a:lnTo>
                    <a:pt x="64" y="341"/>
                  </a:lnTo>
                  <a:lnTo>
                    <a:pt x="92" y="341"/>
                  </a:lnTo>
                  <a:lnTo>
                    <a:pt x="120" y="341"/>
                  </a:lnTo>
                  <a:lnTo>
                    <a:pt x="146" y="341"/>
                  </a:lnTo>
                  <a:lnTo>
                    <a:pt x="169" y="341"/>
                  </a:lnTo>
                  <a:lnTo>
                    <a:pt x="190" y="341"/>
                  </a:lnTo>
                  <a:lnTo>
                    <a:pt x="210" y="341"/>
                  </a:lnTo>
                  <a:lnTo>
                    <a:pt x="229" y="341"/>
                  </a:lnTo>
                  <a:lnTo>
                    <a:pt x="245" y="341"/>
                  </a:lnTo>
                  <a:lnTo>
                    <a:pt x="260" y="341"/>
                  </a:lnTo>
                  <a:lnTo>
                    <a:pt x="275" y="341"/>
                  </a:lnTo>
                  <a:lnTo>
                    <a:pt x="288" y="341"/>
                  </a:lnTo>
                  <a:lnTo>
                    <a:pt x="299" y="341"/>
                  </a:lnTo>
                  <a:lnTo>
                    <a:pt x="311" y="341"/>
                  </a:lnTo>
                  <a:lnTo>
                    <a:pt x="319" y="341"/>
                  </a:lnTo>
                  <a:lnTo>
                    <a:pt x="328" y="341"/>
                  </a:lnTo>
                  <a:lnTo>
                    <a:pt x="337" y="341"/>
                  </a:lnTo>
                  <a:lnTo>
                    <a:pt x="342" y="341"/>
                  </a:lnTo>
                  <a:lnTo>
                    <a:pt x="350" y="341"/>
                  </a:lnTo>
                  <a:lnTo>
                    <a:pt x="354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0" y="341"/>
                  </a:lnTo>
                  <a:lnTo>
                    <a:pt x="373" y="341"/>
                  </a:lnTo>
                  <a:lnTo>
                    <a:pt x="375" y="341"/>
                  </a:lnTo>
                  <a:lnTo>
                    <a:pt x="378" y="339"/>
                  </a:lnTo>
                  <a:lnTo>
                    <a:pt x="381" y="339"/>
                  </a:lnTo>
                  <a:lnTo>
                    <a:pt x="383" y="339"/>
                  </a:lnTo>
                  <a:lnTo>
                    <a:pt x="385" y="339"/>
                  </a:lnTo>
                  <a:lnTo>
                    <a:pt x="387" y="339"/>
                  </a:lnTo>
                  <a:lnTo>
                    <a:pt x="390" y="339"/>
                  </a:lnTo>
                  <a:lnTo>
                    <a:pt x="393" y="339"/>
                  </a:lnTo>
                  <a:lnTo>
                    <a:pt x="394" y="339"/>
                  </a:lnTo>
                  <a:lnTo>
                    <a:pt x="397" y="339"/>
                  </a:lnTo>
                  <a:lnTo>
                    <a:pt x="398" y="339"/>
                  </a:lnTo>
                  <a:lnTo>
                    <a:pt x="400" y="338"/>
                  </a:lnTo>
                  <a:lnTo>
                    <a:pt x="401" y="338"/>
                  </a:lnTo>
                  <a:lnTo>
                    <a:pt x="403" y="338"/>
                  </a:lnTo>
                  <a:lnTo>
                    <a:pt x="404" y="338"/>
                  </a:lnTo>
                  <a:lnTo>
                    <a:pt x="406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10" y="338"/>
                  </a:lnTo>
                  <a:lnTo>
                    <a:pt x="411" y="338"/>
                  </a:lnTo>
                  <a:lnTo>
                    <a:pt x="413" y="338"/>
                  </a:lnTo>
                  <a:lnTo>
                    <a:pt x="414" y="338"/>
                  </a:lnTo>
                  <a:lnTo>
                    <a:pt x="416" y="336"/>
                  </a:lnTo>
                  <a:lnTo>
                    <a:pt x="417" y="336"/>
                  </a:lnTo>
                  <a:lnTo>
                    <a:pt x="419" y="336"/>
                  </a:lnTo>
                  <a:lnTo>
                    <a:pt x="420" y="336"/>
                  </a:lnTo>
                  <a:lnTo>
                    <a:pt x="421" y="336"/>
                  </a:lnTo>
                  <a:lnTo>
                    <a:pt x="423" y="336"/>
                  </a:lnTo>
                  <a:lnTo>
                    <a:pt x="424" y="336"/>
                  </a:lnTo>
                  <a:lnTo>
                    <a:pt x="426" y="336"/>
                  </a:lnTo>
                  <a:lnTo>
                    <a:pt x="427" y="336"/>
                  </a:lnTo>
                  <a:lnTo>
                    <a:pt x="429" y="335"/>
                  </a:lnTo>
                  <a:lnTo>
                    <a:pt x="430" y="335"/>
                  </a:lnTo>
                  <a:lnTo>
                    <a:pt x="433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9" y="334"/>
                  </a:lnTo>
                  <a:lnTo>
                    <a:pt x="441" y="334"/>
                  </a:lnTo>
                  <a:lnTo>
                    <a:pt x="443" y="334"/>
                  </a:lnTo>
                  <a:lnTo>
                    <a:pt x="446" y="334"/>
                  </a:lnTo>
                  <a:lnTo>
                    <a:pt x="447" y="334"/>
                  </a:lnTo>
                  <a:lnTo>
                    <a:pt x="449" y="332"/>
                  </a:lnTo>
                  <a:lnTo>
                    <a:pt x="450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6" y="332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60" y="331"/>
                  </a:lnTo>
                  <a:lnTo>
                    <a:pt x="462" y="331"/>
                  </a:lnTo>
                  <a:lnTo>
                    <a:pt x="463" y="331"/>
                  </a:lnTo>
                  <a:lnTo>
                    <a:pt x="464" y="329"/>
                  </a:lnTo>
                  <a:lnTo>
                    <a:pt x="466" y="329"/>
                  </a:lnTo>
                  <a:lnTo>
                    <a:pt x="467" y="329"/>
                  </a:lnTo>
                  <a:lnTo>
                    <a:pt x="469" y="329"/>
                  </a:lnTo>
                  <a:lnTo>
                    <a:pt x="470" y="328"/>
                  </a:lnTo>
                  <a:lnTo>
                    <a:pt x="472" y="328"/>
                  </a:lnTo>
                  <a:lnTo>
                    <a:pt x="473" y="328"/>
                  </a:lnTo>
                  <a:lnTo>
                    <a:pt x="475" y="328"/>
                  </a:lnTo>
                  <a:lnTo>
                    <a:pt x="476" y="326"/>
                  </a:lnTo>
                  <a:lnTo>
                    <a:pt x="477" y="326"/>
                  </a:lnTo>
                  <a:lnTo>
                    <a:pt x="479" y="326"/>
                  </a:lnTo>
                  <a:lnTo>
                    <a:pt x="482" y="325"/>
                  </a:lnTo>
                  <a:lnTo>
                    <a:pt x="483" y="325"/>
                  </a:lnTo>
                  <a:lnTo>
                    <a:pt x="486" y="323"/>
                  </a:lnTo>
                  <a:lnTo>
                    <a:pt x="487" y="323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2" y="319"/>
                  </a:lnTo>
                  <a:lnTo>
                    <a:pt x="505" y="318"/>
                  </a:lnTo>
                  <a:lnTo>
                    <a:pt x="506" y="318"/>
                  </a:lnTo>
                  <a:lnTo>
                    <a:pt x="508" y="316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3" y="315"/>
                  </a:lnTo>
                  <a:lnTo>
                    <a:pt x="515" y="315"/>
                  </a:lnTo>
                  <a:lnTo>
                    <a:pt x="516" y="313"/>
                  </a:lnTo>
                  <a:lnTo>
                    <a:pt x="518" y="313"/>
                  </a:lnTo>
                  <a:lnTo>
                    <a:pt x="519" y="313"/>
                  </a:lnTo>
                  <a:lnTo>
                    <a:pt x="521" y="312"/>
                  </a:lnTo>
                  <a:lnTo>
                    <a:pt x="522" y="312"/>
                  </a:lnTo>
                  <a:lnTo>
                    <a:pt x="523" y="311"/>
                  </a:lnTo>
                  <a:lnTo>
                    <a:pt x="525" y="311"/>
                  </a:lnTo>
                  <a:lnTo>
                    <a:pt x="526" y="311"/>
                  </a:lnTo>
                  <a:lnTo>
                    <a:pt x="528" y="309"/>
                  </a:lnTo>
                  <a:lnTo>
                    <a:pt x="529" y="309"/>
                  </a:lnTo>
                  <a:lnTo>
                    <a:pt x="531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5" y="306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41" y="303"/>
                  </a:lnTo>
                  <a:lnTo>
                    <a:pt x="542" y="302"/>
                  </a:lnTo>
                  <a:lnTo>
                    <a:pt x="545" y="300"/>
                  </a:lnTo>
                  <a:lnTo>
                    <a:pt x="546" y="300"/>
                  </a:lnTo>
                  <a:lnTo>
                    <a:pt x="549" y="299"/>
                  </a:lnTo>
                  <a:lnTo>
                    <a:pt x="551" y="298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6" y="295"/>
                  </a:lnTo>
                  <a:lnTo>
                    <a:pt x="558" y="293"/>
                  </a:lnTo>
                  <a:lnTo>
                    <a:pt x="561" y="293"/>
                  </a:lnTo>
                  <a:lnTo>
                    <a:pt x="562" y="292"/>
                  </a:lnTo>
                  <a:lnTo>
                    <a:pt x="564" y="292"/>
                  </a:lnTo>
                  <a:lnTo>
                    <a:pt x="565" y="290"/>
                  </a:lnTo>
                  <a:lnTo>
                    <a:pt x="566" y="290"/>
                  </a:lnTo>
                  <a:lnTo>
                    <a:pt x="568" y="289"/>
                  </a:lnTo>
                  <a:lnTo>
                    <a:pt x="569" y="289"/>
                  </a:lnTo>
                  <a:lnTo>
                    <a:pt x="571" y="288"/>
                  </a:lnTo>
                  <a:lnTo>
                    <a:pt x="572" y="286"/>
                  </a:lnTo>
                  <a:lnTo>
                    <a:pt x="574" y="286"/>
                  </a:lnTo>
                  <a:lnTo>
                    <a:pt x="575" y="286"/>
                  </a:lnTo>
                  <a:lnTo>
                    <a:pt x="577" y="285"/>
                  </a:lnTo>
                  <a:lnTo>
                    <a:pt x="578" y="283"/>
                  </a:lnTo>
                  <a:lnTo>
                    <a:pt x="579" y="283"/>
                  </a:lnTo>
                  <a:lnTo>
                    <a:pt x="581" y="282"/>
                  </a:lnTo>
                  <a:lnTo>
                    <a:pt x="582" y="282"/>
                  </a:lnTo>
                  <a:lnTo>
                    <a:pt x="584" y="280"/>
                  </a:lnTo>
                  <a:lnTo>
                    <a:pt x="585" y="280"/>
                  </a:lnTo>
                  <a:lnTo>
                    <a:pt x="587" y="279"/>
                  </a:lnTo>
                  <a:lnTo>
                    <a:pt x="588" y="277"/>
                  </a:lnTo>
                  <a:lnTo>
                    <a:pt x="591" y="277"/>
                  </a:lnTo>
                  <a:lnTo>
                    <a:pt x="592" y="276"/>
                  </a:lnTo>
                  <a:lnTo>
                    <a:pt x="594" y="275"/>
                  </a:lnTo>
                  <a:lnTo>
                    <a:pt x="597" y="273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1" y="270"/>
                  </a:lnTo>
                  <a:lnTo>
                    <a:pt x="604" y="270"/>
                  </a:lnTo>
                  <a:lnTo>
                    <a:pt x="605" y="269"/>
                  </a:lnTo>
                  <a:lnTo>
                    <a:pt x="607" y="267"/>
                  </a:lnTo>
                  <a:lnTo>
                    <a:pt x="608" y="267"/>
                  </a:lnTo>
                  <a:lnTo>
                    <a:pt x="608" y="266"/>
                  </a:lnTo>
                  <a:lnTo>
                    <a:pt x="610" y="266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4" y="263"/>
                  </a:lnTo>
                  <a:lnTo>
                    <a:pt x="615" y="263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0"/>
                  </a:lnTo>
                  <a:lnTo>
                    <a:pt x="620" y="260"/>
                  </a:lnTo>
                  <a:lnTo>
                    <a:pt x="621" y="259"/>
                  </a:lnTo>
                  <a:lnTo>
                    <a:pt x="622" y="259"/>
                  </a:lnTo>
                  <a:lnTo>
                    <a:pt x="624" y="257"/>
                  </a:lnTo>
                  <a:lnTo>
                    <a:pt x="625" y="257"/>
                  </a:lnTo>
                  <a:lnTo>
                    <a:pt x="627" y="256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1" y="253"/>
                  </a:lnTo>
                  <a:lnTo>
                    <a:pt x="633" y="252"/>
                  </a:lnTo>
                  <a:lnTo>
                    <a:pt x="634" y="250"/>
                  </a:lnTo>
                  <a:lnTo>
                    <a:pt x="637" y="249"/>
                  </a:lnTo>
                  <a:lnTo>
                    <a:pt x="638" y="249"/>
                  </a:lnTo>
                  <a:lnTo>
                    <a:pt x="640" y="247"/>
                  </a:lnTo>
                  <a:lnTo>
                    <a:pt x="641" y="246"/>
                  </a:lnTo>
                  <a:lnTo>
                    <a:pt x="643" y="244"/>
                  </a:lnTo>
                  <a:lnTo>
                    <a:pt x="644" y="244"/>
                  </a:lnTo>
                  <a:lnTo>
                    <a:pt x="645" y="243"/>
                  </a:lnTo>
                  <a:lnTo>
                    <a:pt x="647" y="242"/>
                  </a:lnTo>
                  <a:lnTo>
                    <a:pt x="648" y="242"/>
                  </a:lnTo>
                  <a:lnTo>
                    <a:pt x="650" y="240"/>
                  </a:lnTo>
                  <a:lnTo>
                    <a:pt x="651" y="240"/>
                  </a:lnTo>
                  <a:lnTo>
                    <a:pt x="651" y="239"/>
                  </a:lnTo>
                  <a:lnTo>
                    <a:pt x="653" y="239"/>
                  </a:lnTo>
                  <a:lnTo>
                    <a:pt x="653" y="237"/>
                  </a:lnTo>
                  <a:lnTo>
                    <a:pt x="654" y="237"/>
                  </a:lnTo>
                  <a:lnTo>
                    <a:pt x="656" y="236"/>
                  </a:lnTo>
                  <a:lnTo>
                    <a:pt x="657" y="236"/>
                  </a:lnTo>
                  <a:lnTo>
                    <a:pt x="657" y="234"/>
                  </a:lnTo>
                  <a:lnTo>
                    <a:pt x="658" y="234"/>
                  </a:lnTo>
                  <a:lnTo>
                    <a:pt x="660" y="233"/>
                  </a:lnTo>
                  <a:lnTo>
                    <a:pt x="661" y="232"/>
                  </a:lnTo>
                  <a:lnTo>
                    <a:pt x="663" y="230"/>
                  </a:lnTo>
                  <a:lnTo>
                    <a:pt x="664" y="230"/>
                  </a:lnTo>
                  <a:lnTo>
                    <a:pt x="666" y="229"/>
                  </a:lnTo>
                  <a:lnTo>
                    <a:pt x="667" y="227"/>
                  </a:lnTo>
                  <a:lnTo>
                    <a:pt x="668" y="226"/>
                  </a:lnTo>
                  <a:lnTo>
                    <a:pt x="670" y="226"/>
                  </a:lnTo>
                  <a:lnTo>
                    <a:pt x="670" y="224"/>
                  </a:lnTo>
                  <a:lnTo>
                    <a:pt x="671" y="224"/>
                  </a:lnTo>
                  <a:lnTo>
                    <a:pt x="673" y="223"/>
                  </a:lnTo>
                  <a:lnTo>
                    <a:pt x="674" y="221"/>
                  </a:lnTo>
                  <a:lnTo>
                    <a:pt x="676" y="221"/>
                  </a:lnTo>
                  <a:lnTo>
                    <a:pt x="676" y="220"/>
                  </a:lnTo>
                  <a:lnTo>
                    <a:pt x="677" y="220"/>
                  </a:lnTo>
                  <a:lnTo>
                    <a:pt x="679" y="219"/>
                  </a:lnTo>
                  <a:lnTo>
                    <a:pt x="680" y="219"/>
                  </a:lnTo>
                  <a:lnTo>
                    <a:pt x="680" y="217"/>
                  </a:lnTo>
                  <a:lnTo>
                    <a:pt x="681" y="217"/>
                  </a:lnTo>
                  <a:lnTo>
                    <a:pt x="681" y="216"/>
                  </a:lnTo>
                  <a:lnTo>
                    <a:pt x="683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6" y="214"/>
                  </a:lnTo>
                  <a:lnTo>
                    <a:pt x="686" y="213"/>
                  </a:lnTo>
                  <a:lnTo>
                    <a:pt x="687" y="213"/>
                  </a:lnTo>
                  <a:lnTo>
                    <a:pt x="689" y="211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1" y="209"/>
                  </a:lnTo>
                  <a:lnTo>
                    <a:pt x="693" y="209"/>
                  </a:lnTo>
                  <a:lnTo>
                    <a:pt x="694" y="207"/>
                  </a:lnTo>
                  <a:lnTo>
                    <a:pt x="696" y="207"/>
                  </a:lnTo>
                  <a:lnTo>
                    <a:pt x="697" y="206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0" y="204"/>
                  </a:lnTo>
                  <a:lnTo>
                    <a:pt x="700" y="203"/>
                  </a:lnTo>
                  <a:lnTo>
                    <a:pt x="702" y="203"/>
                  </a:lnTo>
                  <a:lnTo>
                    <a:pt x="703" y="201"/>
                  </a:lnTo>
                  <a:lnTo>
                    <a:pt x="704" y="201"/>
                  </a:lnTo>
                  <a:lnTo>
                    <a:pt x="704" y="200"/>
                  </a:lnTo>
                  <a:lnTo>
                    <a:pt x="706" y="200"/>
                  </a:lnTo>
                  <a:lnTo>
                    <a:pt x="706" y="198"/>
                  </a:lnTo>
                  <a:lnTo>
                    <a:pt x="707" y="198"/>
                  </a:lnTo>
                  <a:lnTo>
                    <a:pt x="709" y="197"/>
                  </a:lnTo>
                  <a:lnTo>
                    <a:pt x="710" y="196"/>
                  </a:lnTo>
                  <a:lnTo>
                    <a:pt x="712" y="194"/>
                  </a:lnTo>
                  <a:lnTo>
                    <a:pt x="713" y="193"/>
                  </a:lnTo>
                  <a:lnTo>
                    <a:pt x="713" y="191"/>
                  </a:lnTo>
                  <a:lnTo>
                    <a:pt x="714" y="191"/>
                  </a:lnTo>
                  <a:lnTo>
                    <a:pt x="716" y="190"/>
                  </a:lnTo>
                  <a:lnTo>
                    <a:pt x="717" y="188"/>
                  </a:lnTo>
                  <a:lnTo>
                    <a:pt x="717" y="187"/>
                  </a:lnTo>
                  <a:lnTo>
                    <a:pt x="719" y="186"/>
                  </a:lnTo>
                  <a:lnTo>
                    <a:pt x="720" y="184"/>
                  </a:lnTo>
                  <a:lnTo>
                    <a:pt x="722" y="183"/>
                  </a:lnTo>
                  <a:lnTo>
                    <a:pt x="723" y="181"/>
                  </a:lnTo>
                  <a:lnTo>
                    <a:pt x="724" y="180"/>
                  </a:lnTo>
                  <a:lnTo>
                    <a:pt x="726" y="178"/>
                  </a:lnTo>
                  <a:lnTo>
                    <a:pt x="727" y="178"/>
                  </a:lnTo>
                  <a:lnTo>
                    <a:pt x="727" y="177"/>
                  </a:lnTo>
                  <a:lnTo>
                    <a:pt x="729" y="176"/>
                  </a:lnTo>
                  <a:lnTo>
                    <a:pt x="730" y="174"/>
                  </a:lnTo>
                  <a:lnTo>
                    <a:pt x="732" y="173"/>
                  </a:lnTo>
                  <a:lnTo>
                    <a:pt x="733" y="171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6" y="168"/>
                  </a:lnTo>
                  <a:lnTo>
                    <a:pt x="736" y="167"/>
                  </a:lnTo>
                  <a:lnTo>
                    <a:pt x="737" y="167"/>
                  </a:lnTo>
                  <a:lnTo>
                    <a:pt x="737" y="165"/>
                  </a:lnTo>
                  <a:lnTo>
                    <a:pt x="739" y="164"/>
                  </a:lnTo>
                  <a:lnTo>
                    <a:pt x="740" y="164"/>
                  </a:lnTo>
                  <a:lnTo>
                    <a:pt x="740" y="163"/>
                  </a:lnTo>
                  <a:lnTo>
                    <a:pt x="742" y="161"/>
                  </a:lnTo>
                  <a:lnTo>
                    <a:pt x="742" y="160"/>
                  </a:lnTo>
                  <a:lnTo>
                    <a:pt x="743" y="160"/>
                  </a:lnTo>
                  <a:lnTo>
                    <a:pt x="745" y="158"/>
                  </a:lnTo>
                  <a:lnTo>
                    <a:pt x="746" y="157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3"/>
                  </a:lnTo>
                  <a:lnTo>
                    <a:pt x="750" y="151"/>
                  </a:lnTo>
                  <a:lnTo>
                    <a:pt x="752" y="150"/>
                  </a:lnTo>
                  <a:lnTo>
                    <a:pt x="753" y="147"/>
                  </a:lnTo>
                  <a:lnTo>
                    <a:pt x="755" y="145"/>
                  </a:lnTo>
                  <a:lnTo>
                    <a:pt x="756" y="144"/>
                  </a:lnTo>
                  <a:lnTo>
                    <a:pt x="758" y="141"/>
                  </a:lnTo>
                  <a:lnTo>
                    <a:pt x="759" y="140"/>
                  </a:lnTo>
                  <a:lnTo>
                    <a:pt x="760" y="138"/>
                  </a:lnTo>
                  <a:lnTo>
                    <a:pt x="762" y="137"/>
                  </a:lnTo>
                  <a:lnTo>
                    <a:pt x="763" y="135"/>
                  </a:lnTo>
                  <a:lnTo>
                    <a:pt x="765" y="134"/>
                  </a:lnTo>
                  <a:lnTo>
                    <a:pt x="766" y="132"/>
                  </a:lnTo>
                  <a:lnTo>
                    <a:pt x="766" y="131"/>
                  </a:lnTo>
                  <a:lnTo>
                    <a:pt x="768" y="130"/>
                  </a:lnTo>
                  <a:lnTo>
                    <a:pt x="769" y="130"/>
                  </a:lnTo>
                  <a:lnTo>
                    <a:pt x="769" y="128"/>
                  </a:lnTo>
                  <a:lnTo>
                    <a:pt x="770" y="127"/>
                  </a:lnTo>
                  <a:lnTo>
                    <a:pt x="772" y="125"/>
                  </a:lnTo>
                  <a:lnTo>
                    <a:pt x="772" y="124"/>
                  </a:lnTo>
                  <a:lnTo>
                    <a:pt x="773" y="124"/>
                  </a:lnTo>
                  <a:lnTo>
                    <a:pt x="773" y="122"/>
                  </a:lnTo>
                  <a:lnTo>
                    <a:pt x="775" y="121"/>
                  </a:lnTo>
                  <a:lnTo>
                    <a:pt x="775" y="120"/>
                  </a:lnTo>
                  <a:lnTo>
                    <a:pt x="776" y="120"/>
                  </a:lnTo>
                  <a:lnTo>
                    <a:pt x="778" y="118"/>
                  </a:lnTo>
                  <a:lnTo>
                    <a:pt x="778" y="117"/>
                  </a:lnTo>
                  <a:lnTo>
                    <a:pt x="779" y="115"/>
                  </a:lnTo>
                  <a:lnTo>
                    <a:pt x="781" y="114"/>
                  </a:lnTo>
                  <a:lnTo>
                    <a:pt x="782" y="112"/>
                  </a:lnTo>
                  <a:lnTo>
                    <a:pt x="782" y="111"/>
                  </a:lnTo>
                  <a:lnTo>
                    <a:pt x="783" y="109"/>
                  </a:lnTo>
                  <a:lnTo>
                    <a:pt x="785" y="107"/>
                  </a:lnTo>
                  <a:lnTo>
                    <a:pt x="786" y="105"/>
                  </a:lnTo>
                  <a:lnTo>
                    <a:pt x="788" y="104"/>
                  </a:lnTo>
                  <a:lnTo>
                    <a:pt x="789" y="101"/>
                  </a:lnTo>
                  <a:lnTo>
                    <a:pt x="791" y="99"/>
                  </a:lnTo>
                  <a:lnTo>
                    <a:pt x="792" y="97"/>
                  </a:lnTo>
                  <a:lnTo>
                    <a:pt x="793" y="95"/>
                  </a:lnTo>
                  <a:lnTo>
                    <a:pt x="795" y="92"/>
                  </a:lnTo>
                  <a:lnTo>
                    <a:pt x="796" y="91"/>
                  </a:lnTo>
                  <a:lnTo>
                    <a:pt x="798" y="89"/>
                  </a:lnTo>
                  <a:lnTo>
                    <a:pt x="799" y="86"/>
                  </a:lnTo>
                  <a:lnTo>
                    <a:pt x="801" y="85"/>
                  </a:lnTo>
                  <a:lnTo>
                    <a:pt x="802" y="84"/>
                  </a:lnTo>
                  <a:lnTo>
                    <a:pt x="802" y="82"/>
                  </a:lnTo>
                  <a:lnTo>
                    <a:pt x="803" y="81"/>
                  </a:lnTo>
                  <a:lnTo>
                    <a:pt x="805" y="79"/>
                  </a:lnTo>
                  <a:lnTo>
                    <a:pt x="805" y="78"/>
                  </a:lnTo>
                  <a:lnTo>
                    <a:pt x="806" y="76"/>
                  </a:lnTo>
                  <a:lnTo>
                    <a:pt x="808" y="76"/>
                  </a:lnTo>
                  <a:lnTo>
                    <a:pt x="808" y="75"/>
                  </a:lnTo>
                  <a:lnTo>
                    <a:pt x="809" y="74"/>
                  </a:lnTo>
                  <a:lnTo>
                    <a:pt x="809" y="72"/>
                  </a:lnTo>
                  <a:lnTo>
                    <a:pt x="811" y="71"/>
                  </a:lnTo>
                  <a:lnTo>
                    <a:pt x="812" y="69"/>
                  </a:lnTo>
                  <a:lnTo>
                    <a:pt x="814" y="68"/>
                  </a:lnTo>
                  <a:lnTo>
                    <a:pt x="815" y="66"/>
                  </a:lnTo>
                  <a:lnTo>
                    <a:pt x="815" y="65"/>
                  </a:lnTo>
                  <a:lnTo>
                    <a:pt x="816" y="63"/>
                  </a:lnTo>
                  <a:lnTo>
                    <a:pt x="818" y="62"/>
                  </a:lnTo>
                  <a:lnTo>
                    <a:pt x="819" y="59"/>
                  </a:lnTo>
                  <a:lnTo>
                    <a:pt x="821" y="58"/>
                  </a:lnTo>
                  <a:lnTo>
                    <a:pt x="822" y="56"/>
                  </a:lnTo>
                  <a:lnTo>
                    <a:pt x="824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8" y="48"/>
                  </a:lnTo>
                  <a:lnTo>
                    <a:pt x="829" y="45"/>
                  </a:lnTo>
                  <a:lnTo>
                    <a:pt x="831" y="43"/>
                  </a:lnTo>
                  <a:lnTo>
                    <a:pt x="832" y="41"/>
                  </a:lnTo>
                  <a:lnTo>
                    <a:pt x="834" y="39"/>
                  </a:lnTo>
                  <a:lnTo>
                    <a:pt x="835" y="38"/>
                  </a:lnTo>
                  <a:lnTo>
                    <a:pt x="837" y="35"/>
                  </a:lnTo>
                  <a:lnTo>
                    <a:pt x="838" y="33"/>
                  </a:lnTo>
                  <a:lnTo>
                    <a:pt x="839" y="32"/>
                  </a:lnTo>
                  <a:lnTo>
                    <a:pt x="839" y="30"/>
                  </a:lnTo>
                  <a:lnTo>
                    <a:pt x="841" y="29"/>
                  </a:lnTo>
                  <a:lnTo>
                    <a:pt x="842" y="28"/>
                  </a:lnTo>
                  <a:lnTo>
                    <a:pt x="842" y="26"/>
                  </a:lnTo>
                  <a:lnTo>
                    <a:pt x="844" y="26"/>
                  </a:lnTo>
                  <a:lnTo>
                    <a:pt x="844" y="25"/>
                  </a:lnTo>
                  <a:lnTo>
                    <a:pt x="845" y="23"/>
                  </a:lnTo>
                  <a:lnTo>
                    <a:pt x="845" y="22"/>
                  </a:lnTo>
                  <a:lnTo>
                    <a:pt x="847" y="20"/>
                  </a:lnTo>
                  <a:lnTo>
                    <a:pt x="848" y="19"/>
                  </a:lnTo>
                  <a:lnTo>
                    <a:pt x="848" y="18"/>
                  </a:lnTo>
                  <a:lnTo>
                    <a:pt x="849" y="16"/>
                  </a:lnTo>
                  <a:lnTo>
                    <a:pt x="849" y="15"/>
                  </a:lnTo>
                  <a:lnTo>
                    <a:pt x="851" y="15"/>
                  </a:lnTo>
                  <a:lnTo>
                    <a:pt x="851" y="13"/>
                  </a:lnTo>
                  <a:lnTo>
                    <a:pt x="852" y="12"/>
                  </a:lnTo>
                  <a:lnTo>
                    <a:pt x="854" y="10"/>
                  </a:lnTo>
                  <a:lnTo>
                    <a:pt x="854" y="9"/>
                  </a:lnTo>
                  <a:lnTo>
                    <a:pt x="855" y="7"/>
                  </a:lnTo>
                  <a:lnTo>
                    <a:pt x="855" y="6"/>
                  </a:lnTo>
                  <a:lnTo>
                    <a:pt x="857" y="3"/>
                  </a:lnTo>
                  <a:lnTo>
                    <a:pt x="858" y="2"/>
                  </a:lnTo>
                  <a:lnTo>
                    <a:pt x="86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7" name="Freeform 6">
              <a:extLst>
                <a:ext uri="{FF2B5EF4-FFF2-40B4-BE49-F238E27FC236}">
                  <a16:creationId xmlns:a16="http://schemas.microsoft.com/office/drawing/2014/main" id="{D86F4C86-5A60-154E-9545-DA7FA8D7B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874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6" y="10"/>
                  </a:lnTo>
                  <a:lnTo>
                    <a:pt x="7" y="14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4" y="26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31" y="60"/>
                  </a:lnTo>
                  <a:lnTo>
                    <a:pt x="31" y="63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2" y="114"/>
                  </a:lnTo>
                  <a:lnTo>
                    <a:pt x="53" y="115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2" y="142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5" y="147"/>
                  </a:lnTo>
                  <a:lnTo>
                    <a:pt x="65" y="149"/>
                  </a:lnTo>
                  <a:lnTo>
                    <a:pt x="65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0" y="165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2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2" y="205"/>
                  </a:lnTo>
                  <a:lnTo>
                    <a:pt x="83" y="208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4"/>
                  </a:lnTo>
                  <a:lnTo>
                    <a:pt x="86" y="217"/>
                  </a:lnTo>
                  <a:lnTo>
                    <a:pt x="86" y="220"/>
                  </a:lnTo>
                  <a:lnTo>
                    <a:pt x="87" y="221"/>
                  </a:lnTo>
                  <a:lnTo>
                    <a:pt x="87" y="223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89" y="228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3" y="250"/>
                  </a:lnTo>
                  <a:lnTo>
                    <a:pt x="93" y="251"/>
                  </a:lnTo>
                  <a:lnTo>
                    <a:pt x="93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6" y="270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6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98" y="292"/>
                  </a:lnTo>
                  <a:lnTo>
                    <a:pt x="98" y="293"/>
                  </a:lnTo>
                  <a:lnTo>
                    <a:pt x="99" y="293"/>
                  </a:lnTo>
                  <a:lnTo>
                    <a:pt x="99" y="294"/>
                  </a:lnTo>
                  <a:lnTo>
                    <a:pt x="99" y="296"/>
                  </a:lnTo>
                  <a:lnTo>
                    <a:pt x="99" y="297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100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0" y="328"/>
                  </a:lnTo>
                  <a:lnTo>
                    <a:pt x="100" y="329"/>
                  </a:lnTo>
                  <a:lnTo>
                    <a:pt x="100" y="330"/>
                  </a:lnTo>
                  <a:lnTo>
                    <a:pt x="100" y="333"/>
                  </a:lnTo>
                  <a:lnTo>
                    <a:pt x="100" y="335"/>
                  </a:lnTo>
                  <a:lnTo>
                    <a:pt x="100" y="338"/>
                  </a:lnTo>
                  <a:lnTo>
                    <a:pt x="100" y="340"/>
                  </a:lnTo>
                  <a:lnTo>
                    <a:pt x="100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8" name="Freeform 7">
              <a:extLst>
                <a:ext uri="{FF2B5EF4-FFF2-40B4-BE49-F238E27FC236}">
                  <a16:creationId xmlns:a16="http://schemas.microsoft.com/office/drawing/2014/main" id="{8293D487-E780-244E-B96E-C201E9D1B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045"/>
              <a:ext cx="51" cy="171"/>
            </a:xfrm>
            <a:custGeom>
              <a:avLst/>
              <a:gdLst>
                <a:gd name="T0" fmla="*/ 1 w 102"/>
                <a:gd name="T1" fmla="*/ 1 h 342"/>
                <a:gd name="T2" fmla="*/ 1 w 102"/>
                <a:gd name="T3" fmla="*/ 1 h 342"/>
                <a:gd name="T4" fmla="*/ 1 w 102"/>
                <a:gd name="T5" fmla="*/ 1 h 342"/>
                <a:gd name="T6" fmla="*/ 1 w 102"/>
                <a:gd name="T7" fmla="*/ 1 h 342"/>
                <a:gd name="T8" fmla="*/ 1 w 102"/>
                <a:gd name="T9" fmla="*/ 1 h 342"/>
                <a:gd name="T10" fmla="*/ 1 w 102"/>
                <a:gd name="T11" fmla="*/ 1 h 342"/>
                <a:gd name="T12" fmla="*/ 1 w 102"/>
                <a:gd name="T13" fmla="*/ 1 h 342"/>
                <a:gd name="T14" fmla="*/ 1 w 102"/>
                <a:gd name="T15" fmla="*/ 1 h 342"/>
                <a:gd name="T16" fmla="*/ 1 w 102"/>
                <a:gd name="T17" fmla="*/ 1 h 342"/>
                <a:gd name="T18" fmla="*/ 1 w 102"/>
                <a:gd name="T19" fmla="*/ 1 h 342"/>
                <a:gd name="T20" fmla="*/ 1 w 102"/>
                <a:gd name="T21" fmla="*/ 1 h 342"/>
                <a:gd name="T22" fmla="*/ 1 w 102"/>
                <a:gd name="T23" fmla="*/ 1 h 342"/>
                <a:gd name="T24" fmla="*/ 1 w 102"/>
                <a:gd name="T25" fmla="*/ 1 h 342"/>
                <a:gd name="T26" fmla="*/ 1 w 102"/>
                <a:gd name="T27" fmla="*/ 1 h 342"/>
                <a:gd name="T28" fmla="*/ 1 w 102"/>
                <a:gd name="T29" fmla="*/ 1 h 342"/>
                <a:gd name="T30" fmla="*/ 1 w 102"/>
                <a:gd name="T31" fmla="*/ 1 h 342"/>
                <a:gd name="T32" fmla="*/ 1 w 102"/>
                <a:gd name="T33" fmla="*/ 1 h 342"/>
                <a:gd name="T34" fmla="*/ 1 w 102"/>
                <a:gd name="T35" fmla="*/ 1 h 342"/>
                <a:gd name="T36" fmla="*/ 1 w 102"/>
                <a:gd name="T37" fmla="*/ 1 h 342"/>
                <a:gd name="T38" fmla="*/ 1 w 102"/>
                <a:gd name="T39" fmla="*/ 1 h 342"/>
                <a:gd name="T40" fmla="*/ 1 w 102"/>
                <a:gd name="T41" fmla="*/ 1 h 342"/>
                <a:gd name="T42" fmla="*/ 1 w 102"/>
                <a:gd name="T43" fmla="*/ 1 h 342"/>
                <a:gd name="T44" fmla="*/ 1 w 102"/>
                <a:gd name="T45" fmla="*/ 1 h 342"/>
                <a:gd name="T46" fmla="*/ 1 w 102"/>
                <a:gd name="T47" fmla="*/ 1 h 342"/>
                <a:gd name="T48" fmla="*/ 1 w 102"/>
                <a:gd name="T49" fmla="*/ 1 h 342"/>
                <a:gd name="T50" fmla="*/ 1 w 102"/>
                <a:gd name="T51" fmla="*/ 1 h 342"/>
                <a:gd name="T52" fmla="*/ 1 w 102"/>
                <a:gd name="T53" fmla="*/ 1 h 342"/>
                <a:gd name="T54" fmla="*/ 1 w 102"/>
                <a:gd name="T55" fmla="*/ 1 h 342"/>
                <a:gd name="T56" fmla="*/ 1 w 102"/>
                <a:gd name="T57" fmla="*/ 1 h 342"/>
                <a:gd name="T58" fmla="*/ 1 w 102"/>
                <a:gd name="T59" fmla="*/ 1 h 342"/>
                <a:gd name="T60" fmla="*/ 1 w 102"/>
                <a:gd name="T61" fmla="*/ 1 h 342"/>
                <a:gd name="T62" fmla="*/ 1 w 102"/>
                <a:gd name="T63" fmla="*/ 1 h 342"/>
                <a:gd name="T64" fmla="*/ 1 w 102"/>
                <a:gd name="T65" fmla="*/ 1 h 342"/>
                <a:gd name="T66" fmla="*/ 1 w 102"/>
                <a:gd name="T67" fmla="*/ 1 h 342"/>
                <a:gd name="T68" fmla="*/ 1 w 102"/>
                <a:gd name="T69" fmla="*/ 1 h 342"/>
                <a:gd name="T70" fmla="*/ 1 w 102"/>
                <a:gd name="T71" fmla="*/ 1 h 342"/>
                <a:gd name="T72" fmla="*/ 1 w 102"/>
                <a:gd name="T73" fmla="*/ 1 h 342"/>
                <a:gd name="T74" fmla="*/ 1 w 102"/>
                <a:gd name="T75" fmla="*/ 1 h 342"/>
                <a:gd name="T76" fmla="*/ 1 w 102"/>
                <a:gd name="T77" fmla="*/ 1 h 342"/>
                <a:gd name="T78" fmla="*/ 1 w 102"/>
                <a:gd name="T79" fmla="*/ 1 h 342"/>
                <a:gd name="T80" fmla="*/ 1 w 102"/>
                <a:gd name="T81" fmla="*/ 1 h 342"/>
                <a:gd name="T82" fmla="*/ 1 w 102"/>
                <a:gd name="T83" fmla="*/ 1 h 342"/>
                <a:gd name="T84" fmla="*/ 1 w 102"/>
                <a:gd name="T85" fmla="*/ 1 h 342"/>
                <a:gd name="T86" fmla="*/ 1 w 102"/>
                <a:gd name="T87" fmla="*/ 1 h 342"/>
                <a:gd name="T88" fmla="*/ 1 w 102"/>
                <a:gd name="T89" fmla="*/ 1 h 342"/>
                <a:gd name="T90" fmla="*/ 1 w 102"/>
                <a:gd name="T91" fmla="*/ 1 h 342"/>
                <a:gd name="T92" fmla="*/ 1 w 102"/>
                <a:gd name="T93" fmla="*/ 1 h 342"/>
                <a:gd name="T94" fmla="*/ 1 w 102"/>
                <a:gd name="T95" fmla="*/ 1 h 342"/>
                <a:gd name="T96" fmla="*/ 1 w 102"/>
                <a:gd name="T97" fmla="*/ 1 h 342"/>
                <a:gd name="T98" fmla="*/ 1 w 102"/>
                <a:gd name="T99" fmla="*/ 1 h 342"/>
                <a:gd name="T100" fmla="*/ 1 w 102"/>
                <a:gd name="T101" fmla="*/ 1 h 342"/>
                <a:gd name="T102" fmla="*/ 1 w 102"/>
                <a:gd name="T103" fmla="*/ 1 h 342"/>
                <a:gd name="T104" fmla="*/ 1 w 102"/>
                <a:gd name="T105" fmla="*/ 1 h 342"/>
                <a:gd name="T106" fmla="*/ 1 w 102"/>
                <a:gd name="T107" fmla="*/ 1 h 342"/>
                <a:gd name="T108" fmla="*/ 1 w 102"/>
                <a:gd name="T109" fmla="*/ 1 h 342"/>
                <a:gd name="T110" fmla="*/ 1 w 102"/>
                <a:gd name="T111" fmla="*/ 1 h 342"/>
                <a:gd name="T112" fmla="*/ 1 w 102"/>
                <a:gd name="T113" fmla="*/ 1 h 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2"/>
                <a:gd name="T173" fmla="*/ 102 w 102"/>
                <a:gd name="T174" fmla="*/ 342 h 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2">
                  <a:moveTo>
                    <a:pt x="0" y="342"/>
                  </a:moveTo>
                  <a:lnTo>
                    <a:pt x="1" y="339"/>
                  </a:lnTo>
                  <a:lnTo>
                    <a:pt x="4" y="335"/>
                  </a:lnTo>
                  <a:lnTo>
                    <a:pt x="6" y="332"/>
                  </a:lnTo>
                  <a:lnTo>
                    <a:pt x="7" y="329"/>
                  </a:lnTo>
                  <a:lnTo>
                    <a:pt x="8" y="326"/>
                  </a:lnTo>
                  <a:lnTo>
                    <a:pt x="10" y="323"/>
                  </a:lnTo>
                  <a:lnTo>
                    <a:pt x="11" y="320"/>
                  </a:lnTo>
                  <a:lnTo>
                    <a:pt x="13" y="319"/>
                  </a:lnTo>
                  <a:lnTo>
                    <a:pt x="14" y="316"/>
                  </a:lnTo>
                  <a:lnTo>
                    <a:pt x="16" y="314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9" y="309"/>
                  </a:lnTo>
                  <a:lnTo>
                    <a:pt x="20" y="306"/>
                  </a:lnTo>
                  <a:lnTo>
                    <a:pt x="20" y="304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3" y="300"/>
                  </a:lnTo>
                  <a:lnTo>
                    <a:pt x="23" y="299"/>
                  </a:lnTo>
                  <a:lnTo>
                    <a:pt x="24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7" y="293"/>
                  </a:lnTo>
                  <a:lnTo>
                    <a:pt x="27" y="291"/>
                  </a:lnTo>
                  <a:lnTo>
                    <a:pt x="27" y="290"/>
                  </a:lnTo>
                  <a:lnTo>
                    <a:pt x="29" y="289"/>
                  </a:lnTo>
                  <a:lnTo>
                    <a:pt x="29" y="287"/>
                  </a:lnTo>
                  <a:lnTo>
                    <a:pt x="30" y="284"/>
                  </a:lnTo>
                  <a:lnTo>
                    <a:pt x="30" y="283"/>
                  </a:lnTo>
                  <a:lnTo>
                    <a:pt x="31" y="281"/>
                  </a:lnTo>
                  <a:lnTo>
                    <a:pt x="31" y="280"/>
                  </a:lnTo>
                  <a:lnTo>
                    <a:pt x="33" y="277"/>
                  </a:lnTo>
                  <a:lnTo>
                    <a:pt x="34" y="276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70"/>
                  </a:lnTo>
                  <a:lnTo>
                    <a:pt x="37" y="268"/>
                  </a:lnTo>
                  <a:lnTo>
                    <a:pt x="37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39" y="263"/>
                  </a:lnTo>
                  <a:lnTo>
                    <a:pt x="40" y="261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2" y="257"/>
                  </a:lnTo>
                  <a:lnTo>
                    <a:pt x="42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3" y="251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47"/>
                  </a:lnTo>
                  <a:lnTo>
                    <a:pt x="46" y="245"/>
                  </a:lnTo>
                  <a:lnTo>
                    <a:pt x="46" y="244"/>
                  </a:lnTo>
                  <a:lnTo>
                    <a:pt x="47" y="243"/>
                  </a:lnTo>
                  <a:lnTo>
                    <a:pt x="47" y="240"/>
                  </a:lnTo>
                  <a:lnTo>
                    <a:pt x="49" y="238"/>
                  </a:lnTo>
                  <a:lnTo>
                    <a:pt x="49" y="237"/>
                  </a:lnTo>
                  <a:lnTo>
                    <a:pt x="50" y="234"/>
                  </a:lnTo>
                  <a:lnTo>
                    <a:pt x="50" y="231"/>
                  </a:lnTo>
                  <a:lnTo>
                    <a:pt x="52" y="230"/>
                  </a:lnTo>
                  <a:lnTo>
                    <a:pt x="53" y="227"/>
                  </a:lnTo>
                  <a:lnTo>
                    <a:pt x="53" y="225"/>
                  </a:lnTo>
                  <a:lnTo>
                    <a:pt x="54" y="222"/>
                  </a:lnTo>
                  <a:lnTo>
                    <a:pt x="54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59" y="210"/>
                  </a:lnTo>
                  <a:lnTo>
                    <a:pt x="60" y="208"/>
                  </a:lnTo>
                  <a:lnTo>
                    <a:pt x="60" y="207"/>
                  </a:lnTo>
                  <a:lnTo>
                    <a:pt x="60" y="205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3" y="199"/>
                  </a:lnTo>
                  <a:lnTo>
                    <a:pt x="63" y="198"/>
                  </a:lnTo>
                  <a:lnTo>
                    <a:pt x="63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5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7" y="187"/>
                  </a:lnTo>
                  <a:lnTo>
                    <a:pt x="67" y="184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0" y="178"/>
                  </a:lnTo>
                  <a:lnTo>
                    <a:pt x="70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2" y="169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4"/>
                  </a:lnTo>
                  <a:lnTo>
                    <a:pt x="75" y="162"/>
                  </a:lnTo>
                  <a:lnTo>
                    <a:pt x="75" y="161"/>
                  </a:lnTo>
                  <a:lnTo>
                    <a:pt x="75" y="159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5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1"/>
                  </a:lnTo>
                  <a:lnTo>
                    <a:pt x="77" y="149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9" y="146"/>
                  </a:lnTo>
                  <a:lnTo>
                    <a:pt x="80" y="145"/>
                  </a:lnTo>
                  <a:lnTo>
                    <a:pt x="80" y="143"/>
                  </a:lnTo>
                  <a:lnTo>
                    <a:pt x="80" y="142"/>
                  </a:lnTo>
                  <a:lnTo>
                    <a:pt x="82" y="139"/>
                  </a:lnTo>
                  <a:lnTo>
                    <a:pt x="82" y="138"/>
                  </a:lnTo>
                  <a:lnTo>
                    <a:pt x="82" y="136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5"/>
                  </a:lnTo>
                  <a:lnTo>
                    <a:pt x="86" y="123"/>
                  </a:lnTo>
                  <a:lnTo>
                    <a:pt x="87" y="121"/>
                  </a:lnTo>
                  <a:lnTo>
                    <a:pt x="87" y="119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90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2" y="100"/>
                  </a:lnTo>
                  <a:lnTo>
                    <a:pt x="93" y="100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6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3" y="90"/>
                  </a:lnTo>
                  <a:lnTo>
                    <a:pt x="95" y="89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5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6" y="64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6" y="60"/>
                  </a:lnTo>
                  <a:lnTo>
                    <a:pt x="96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8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9" y="43"/>
                  </a:lnTo>
                  <a:lnTo>
                    <a:pt x="99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100" y="11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9" name="Freeform 8">
              <a:extLst>
                <a:ext uri="{FF2B5EF4-FFF2-40B4-BE49-F238E27FC236}">
                  <a16:creationId xmlns:a16="http://schemas.microsoft.com/office/drawing/2014/main" id="{63C13608-EDC3-D04A-9EB7-5EC09013A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923"/>
              <a:ext cx="43" cy="44"/>
            </a:xfrm>
            <a:custGeom>
              <a:avLst/>
              <a:gdLst>
                <a:gd name="T0" fmla="*/ 0 w 86"/>
                <a:gd name="T1" fmla="*/ 1 h 86"/>
                <a:gd name="T2" fmla="*/ 1 w 86"/>
                <a:gd name="T3" fmla="*/ 1 h 86"/>
                <a:gd name="T4" fmla="*/ 1 w 86"/>
                <a:gd name="T5" fmla="*/ 1 h 86"/>
                <a:gd name="T6" fmla="*/ 1 w 86"/>
                <a:gd name="T7" fmla="*/ 1 h 86"/>
                <a:gd name="T8" fmla="*/ 1 w 86"/>
                <a:gd name="T9" fmla="*/ 1 h 86"/>
                <a:gd name="T10" fmla="*/ 1 w 86"/>
                <a:gd name="T11" fmla="*/ 1 h 86"/>
                <a:gd name="T12" fmla="*/ 1 w 86"/>
                <a:gd name="T13" fmla="*/ 1 h 86"/>
                <a:gd name="T14" fmla="*/ 1 w 86"/>
                <a:gd name="T15" fmla="*/ 1 h 86"/>
                <a:gd name="T16" fmla="*/ 1 w 86"/>
                <a:gd name="T17" fmla="*/ 1 h 86"/>
                <a:gd name="T18" fmla="*/ 1 w 86"/>
                <a:gd name="T19" fmla="*/ 0 h 86"/>
                <a:gd name="T20" fmla="*/ 1 w 86"/>
                <a:gd name="T21" fmla="*/ 0 h 86"/>
                <a:gd name="T22" fmla="*/ 1 w 86"/>
                <a:gd name="T23" fmla="*/ 0 h 86"/>
                <a:gd name="T24" fmla="*/ 1 w 86"/>
                <a:gd name="T25" fmla="*/ 0 h 86"/>
                <a:gd name="T26" fmla="*/ 1 w 86"/>
                <a:gd name="T27" fmla="*/ 1 h 86"/>
                <a:gd name="T28" fmla="*/ 1 w 86"/>
                <a:gd name="T29" fmla="*/ 1 h 86"/>
                <a:gd name="T30" fmla="*/ 1 w 86"/>
                <a:gd name="T31" fmla="*/ 1 h 86"/>
                <a:gd name="T32" fmla="*/ 1 w 86"/>
                <a:gd name="T33" fmla="*/ 1 h 86"/>
                <a:gd name="T34" fmla="*/ 1 w 86"/>
                <a:gd name="T35" fmla="*/ 1 h 86"/>
                <a:gd name="T36" fmla="*/ 1 w 86"/>
                <a:gd name="T37" fmla="*/ 1 h 86"/>
                <a:gd name="T38" fmla="*/ 1 w 86"/>
                <a:gd name="T39" fmla="*/ 1 h 86"/>
                <a:gd name="T40" fmla="*/ 1 w 86"/>
                <a:gd name="T41" fmla="*/ 1 h 86"/>
                <a:gd name="T42" fmla="*/ 1 w 86"/>
                <a:gd name="T43" fmla="*/ 1 h 86"/>
                <a:gd name="T44" fmla="*/ 1 w 86"/>
                <a:gd name="T45" fmla="*/ 1 h 86"/>
                <a:gd name="T46" fmla="*/ 1 w 86"/>
                <a:gd name="T47" fmla="*/ 1 h 86"/>
                <a:gd name="T48" fmla="*/ 1 w 86"/>
                <a:gd name="T49" fmla="*/ 1 h 86"/>
                <a:gd name="T50" fmla="*/ 1 w 86"/>
                <a:gd name="T51" fmla="*/ 1 h 86"/>
                <a:gd name="T52" fmla="*/ 1 w 86"/>
                <a:gd name="T53" fmla="*/ 1 h 86"/>
                <a:gd name="T54" fmla="*/ 1 w 86"/>
                <a:gd name="T55" fmla="*/ 1 h 86"/>
                <a:gd name="T56" fmla="*/ 1 w 86"/>
                <a:gd name="T57" fmla="*/ 1 h 86"/>
                <a:gd name="T58" fmla="*/ 1 w 86"/>
                <a:gd name="T59" fmla="*/ 1 h 86"/>
                <a:gd name="T60" fmla="*/ 1 w 86"/>
                <a:gd name="T61" fmla="*/ 1 h 86"/>
                <a:gd name="T62" fmla="*/ 1 w 86"/>
                <a:gd name="T63" fmla="*/ 1 h 86"/>
                <a:gd name="T64" fmla="*/ 1 w 86"/>
                <a:gd name="T65" fmla="*/ 1 h 86"/>
                <a:gd name="T66" fmla="*/ 1 w 86"/>
                <a:gd name="T67" fmla="*/ 1 h 86"/>
                <a:gd name="T68" fmla="*/ 1 w 86"/>
                <a:gd name="T69" fmla="*/ 1 h 86"/>
                <a:gd name="T70" fmla="*/ 1 w 86"/>
                <a:gd name="T71" fmla="*/ 1 h 86"/>
                <a:gd name="T72" fmla="*/ 1 w 86"/>
                <a:gd name="T73" fmla="*/ 1 h 86"/>
                <a:gd name="T74" fmla="*/ 1 w 86"/>
                <a:gd name="T75" fmla="*/ 1 h 86"/>
                <a:gd name="T76" fmla="*/ 1 w 86"/>
                <a:gd name="T77" fmla="*/ 1 h 86"/>
                <a:gd name="T78" fmla="*/ 1 w 86"/>
                <a:gd name="T79" fmla="*/ 1 h 86"/>
                <a:gd name="T80" fmla="*/ 1 w 86"/>
                <a:gd name="T81" fmla="*/ 1 h 86"/>
                <a:gd name="T82" fmla="*/ 1 w 86"/>
                <a:gd name="T83" fmla="*/ 1 h 86"/>
                <a:gd name="T84" fmla="*/ 1 w 86"/>
                <a:gd name="T85" fmla="*/ 1 h 86"/>
                <a:gd name="T86" fmla="*/ 1 w 86"/>
                <a:gd name="T87" fmla="*/ 1 h 86"/>
                <a:gd name="T88" fmla="*/ 1 w 86"/>
                <a:gd name="T89" fmla="*/ 1 h 86"/>
                <a:gd name="T90" fmla="*/ 1 w 86"/>
                <a:gd name="T91" fmla="*/ 1 h 86"/>
                <a:gd name="T92" fmla="*/ 1 w 86"/>
                <a:gd name="T93" fmla="*/ 1 h 86"/>
                <a:gd name="T94" fmla="*/ 1 w 86"/>
                <a:gd name="T95" fmla="*/ 1 h 86"/>
                <a:gd name="T96" fmla="*/ 1 w 86"/>
                <a:gd name="T97" fmla="*/ 1 h 86"/>
                <a:gd name="T98" fmla="*/ 1 w 86"/>
                <a:gd name="T99" fmla="*/ 1 h 86"/>
                <a:gd name="T100" fmla="*/ 1 w 86"/>
                <a:gd name="T101" fmla="*/ 1 h 86"/>
                <a:gd name="T102" fmla="*/ 1 w 86"/>
                <a:gd name="T103" fmla="*/ 1 h 86"/>
                <a:gd name="T104" fmla="*/ 1 w 86"/>
                <a:gd name="T105" fmla="*/ 1 h 86"/>
                <a:gd name="T106" fmla="*/ 1 w 86"/>
                <a:gd name="T107" fmla="*/ 1 h 86"/>
                <a:gd name="T108" fmla="*/ 1 w 86"/>
                <a:gd name="T109" fmla="*/ 1 h 86"/>
                <a:gd name="T110" fmla="*/ 0 w 86"/>
                <a:gd name="T111" fmla="*/ 1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"/>
                <a:gd name="T169" fmla="*/ 0 h 86"/>
                <a:gd name="T170" fmla="*/ 86 w 86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" h="86">
                  <a:moveTo>
                    <a:pt x="0" y="50"/>
                  </a:moveTo>
                  <a:lnTo>
                    <a:pt x="0" y="34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5" y="8"/>
                  </a:lnTo>
                  <a:lnTo>
                    <a:pt x="76" y="10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81" y="14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20"/>
                  </a:lnTo>
                  <a:lnTo>
                    <a:pt x="85" y="21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6" y="27"/>
                  </a:lnTo>
                  <a:lnTo>
                    <a:pt x="86" y="29"/>
                  </a:lnTo>
                  <a:lnTo>
                    <a:pt x="86" y="30"/>
                  </a:lnTo>
                  <a:lnTo>
                    <a:pt x="86" y="33"/>
                  </a:lnTo>
                  <a:lnTo>
                    <a:pt x="86" y="34"/>
                  </a:lnTo>
                  <a:lnTo>
                    <a:pt x="86" y="50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4" y="64"/>
                  </a:lnTo>
                  <a:lnTo>
                    <a:pt x="84" y="66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1" y="70"/>
                  </a:lnTo>
                  <a:lnTo>
                    <a:pt x="79" y="72"/>
                  </a:lnTo>
                  <a:lnTo>
                    <a:pt x="79" y="73"/>
                  </a:lnTo>
                  <a:lnTo>
                    <a:pt x="78" y="75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3" y="77"/>
                  </a:lnTo>
                  <a:lnTo>
                    <a:pt x="72" y="79"/>
                  </a:lnTo>
                  <a:lnTo>
                    <a:pt x="71" y="79"/>
                  </a:lnTo>
                  <a:lnTo>
                    <a:pt x="69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9" y="82"/>
                  </a:lnTo>
                  <a:lnTo>
                    <a:pt x="17" y="80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3" y="77"/>
                  </a:lnTo>
                  <a:lnTo>
                    <a:pt x="12" y="76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7" y="72"/>
                  </a:lnTo>
                  <a:lnTo>
                    <a:pt x="6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0" name="Line 10">
              <a:extLst>
                <a:ext uri="{FF2B5EF4-FFF2-40B4-BE49-F238E27FC236}">
                  <a16:creationId xmlns:a16="http://schemas.microsoft.com/office/drawing/2014/main" id="{9EE4AC79-65D9-CE48-B8AE-80BCEF2E11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7" y="2145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1" name="Freeform 13">
              <a:extLst>
                <a:ext uri="{FF2B5EF4-FFF2-40B4-BE49-F238E27FC236}">
                  <a16:creationId xmlns:a16="http://schemas.microsoft.com/office/drawing/2014/main" id="{5FAB46EE-E572-9841-9BEC-C819C5B6A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1628"/>
              <a:ext cx="1381" cy="239"/>
            </a:xfrm>
            <a:custGeom>
              <a:avLst/>
              <a:gdLst>
                <a:gd name="T0" fmla="*/ 0 w 1413"/>
                <a:gd name="T1" fmla="*/ 0 h 242"/>
                <a:gd name="T2" fmla="*/ 567 w 1413"/>
                <a:gd name="T3" fmla="*/ 0 h 242"/>
                <a:gd name="T4" fmla="*/ 567 w 1413"/>
                <a:gd name="T5" fmla="*/ 170 h 242"/>
                <a:gd name="T6" fmla="*/ 587 w 1413"/>
                <a:gd name="T7" fmla="*/ 170 h 242"/>
                <a:gd name="T8" fmla="*/ 744 w 1413"/>
                <a:gd name="T9" fmla="*/ 172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2" name="Line 14">
              <a:extLst>
                <a:ext uri="{FF2B5EF4-FFF2-40B4-BE49-F238E27FC236}">
                  <a16:creationId xmlns:a16="http://schemas.microsoft.com/office/drawing/2014/main" id="{AF3A44C8-B1C3-4843-B432-BE319A040D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2" y="2045"/>
              <a:ext cx="531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3" name="Line 15">
              <a:extLst>
                <a:ext uri="{FF2B5EF4-FFF2-40B4-BE49-F238E27FC236}">
                  <a16:creationId xmlns:a16="http://schemas.microsoft.com/office/drawing/2014/main" id="{2A394ACE-0494-B44F-96D2-95E247C310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9" y="1944"/>
              <a:ext cx="387" cy="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4" name="Line 16">
              <a:extLst>
                <a:ext uri="{FF2B5EF4-FFF2-40B4-BE49-F238E27FC236}">
                  <a16:creationId xmlns:a16="http://schemas.microsoft.com/office/drawing/2014/main" id="{33F2319F-D54F-9943-B5BB-1E3413A39D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2" y="1944"/>
              <a:ext cx="344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5" name="Rectangle 17">
              <a:extLst>
                <a:ext uri="{FF2B5EF4-FFF2-40B4-BE49-F238E27FC236}">
                  <a16:creationId xmlns:a16="http://schemas.microsoft.com/office/drawing/2014/main" id="{40C8B87B-64DF-ED4D-80DB-87F1FCB40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1555"/>
              <a:ext cx="11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456" name="Rectangle 18">
              <a:extLst>
                <a:ext uri="{FF2B5EF4-FFF2-40B4-BE49-F238E27FC236}">
                  <a16:creationId xmlns:a16="http://schemas.microsoft.com/office/drawing/2014/main" id="{0FC049CC-B6BA-A84F-821E-807FC9097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1891"/>
              <a:ext cx="104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457" name="Freeform 19">
              <a:extLst>
                <a:ext uri="{FF2B5EF4-FFF2-40B4-BE49-F238E27FC236}">
                  <a16:creationId xmlns:a16="http://schemas.microsoft.com/office/drawing/2014/main" id="{CBA3667E-EDDE-0747-8E0D-D060ED338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944"/>
              <a:ext cx="1824" cy="503"/>
            </a:xfrm>
            <a:custGeom>
              <a:avLst/>
              <a:gdLst>
                <a:gd name="T0" fmla="*/ 0 w 3649"/>
                <a:gd name="T1" fmla="*/ 0 h 1006"/>
                <a:gd name="T2" fmla="*/ 0 w 3649"/>
                <a:gd name="T3" fmla="*/ 1 h 1006"/>
                <a:gd name="T4" fmla="*/ 0 w 3649"/>
                <a:gd name="T5" fmla="*/ 1 h 1006"/>
                <a:gd name="T6" fmla="*/ 0 w 3649"/>
                <a:gd name="T7" fmla="*/ 1 h 10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49"/>
                <a:gd name="T13" fmla="*/ 0 h 1006"/>
                <a:gd name="T14" fmla="*/ 3649 w 3649"/>
                <a:gd name="T15" fmla="*/ 1006 h 10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49" h="1006">
                  <a:moveTo>
                    <a:pt x="3649" y="0"/>
                  </a:moveTo>
                  <a:lnTo>
                    <a:pt x="3649" y="1006"/>
                  </a:lnTo>
                  <a:lnTo>
                    <a:pt x="0" y="1006"/>
                  </a:lnTo>
                  <a:lnTo>
                    <a:pt x="0" y="40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8" name="Freeform 21">
              <a:extLst>
                <a:ext uri="{FF2B5EF4-FFF2-40B4-BE49-F238E27FC236}">
                  <a16:creationId xmlns:a16="http://schemas.microsoft.com/office/drawing/2014/main" id="{C3BC374A-CA3C-2E4F-9FCB-2B247FC3C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005"/>
              <a:ext cx="77" cy="77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4" y="3"/>
                  </a:lnTo>
                  <a:lnTo>
                    <a:pt x="52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6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6" y="124"/>
                  </a:lnTo>
                  <a:lnTo>
                    <a:pt x="17" y="127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9" y="137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2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2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8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8" y="148"/>
                  </a:lnTo>
                  <a:lnTo>
                    <a:pt x="112" y="147"/>
                  </a:lnTo>
                  <a:lnTo>
                    <a:pt x="115" y="145"/>
                  </a:lnTo>
                  <a:lnTo>
                    <a:pt x="118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7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7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1" y="104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5" y="85"/>
                  </a:lnTo>
                  <a:lnTo>
                    <a:pt x="155" y="81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4" y="65"/>
                  </a:lnTo>
                  <a:lnTo>
                    <a:pt x="154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1" y="50"/>
                  </a:lnTo>
                  <a:lnTo>
                    <a:pt x="149" y="48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5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8" y="10"/>
                  </a:lnTo>
                  <a:lnTo>
                    <a:pt x="115" y="9"/>
                  </a:lnTo>
                  <a:lnTo>
                    <a:pt x="112" y="7"/>
                  </a:lnTo>
                  <a:lnTo>
                    <a:pt x="108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8" y="2"/>
                  </a:lnTo>
                  <a:lnTo>
                    <a:pt x="93" y="2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9" name="Freeform 24">
              <a:extLst>
                <a:ext uri="{FF2B5EF4-FFF2-40B4-BE49-F238E27FC236}">
                  <a16:creationId xmlns:a16="http://schemas.microsoft.com/office/drawing/2014/main" id="{D7174A88-260B-3146-93E8-8A45BE4DC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776"/>
              <a:ext cx="430" cy="171"/>
            </a:xfrm>
            <a:custGeom>
              <a:avLst/>
              <a:gdLst>
                <a:gd name="T0" fmla="*/ 1 w 859"/>
                <a:gd name="T1" fmla="*/ 0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3" y="0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68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8" y="0"/>
                  </a:lnTo>
                  <a:lnTo>
                    <a:pt x="246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2"/>
                  </a:lnTo>
                  <a:lnTo>
                    <a:pt x="300" y="2"/>
                  </a:lnTo>
                  <a:lnTo>
                    <a:pt x="310" y="2"/>
                  </a:lnTo>
                  <a:lnTo>
                    <a:pt x="320" y="2"/>
                  </a:lnTo>
                  <a:lnTo>
                    <a:pt x="329" y="2"/>
                  </a:lnTo>
                  <a:lnTo>
                    <a:pt x="336" y="2"/>
                  </a:lnTo>
                  <a:lnTo>
                    <a:pt x="343" y="2"/>
                  </a:lnTo>
                  <a:lnTo>
                    <a:pt x="349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6" y="2"/>
                  </a:lnTo>
                  <a:lnTo>
                    <a:pt x="371" y="2"/>
                  </a:lnTo>
                  <a:lnTo>
                    <a:pt x="373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81" y="2"/>
                  </a:lnTo>
                  <a:lnTo>
                    <a:pt x="384" y="2"/>
                  </a:lnTo>
                  <a:lnTo>
                    <a:pt x="385" y="3"/>
                  </a:lnTo>
                  <a:lnTo>
                    <a:pt x="388" y="3"/>
                  </a:lnTo>
                  <a:lnTo>
                    <a:pt x="391" y="3"/>
                  </a:lnTo>
                  <a:lnTo>
                    <a:pt x="392" y="3"/>
                  </a:lnTo>
                  <a:lnTo>
                    <a:pt x="395" y="3"/>
                  </a:lnTo>
                  <a:lnTo>
                    <a:pt x="396" y="3"/>
                  </a:lnTo>
                  <a:lnTo>
                    <a:pt x="398" y="3"/>
                  </a:lnTo>
                  <a:lnTo>
                    <a:pt x="399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6"/>
                  </a:lnTo>
                  <a:lnTo>
                    <a:pt x="421" y="6"/>
                  </a:lnTo>
                  <a:lnTo>
                    <a:pt x="422" y="6"/>
                  </a:lnTo>
                  <a:lnTo>
                    <a:pt x="424" y="6"/>
                  </a:lnTo>
                  <a:lnTo>
                    <a:pt x="425" y="6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31" y="7"/>
                  </a:lnTo>
                  <a:lnTo>
                    <a:pt x="432" y="7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8" y="7"/>
                  </a:lnTo>
                  <a:lnTo>
                    <a:pt x="441" y="9"/>
                  </a:lnTo>
                  <a:lnTo>
                    <a:pt x="444" y="9"/>
                  </a:lnTo>
                  <a:lnTo>
                    <a:pt x="445" y="9"/>
                  </a:lnTo>
                  <a:lnTo>
                    <a:pt x="447" y="9"/>
                  </a:lnTo>
                  <a:lnTo>
                    <a:pt x="450" y="9"/>
                  </a:lnTo>
                  <a:lnTo>
                    <a:pt x="451" y="10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2"/>
                  </a:lnTo>
                  <a:lnTo>
                    <a:pt x="461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3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80" y="16"/>
                  </a:lnTo>
                  <a:lnTo>
                    <a:pt x="481" y="17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2"/>
                  </a:lnTo>
                  <a:lnTo>
                    <a:pt x="498" y="22"/>
                  </a:lnTo>
                  <a:lnTo>
                    <a:pt x="500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6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7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9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4" y="36"/>
                  </a:lnTo>
                  <a:lnTo>
                    <a:pt x="536" y="37"/>
                  </a:lnTo>
                  <a:lnTo>
                    <a:pt x="539" y="37"/>
                  </a:lnTo>
                  <a:lnTo>
                    <a:pt x="540" y="39"/>
                  </a:lnTo>
                  <a:lnTo>
                    <a:pt x="542" y="40"/>
                  </a:lnTo>
                  <a:lnTo>
                    <a:pt x="544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4" y="46"/>
                  </a:lnTo>
                  <a:lnTo>
                    <a:pt x="557" y="47"/>
                  </a:lnTo>
                  <a:lnTo>
                    <a:pt x="559" y="47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7" y="53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3" y="56"/>
                  </a:lnTo>
                  <a:lnTo>
                    <a:pt x="575" y="56"/>
                  </a:lnTo>
                  <a:lnTo>
                    <a:pt x="576" y="58"/>
                  </a:lnTo>
                  <a:lnTo>
                    <a:pt x="577" y="58"/>
                  </a:lnTo>
                  <a:lnTo>
                    <a:pt x="579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8" y="63"/>
                  </a:lnTo>
                  <a:lnTo>
                    <a:pt x="589" y="63"/>
                  </a:lnTo>
                  <a:lnTo>
                    <a:pt x="590" y="65"/>
                  </a:lnTo>
                  <a:lnTo>
                    <a:pt x="592" y="66"/>
                  </a:lnTo>
                  <a:lnTo>
                    <a:pt x="595" y="68"/>
                  </a:lnTo>
                  <a:lnTo>
                    <a:pt x="596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3"/>
                  </a:lnTo>
                  <a:lnTo>
                    <a:pt x="606" y="73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8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3"/>
                  </a:lnTo>
                  <a:lnTo>
                    <a:pt x="623" y="83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6" y="86"/>
                  </a:lnTo>
                  <a:lnTo>
                    <a:pt x="628" y="86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1"/>
                  </a:lnTo>
                  <a:lnTo>
                    <a:pt x="636" y="92"/>
                  </a:lnTo>
                  <a:lnTo>
                    <a:pt x="638" y="93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6"/>
                  </a:lnTo>
                  <a:lnTo>
                    <a:pt x="644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51" y="102"/>
                  </a:lnTo>
                  <a:lnTo>
                    <a:pt x="652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5" y="105"/>
                  </a:lnTo>
                  <a:lnTo>
                    <a:pt x="656" y="106"/>
                  </a:lnTo>
                  <a:lnTo>
                    <a:pt x="658" y="106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61" y="109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19"/>
                  </a:lnTo>
                  <a:lnTo>
                    <a:pt x="674" y="119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79" y="124"/>
                  </a:lnTo>
                  <a:lnTo>
                    <a:pt x="681" y="125"/>
                  </a:lnTo>
                  <a:lnTo>
                    <a:pt x="682" y="125"/>
                  </a:lnTo>
                  <a:lnTo>
                    <a:pt x="682" y="126"/>
                  </a:lnTo>
                  <a:lnTo>
                    <a:pt x="684" y="126"/>
                  </a:lnTo>
                  <a:lnTo>
                    <a:pt x="684" y="128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29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2"/>
                  </a:lnTo>
                  <a:lnTo>
                    <a:pt x="692" y="132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2" y="141"/>
                  </a:lnTo>
                  <a:lnTo>
                    <a:pt x="704" y="141"/>
                  </a:lnTo>
                  <a:lnTo>
                    <a:pt x="705" y="142"/>
                  </a:lnTo>
                  <a:lnTo>
                    <a:pt x="707" y="144"/>
                  </a:lnTo>
                  <a:lnTo>
                    <a:pt x="708" y="144"/>
                  </a:lnTo>
                  <a:lnTo>
                    <a:pt x="708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49"/>
                  </a:lnTo>
                  <a:lnTo>
                    <a:pt x="714" y="149"/>
                  </a:lnTo>
                  <a:lnTo>
                    <a:pt x="714" y="151"/>
                  </a:lnTo>
                  <a:lnTo>
                    <a:pt x="715" y="152"/>
                  </a:lnTo>
                  <a:lnTo>
                    <a:pt x="717" y="154"/>
                  </a:lnTo>
                  <a:lnTo>
                    <a:pt x="718" y="154"/>
                  </a:lnTo>
                  <a:lnTo>
                    <a:pt x="718" y="155"/>
                  </a:lnTo>
                  <a:lnTo>
                    <a:pt x="720" y="157"/>
                  </a:lnTo>
                  <a:lnTo>
                    <a:pt x="721" y="158"/>
                  </a:lnTo>
                  <a:lnTo>
                    <a:pt x="723" y="160"/>
                  </a:lnTo>
                  <a:lnTo>
                    <a:pt x="724" y="161"/>
                  </a:lnTo>
                  <a:lnTo>
                    <a:pt x="725" y="162"/>
                  </a:lnTo>
                  <a:lnTo>
                    <a:pt x="727" y="164"/>
                  </a:lnTo>
                  <a:lnTo>
                    <a:pt x="728" y="165"/>
                  </a:lnTo>
                  <a:lnTo>
                    <a:pt x="728" y="167"/>
                  </a:lnTo>
                  <a:lnTo>
                    <a:pt x="730" y="167"/>
                  </a:lnTo>
                  <a:lnTo>
                    <a:pt x="731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4" y="171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7" y="175"/>
                  </a:lnTo>
                  <a:lnTo>
                    <a:pt x="738" y="177"/>
                  </a:lnTo>
                  <a:lnTo>
                    <a:pt x="740" y="178"/>
                  </a:lnTo>
                  <a:lnTo>
                    <a:pt x="741" y="180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7" y="188"/>
                  </a:lnTo>
                  <a:lnTo>
                    <a:pt x="748" y="190"/>
                  </a:lnTo>
                  <a:lnTo>
                    <a:pt x="750" y="191"/>
                  </a:lnTo>
                  <a:lnTo>
                    <a:pt x="751" y="193"/>
                  </a:lnTo>
                  <a:lnTo>
                    <a:pt x="753" y="194"/>
                  </a:lnTo>
                  <a:lnTo>
                    <a:pt x="754" y="197"/>
                  </a:lnTo>
                  <a:lnTo>
                    <a:pt x="757" y="198"/>
                  </a:lnTo>
                  <a:lnTo>
                    <a:pt x="758" y="200"/>
                  </a:lnTo>
                  <a:lnTo>
                    <a:pt x="760" y="201"/>
                  </a:lnTo>
                  <a:lnTo>
                    <a:pt x="761" y="204"/>
                  </a:lnTo>
                  <a:lnTo>
                    <a:pt x="763" y="205"/>
                  </a:lnTo>
                  <a:lnTo>
                    <a:pt x="763" y="207"/>
                  </a:lnTo>
                  <a:lnTo>
                    <a:pt x="764" y="208"/>
                  </a:lnTo>
                  <a:lnTo>
                    <a:pt x="766" y="210"/>
                  </a:lnTo>
                  <a:lnTo>
                    <a:pt x="767" y="210"/>
                  </a:lnTo>
                  <a:lnTo>
                    <a:pt x="767" y="211"/>
                  </a:lnTo>
                  <a:lnTo>
                    <a:pt x="769" y="213"/>
                  </a:lnTo>
                  <a:lnTo>
                    <a:pt x="770" y="214"/>
                  </a:lnTo>
                  <a:lnTo>
                    <a:pt x="770" y="216"/>
                  </a:lnTo>
                  <a:lnTo>
                    <a:pt x="771" y="216"/>
                  </a:lnTo>
                  <a:lnTo>
                    <a:pt x="771" y="217"/>
                  </a:lnTo>
                  <a:lnTo>
                    <a:pt x="773" y="218"/>
                  </a:lnTo>
                  <a:lnTo>
                    <a:pt x="774" y="220"/>
                  </a:lnTo>
                  <a:lnTo>
                    <a:pt x="776" y="221"/>
                  </a:lnTo>
                  <a:lnTo>
                    <a:pt x="776" y="223"/>
                  </a:lnTo>
                  <a:lnTo>
                    <a:pt x="777" y="224"/>
                  </a:lnTo>
                  <a:lnTo>
                    <a:pt x="779" y="226"/>
                  </a:lnTo>
                  <a:lnTo>
                    <a:pt x="779" y="227"/>
                  </a:lnTo>
                  <a:lnTo>
                    <a:pt x="780" y="228"/>
                  </a:lnTo>
                  <a:lnTo>
                    <a:pt x="781" y="230"/>
                  </a:lnTo>
                  <a:lnTo>
                    <a:pt x="783" y="231"/>
                  </a:lnTo>
                  <a:lnTo>
                    <a:pt x="783" y="233"/>
                  </a:lnTo>
                  <a:lnTo>
                    <a:pt x="784" y="234"/>
                  </a:lnTo>
                  <a:lnTo>
                    <a:pt x="786" y="237"/>
                  </a:lnTo>
                  <a:lnTo>
                    <a:pt x="787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3" y="246"/>
                  </a:lnTo>
                  <a:lnTo>
                    <a:pt x="794" y="247"/>
                  </a:lnTo>
                  <a:lnTo>
                    <a:pt x="796" y="250"/>
                  </a:lnTo>
                  <a:lnTo>
                    <a:pt x="797" y="251"/>
                  </a:lnTo>
                  <a:lnTo>
                    <a:pt x="799" y="253"/>
                  </a:lnTo>
                  <a:lnTo>
                    <a:pt x="799" y="254"/>
                  </a:lnTo>
                  <a:lnTo>
                    <a:pt x="800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3" y="260"/>
                  </a:lnTo>
                  <a:lnTo>
                    <a:pt x="804" y="261"/>
                  </a:lnTo>
                  <a:lnTo>
                    <a:pt x="806" y="263"/>
                  </a:lnTo>
                  <a:lnTo>
                    <a:pt x="806" y="264"/>
                  </a:lnTo>
                  <a:lnTo>
                    <a:pt x="807" y="266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0" y="270"/>
                  </a:lnTo>
                  <a:lnTo>
                    <a:pt x="812" y="272"/>
                  </a:lnTo>
                  <a:lnTo>
                    <a:pt x="813" y="273"/>
                  </a:lnTo>
                  <a:lnTo>
                    <a:pt x="813" y="274"/>
                  </a:lnTo>
                  <a:lnTo>
                    <a:pt x="815" y="276"/>
                  </a:lnTo>
                  <a:lnTo>
                    <a:pt x="816" y="277"/>
                  </a:lnTo>
                  <a:lnTo>
                    <a:pt x="816" y="279"/>
                  </a:lnTo>
                  <a:lnTo>
                    <a:pt x="817" y="280"/>
                  </a:lnTo>
                  <a:lnTo>
                    <a:pt x="819" y="282"/>
                  </a:lnTo>
                  <a:lnTo>
                    <a:pt x="820" y="283"/>
                  </a:lnTo>
                  <a:lnTo>
                    <a:pt x="822" y="286"/>
                  </a:lnTo>
                  <a:lnTo>
                    <a:pt x="823" y="287"/>
                  </a:lnTo>
                  <a:lnTo>
                    <a:pt x="825" y="290"/>
                  </a:lnTo>
                  <a:lnTo>
                    <a:pt x="826" y="292"/>
                  </a:lnTo>
                  <a:lnTo>
                    <a:pt x="827" y="295"/>
                  </a:lnTo>
                  <a:lnTo>
                    <a:pt x="829" y="296"/>
                  </a:lnTo>
                  <a:lnTo>
                    <a:pt x="830" y="299"/>
                  </a:lnTo>
                  <a:lnTo>
                    <a:pt x="832" y="300"/>
                  </a:lnTo>
                  <a:lnTo>
                    <a:pt x="833" y="303"/>
                  </a:lnTo>
                  <a:lnTo>
                    <a:pt x="835" y="305"/>
                  </a:lnTo>
                  <a:lnTo>
                    <a:pt x="836" y="306"/>
                  </a:lnTo>
                  <a:lnTo>
                    <a:pt x="837" y="307"/>
                  </a:lnTo>
                  <a:lnTo>
                    <a:pt x="839" y="309"/>
                  </a:lnTo>
                  <a:lnTo>
                    <a:pt x="840" y="310"/>
                  </a:lnTo>
                  <a:lnTo>
                    <a:pt x="840" y="312"/>
                  </a:lnTo>
                  <a:lnTo>
                    <a:pt x="842" y="313"/>
                  </a:lnTo>
                  <a:lnTo>
                    <a:pt x="843" y="315"/>
                  </a:lnTo>
                  <a:lnTo>
                    <a:pt x="843" y="316"/>
                  </a:lnTo>
                  <a:lnTo>
                    <a:pt x="845" y="318"/>
                  </a:lnTo>
                  <a:lnTo>
                    <a:pt x="845" y="319"/>
                  </a:lnTo>
                  <a:lnTo>
                    <a:pt x="846" y="319"/>
                  </a:lnTo>
                  <a:lnTo>
                    <a:pt x="846" y="320"/>
                  </a:lnTo>
                  <a:lnTo>
                    <a:pt x="848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50" y="326"/>
                  </a:lnTo>
                  <a:lnTo>
                    <a:pt x="850" y="328"/>
                  </a:lnTo>
                  <a:lnTo>
                    <a:pt x="852" y="329"/>
                  </a:lnTo>
                  <a:lnTo>
                    <a:pt x="852" y="330"/>
                  </a:lnTo>
                  <a:lnTo>
                    <a:pt x="853" y="332"/>
                  </a:lnTo>
                  <a:lnTo>
                    <a:pt x="855" y="333"/>
                  </a:lnTo>
                  <a:lnTo>
                    <a:pt x="855" y="335"/>
                  </a:lnTo>
                  <a:lnTo>
                    <a:pt x="856" y="336"/>
                  </a:lnTo>
                  <a:lnTo>
                    <a:pt x="858" y="338"/>
                  </a:lnTo>
                  <a:lnTo>
                    <a:pt x="858" y="339"/>
                  </a:lnTo>
                  <a:lnTo>
                    <a:pt x="859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0" name="Freeform 25">
              <a:extLst>
                <a:ext uri="{FF2B5EF4-FFF2-40B4-BE49-F238E27FC236}">
                  <a16:creationId xmlns:a16="http://schemas.microsoft.com/office/drawing/2014/main" id="{04E2E4A9-31AC-C442-A5FC-5AE318630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948"/>
              <a:ext cx="430" cy="171"/>
            </a:xfrm>
            <a:custGeom>
              <a:avLst/>
              <a:gdLst>
                <a:gd name="T0" fmla="*/ 1 w 859"/>
                <a:gd name="T1" fmla="*/ 1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3" y="342"/>
                  </a:lnTo>
                  <a:lnTo>
                    <a:pt x="119" y="342"/>
                  </a:lnTo>
                  <a:lnTo>
                    <a:pt x="145" y="342"/>
                  </a:lnTo>
                  <a:lnTo>
                    <a:pt x="168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8" y="342"/>
                  </a:lnTo>
                  <a:lnTo>
                    <a:pt x="246" y="342"/>
                  </a:lnTo>
                  <a:lnTo>
                    <a:pt x="260" y="342"/>
                  </a:lnTo>
                  <a:lnTo>
                    <a:pt x="274" y="342"/>
                  </a:lnTo>
                  <a:lnTo>
                    <a:pt x="287" y="342"/>
                  </a:lnTo>
                  <a:lnTo>
                    <a:pt x="300" y="342"/>
                  </a:lnTo>
                  <a:lnTo>
                    <a:pt x="310" y="341"/>
                  </a:lnTo>
                  <a:lnTo>
                    <a:pt x="320" y="341"/>
                  </a:lnTo>
                  <a:lnTo>
                    <a:pt x="329" y="341"/>
                  </a:lnTo>
                  <a:lnTo>
                    <a:pt x="336" y="341"/>
                  </a:lnTo>
                  <a:lnTo>
                    <a:pt x="343" y="341"/>
                  </a:lnTo>
                  <a:lnTo>
                    <a:pt x="349" y="341"/>
                  </a:lnTo>
                  <a:lnTo>
                    <a:pt x="355" y="341"/>
                  </a:lnTo>
                  <a:lnTo>
                    <a:pt x="359" y="341"/>
                  </a:lnTo>
                  <a:lnTo>
                    <a:pt x="363" y="341"/>
                  </a:lnTo>
                  <a:lnTo>
                    <a:pt x="366" y="341"/>
                  </a:lnTo>
                  <a:lnTo>
                    <a:pt x="371" y="341"/>
                  </a:lnTo>
                  <a:lnTo>
                    <a:pt x="373" y="341"/>
                  </a:lnTo>
                  <a:lnTo>
                    <a:pt x="376" y="341"/>
                  </a:lnTo>
                  <a:lnTo>
                    <a:pt x="378" y="341"/>
                  </a:lnTo>
                  <a:lnTo>
                    <a:pt x="381" y="341"/>
                  </a:lnTo>
                  <a:lnTo>
                    <a:pt x="384" y="341"/>
                  </a:lnTo>
                  <a:lnTo>
                    <a:pt x="385" y="341"/>
                  </a:lnTo>
                  <a:lnTo>
                    <a:pt x="388" y="339"/>
                  </a:lnTo>
                  <a:lnTo>
                    <a:pt x="391" y="339"/>
                  </a:lnTo>
                  <a:lnTo>
                    <a:pt x="392" y="339"/>
                  </a:lnTo>
                  <a:lnTo>
                    <a:pt x="395" y="339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399" y="339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5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8"/>
                  </a:lnTo>
                  <a:lnTo>
                    <a:pt x="414" y="338"/>
                  </a:lnTo>
                  <a:lnTo>
                    <a:pt x="415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6"/>
                  </a:lnTo>
                  <a:lnTo>
                    <a:pt x="425" y="336"/>
                  </a:lnTo>
                  <a:lnTo>
                    <a:pt x="427" y="336"/>
                  </a:lnTo>
                  <a:lnTo>
                    <a:pt x="428" y="336"/>
                  </a:lnTo>
                  <a:lnTo>
                    <a:pt x="431" y="335"/>
                  </a:lnTo>
                  <a:lnTo>
                    <a:pt x="432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8" y="335"/>
                  </a:lnTo>
                  <a:lnTo>
                    <a:pt x="441" y="334"/>
                  </a:lnTo>
                  <a:lnTo>
                    <a:pt x="444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1"/>
                  </a:lnTo>
                  <a:lnTo>
                    <a:pt x="461" y="331"/>
                  </a:lnTo>
                  <a:lnTo>
                    <a:pt x="463" y="331"/>
                  </a:lnTo>
                  <a:lnTo>
                    <a:pt x="464" y="331"/>
                  </a:lnTo>
                  <a:lnTo>
                    <a:pt x="465" y="329"/>
                  </a:lnTo>
                  <a:lnTo>
                    <a:pt x="467" y="329"/>
                  </a:lnTo>
                  <a:lnTo>
                    <a:pt x="468" y="329"/>
                  </a:lnTo>
                  <a:lnTo>
                    <a:pt x="470" y="329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4" y="328"/>
                  </a:lnTo>
                  <a:lnTo>
                    <a:pt x="475" y="326"/>
                  </a:lnTo>
                  <a:lnTo>
                    <a:pt x="477" y="326"/>
                  </a:lnTo>
                  <a:lnTo>
                    <a:pt x="480" y="326"/>
                  </a:lnTo>
                  <a:lnTo>
                    <a:pt x="481" y="325"/>
                  </a:lnTo>
                  <a:lnTo>
                    <a:pt x="483" y="325"/>
                  </a:lnTo>
                  <a:lnTo>
                    <a:pt x="486" y="324"/>
                  </a:lnTo>
                  <a:lnTo>
                    <a:pt x="488" y="324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3" y="319"/>
                  </a:lnTo>
                  <a:lnTo>
                    <a:pt x="504" y="318"/>
                  </a:lnTo>
                  <a:lnTo>
                    <a:pt x="506" y="318"/>
                  </a:lnTo>
                  <a:lnTo>
                    <a:pt x="509" y="316"/>
                  </a:lnTo>
                  <a:lnTo>
                    <a:pt x="510" y="316"/>
                  </a:lnTo>
                  <a:lnTo>
                    <a:pt x="511" y="316"/>
                  </a:lnTo>
                  <a:lnTo>
                    <a:pt x="513" y="315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3"/>
                  </a:lnTo>
                  <a:lnTo>
                    <a:pt x="519" y="313"/>
                  </a:lnTo>
                  <a:lnTo>
                    <a:pt x="520" y="313"/>
                  </a:lnTo>
                  <a:lnTo>
                    <a:pt x="521" y="312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4" y="311"/>
                  </a:lnTo>
                  <a:lnTo>
                    <a:pt x="526" y="311"/>
                  </a:lnTo>
                  <a:lnTo>
                    <a:pt x="527" y="309"/>
                  </a:lnTo>
                  <a:lnTo>
                    <a:pt x="529" y="309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4" y="306"/>
                  </a:lnTo>
                  <a:lnTo>
                    <a:pt x="536" y="305"/>
                  </a:lnTo>
                  <a:lnTo>
                    <a:pt x="539" y="305"/>
                  </a:lnTo>
                  <a:lnTo>
                    <a:pt x="540" y="303"/>
                  </a:lnTo>
                  <a:lnTo>
                    <a:pt x="542" y="302"/>
                  </a:lnTo>
                  <a:lnTo>
                    <a:pt x="544" y="302"/>
                  </a:lnTo>
                  <a:lnTo>
                    <a:pt x="546" y="301"/>
                  </a:lnTo>
                  <a:lnTo>
                    <a:pt x="549" y="299"/>
                  </a:lnTo>
                  <a:lnTo>
                    <a:pt x="552" y="298"/>
                  </a:lnTo>
                  <a:lnTo>
                    <a:pt x="553" y="298"/>
                  </a:lnTo>
                  <a:lnTo>
                    <a:pt x="554" y="296"/>
                  </a:lnTo>
                  <a:lnTo>
                    <a:pt x="557" y="295"/>
                  </a:lnTo>
                  <a:lnTo>
                    <a:pt x="559" y="295"/>
                  </a:lnTo>
                  <a:lnTo>
                    <a:pt x="560" y="293"/>
                  </a:lnTo>
                  <a:lnTo>
                    <a:pt x="562" y="293"/>
                  </a:lnTo>
                  <a:lnTo>
                    <a:pt x="563" y="292"/>
                  </a:lnTo>
                  <a:lnTo>
                    <a:pt x="565" y="292"/>
                  </a:lnTo>
                  <a:lnTo>
                    <a:pt x="566" y="290"/>
                  </a:lnTo>
                  <a:lnTo>
                    <a:pt x="567" y="290"/>
                  </a:lnTo>
                  <a:lnTo>
                    <a:pt x="567" y="289"/>
                  </a:lnTo>
                  <a:lnTo>
                    <a:pt x="569" y="289"/>
                  </a:lnTo>
                  <a:lnTo>
                    <a:pt x="570" y="288"/>
                  </a:lnTo>
                  <a:lnTo>
                    <a:pt x="572" y="288"/>
                  </a:lnTo>
                  <a:lnTo>
                    <a:pt x="573" y="288"/>
                  </a:lnTo>
                  <a:lnTo>
                    <a:pt x="573" y="286"/>
                  </a:lnTo>
                  <a:lnTo>
                    <a:pt x="575" y="286"/>
                  </a:lnTo>
                  <a:lnTo>
                    <a:pt x="576" y="285"/>
                  </a:lnTo>
                  <a:lnTo>
                    <a:pt x="577" y="285"/>
                  </a:lnTo>
                  <a:lnTo>
                    <a:pt x="579" y="283"/>
                  </a:lnTo>
                  <a:lnTo>
                    <a:pt x="580" y="283"/>
                  </a:lnTo>
                  <a:lnTo>
                    <a:pt x="582" y="282"/>
                  </a:lnTo>
                  <a:lnTo>
                    <a:pt x="583" y="280"/>
                  </a:lnTo>
                  <a:lnTo>
                    <a:pt x="585" y="280"/>
                  </a:lnTo>
                  <a:lnTo>
                    <a:pt x="588" y="279"/>
                  </a:lnTo>
                  <a:lnTo>
                    <a:pt x="589" y="279"/>
                  </a:lnTo>
                  <a:lnTo>
                    <a:pt x="590" y="278"/>
                  </a:lnTo>
                  <a:lnTo>
                    <a:pt x="592" y="276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2" y="270"/>
                  </a:lnTo>
                  <a:lnTo>
                    <a:pt x="603" y="270"/>
                  </a:lnTo>
                  <a:lnTo>
                    <a:pt x="605" y="269"/>
                  </a:lnTo>
                  <a:lnTo>
                    <a:pt x="606" y="269"/>
                  </a:lnTo>
                  <a:lnTo>
                    <a:pt x="608" y="267"/>
                  </a:lnTo>
                  <a:lnTo>
                    <a:pt x="609" y="267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3" y="265"/>
                  </a:lnTo>
                  <a:lnTo>
                    <a:pt x="615" y="263"/>
                  </a:lnTo>
                  <a:lnTo>
                    <a:pt x="616" y="263"/>
                  </a:lnTo>
                  <a:lnTo>
                    <a:pt x="618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2" y="259"/>
                  </a:lnTo>
                  <a:lnTo>
                    <a:pt x="623" y="259"/>
                  </a:lnTo>
                  <a:lnTo>
                    <a:pt x="623" y="257"/>
                  </a:lnTo>
                  <a:lnTo>
                    <a:pt x="625" y="257"/>
                  </a:lnTo>
                  <a:lnTo>
                    <a:pt x="626" y="256"/>
                  </a:lnTo>
                  <a:lnTo>
                    <a:pt x="628" y="256"/>
                  </a:lnTo>
                  <a:lnTo>
                    <a:pt x="629" y="255"/>
                  </a:lnTo>
                  <a:lnTo>
                    <a:pt x="631" y="255"/>
                  </a:lnTo>
                  <a:lnTo>
                    <a:pt x="632" y="253"/>
                  </a:lnTo>
                  <a:lnTo>
                    <a:pt x="634" y="252"/>
                  </a:lnTo>
                  <a:lnTo>
                    <a:pt x="635" y="250"/>
                  </a:lnTo>
                  <a:lnTo>
                    <a:pt x="636" y="250"/>
                  </a:lnTo>
                  <a:lnTo>
                    <a:pt x="638" y="249"/>
                  </a:lnTo>
                  <a:lnTo>
                    <a:pt x="639" y="247"/>
                  </a:lnTo>
                  <a:lnTo>
                    <a:pt x="641" y="247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5"/>
                  </a:lnTo>
                  <a:lnTo>
                    <a:pt x="645" y="245"/>
                  </a:lnTo>
                  <a:lnTo>
                    <a:pt x="646" y="243"/>
                  </a:lnTo>
                  <a:lnTo>
                    <a:pt x="648" y="242"/>
                  </a:lnTo>
                  <a:lnTo>
                    <a:pt x="649" y="242"/>
                  </a:lnTo>
                  <a:lnTo>
                    <a:pt x="651" y="240"/>
                  </a:lnTo>
                  <a:lnTo>
                    <a:pt x="652" y="240"/>
                  </a:lnTo>
                  <a:lnTo>
                    <a:pt x="652" y="239"/>
                  </a:lnTo>
                  <a:lnTo>
                    <a:pt x="654" y="239"/>
                  </a:lnTo>
                  <a:lnTo>
                    <a:pt x="654" y="237"/>
                  </a:lnTo>
                  <a:lnTo>
                    <a:pt x="655" y="237"/>
                  </a:lnTo>
                  <a:lnTo>
                    <a:pt x="656" y="236"/>
                  </a:lnTo>
                  <a:lnTo>
                    <a:pt x="658" y="236"/>
                  </a:lnTo>
                  <a:lnTo>
                    <a:pt x="658" y="234"/>
                  </a:lnTo>
                  <a:lnTo>
                    <a:pt x="659" y="234"/>
                  </a:lnTo>
                  <a:lnTo>
                    <a:pt x="661" y="233"/>
                  </a:lnTo>
                  <a:lnTo>
                    <a:pt x="662" y="232"/>
                  </a:lnTo>
                  <a:lnTo>
                    <a:pt x="664" y="232"/>
                  </a:lnTo>
                  <a:lnTo>
                    <a:pt x="664" y="230"/>
                  </a:lnTo>
                  <a:lnTo>
                    <a:pt x="665" y="229"/>
                  </a:lnTo>
                  <a:lnTo>
                    <a:pt x="667" y="229"/>
                  </a:lnTo>
                  <a:lnTo>
                    <a:pt x="668" y="227"/>
                  </a:lnTo>
                  <a:lnTo>
                    <a:pt x="669" y="226"/>
                  </a:lnTo>
                  <a:lnTo>
                    <a:pt x="671" y="226"/>
                  </a:lnTo>
                  <a:lnTo>
                    <a:pt x="671" y="224"/>
                  </a:lnTo>
                  <a:lnTo>
                    <a:pt x="672" y="224"/>
                  </a:lnTo>
                  <a:lnTo>
                    <a:pt x="672" y="223"/>
                  </a:lnTo>
                  <a:lnTo>
                    <a:pt x="674" y="223"/>
                  </a:lnTo>
                  <a:lnTo>
                    <a:pt x="675" y="222"/>
                  </a:lnTo>
                  <a:lnTo>
                    <a:pt x="677" y="222"/>
                  </a:lnTo>
                  <a:lnTo>
                    <a:pt x="677" y="220"/>
                  </a:lnTo>
                  <a:lnTo>
                    <a:pt x="678" y="220"/>
                  </a:lnTo>
                  <a:lnTo>
                    <a:pt x="678" y="219"/>
                  </a:lnTo>
                  <a:lnTo>
                    <a:pt x="679" y="219"/>
                  </a:lnTo>
                  <a:lnTo>
                    <a:pt x="681" y="217"/>
                  </a:lnTo>
                  <a:lnTo>
                    <a:pt x="682" y="217"/>
                  </a:lnTo>
                  <a:lnTo>
                    <a:pt x="682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7" y="213"/>
                  </a:lnTo>
                  <a:lnTo>
                    <a:pt x="688" y="213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2" y="210"/>
                  </a:lnTo>
                  <a:lnTo>
                    <a:pt x="694" y="209"/>
                  </a:lnTo>
                  <a:lnTo>
                    <a:pt x="695" y="207"/>
                  </a:lnTo>
                  <a:lnTo>
                    <a:pt x="697" y="206"/>
                  </a:lnTo>
                  <a:lnTo>
                    <a:pt x="698" y="206"/>
                  </a:lnTo>
                  <a:lnTo>
                    <a:pt x="698" y="204"/>
                  </a:lnTo>
                  <a:lnTo>
                    <a:pt x="700" y="204"/>
                  </a:lnTo>
                  <a:lnTo>
                    <a:pt x="701" y="204"/>
                  </a:lnTo>
                  <a:lnTo>
                    <a:pt x="701" y="203"/>
                  </a:lnTo>
                  <a:lnTo>
                    <a:pt x="702" y="203"/>
                  </a:lnTo>
                  <a:lnTo>
                    <a:pt x="702" y="201"/>
                  </a:lnTo>
                  <a:lnTo>
                    <a:pt x="704" y="201"/>
                  </a:lnTo>
                  <a:lnTo>
                    <a:pt x="705" y="200"/>
                  </a:lnTo>
                  <a:lnTo>
                    <a:pt x="707" y="199"/>
                  </a:lnTo>
                  <a:lnTo>
                    <a:pt x="708" y="197"/>
                  </a:lnTo>
                  <a:lnTo>
                    <a:pt x="710" y="196"/>
                  </a:lnTo>
                  <a:lnTo>
                    <a:pt x="711" y="194"/>
                  </a:lnTo>
                  <a:lnTo>
                    <a:pt x="713" y="193"/>
                  </a:lnTo>
                  <a:lnTo>
                    <a:pt x="714" y="193"/>
                  </a:lnTo>
                  <a:lnTo>
                    <a:pt x="714" y="191"/>
                  </a:lnTo>
                  <a:lnTo>
                    <a:pt x="715" y="190"/>
                  </a:lnTo>
                  <a:lnTo>
                    <a:pt x="717" y="189"/>
                  </a:lnTo>
                  <a:lnTo>
                    <a:pt x="718" y="187"/>
                  </a:lnTo>
                  <a:lnTo>
                    <a:pt x="720" y="186"/>
                  </a:lnTo>
                  <a:lnTo>
                    <a:pt x="721" y="184"/>
                  </a:lnTo>
                  <a:lnTo>
                    <a:pt x="723" y="183"/>
                  </a:lnTo>
                  <a:lnTo>
                    <a:pt x="724" y="181"/>
                  </a:lnTo>
                  <a:lnTo>
                    <a:pt x="725" y="180"/>
                  </a:lnTo>
                  <a:lnTo>
                    <a:pt x="727" y="178"/>
                  </a:lnTo>
                  <a:lnTo>
                    <a:pt x="728" y="177"/>
                  </a:lnTo>
                  <a:lnTo>
                    <a:pt x="728" y="176"/>
                  </a:lnTo>
                  <a:lnTo>
                    <a:pt x="730" y="176"/>
                  </a:lnTo>
                  <a:lnTo>
                    <a:pt x="731" y="174"/>
                  </a:lnTo>
                  <a:lnTo>
                    <a:pt x="731" y="173"/>
                  </a:lnTo>
                  <a:lnTo>
                    <a:pt x="733" y="173"/>
                  </a:lnTo>
                  <a:lnTo>
                    <a:pt x="734" y="171"/>
                  </a:lnTo>
                  <a:lnTo>
                    <a:pt x="734" y="170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7" y="168"/>
                  </a:lnTo>
                  <a:lnTo>
                    <a:pt x="737" y="167"/>
                  </a:lnTo>
                  <a:lnTo>
                    <a:pt x="738" y="166"/>
                  </a:lnTo>
                  <a:lnTo>
                    <a:pt x="740" y="164"/>
                  </a:lnTo>
                  <a:lnTo>
                    <a:pt x="741" y="163"/>
                  </a:lnTo>
                  <a:lnTo>
                    <a:pt x="743" y="161"/>
                  </a:lnTo>
                  <a:lnTo>
                    <a:pt x="743" y="160"/>
                  </a:lnTo>
                  <a:lnTo>
                    <a:pt x="744" y="158"/>
                  </a:lnTo>
                  <a:lnTo>
                    <a:pt x="746" y="157"/>
                  </a:lnTo>
                  <a:lnTo>
                    <a:pt x="747" y="155"/>
                  </a:lnTo>
                  <a:lnTo>
                    <a:pt x="747" y="154"/>
                  </a:lnTo>
                  <a:lnTo>
                    <a:pt x="748" y="153"/>
                  </a:lnTo>
                  <a:lnTo>
                    <a:pt x="750" y="151"/>
                  </a:lnTo>
                  <a:lnTo>
                    <a:pt x="751" y="150"/>
                  </a:lnTo>
                  <a:lnTo>
                    <a:pt x="753" y="148"/>
                  </a:lnTo>
                  <a:lnTo>
                    <a:pt x="754" y="145"/>
                  </a:lnTo>
                  <a:lnTo>
                    <a:pt x="757" y="144"/>
                  </a:lnTo>
                  <a:lnTo>
                    <a:pt x="758" y="143"/>
                  </a:lnTo>
                  <a:lnTo>
                    <a:pt x="760" y="141"/>
                  </a:lnTo>
                  <a:lnTo>
                    <a:pt x="761" y="138"/>
                  </a:lnTo>
                  <a:lnTo>
                    <a:pt x="763" y="137"/>
                  </a:lnTo>
                  <a:lnTo>
                    <a:pt x="763" y="135"/>
                  </a:lnTo>
                  <a:lnTo>
                    <a:pt x="764" y="134"/>
                  </a:lnTo>
                  <a:lnTo>
                    <a:pt x="766" y="132"/>
                  </a:lnTo>
                  <a:lnTo>
                    <a:pt x="767" y="132"/>
                  </a:lnTo>
                  <a:lnTo>
                    <a:pt x="767" y="131"/>
                  </a:lnTo>
                  <a:lnTo>
                    <a:pt x="769" y="130"/>
                  </a:lnTo>
                  <a:lnTo>
                    <a:pt x="770" y="128"/>
                  </a:lnTo>
                  <a:lnTo>
                    <a:pt x="770" y="127"/>
                  </a:lnTo>
                  <a:lnTo>
                    <a:pt x="771" y="127"/>
                  </a:lnTo>
                  <a:lnTo>
                    <a:pt x="771" y="125"/>
                  </a:lnTo>
                  <a:lnTo>
                    <a:pt x="773" y="124"/>
                  </a:lnTo>
                  <a:lnTo>
                    <a:pt x="774" y="122"/>
                  </a:lnTo>
                  <a:lnTo>
                    <a:pt x="776" y="121"/>
                  </a:lnTo>
                  <a:lnTo>
                    <a:pt x="776" y="120"/>
                  </a:lnTo>
                  <a:lnTo>
                    <a:pt x="777" y="118"/>
                  </a:lnTo>
                  <a:lnTo>
                    <a:pt x="779" y="117"/>
                  </a:lnTo>
                  <a:lnTo>
                    <a:pt x="779" y="115"/>
                  </a:lnTo>
                  <a:lnTo>
                    <a:pt x="780" y="114"/>
                  </a:lnTo>
                  <a:lnTo>
                    <a:pt x="781" y="112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4" y="108"/>
                  </a:lnTo>
                  <a:lnTo>
                    <a:pt x="786" y="105"/>
                  </a:lnTo>
                  <a:lnTo>
                    <a:pt x="787" y="104"/>
                  </a:lnTo>
                  <a:lnTo>
                    <a:pt x="789" y="101"/>
                  </a:lnTo>
                  <a:lnTo>
                    <a:pt x="790" y="99"/>
                  </a:lnTo>
                  <a:lnTo>
                    <a:pt x="793" y="97"/>
                  </a:lnTo>
                  <a:lnTo>
                    <a:pt x="794" y="95"/>
                  </a:lnTo>
                  <a:lnTo>
                    <a:pt x="796" y="92"/>
                  </a:lnTo>
                  <a:lnTo>
                    <a:pt x="797" y="91"/>
                  </a:lnTo>
                  <a:lnTo>
                    <a:pt x="799" y="89"/>
                  </a:lnTo>
                  <a:lnTo>
                    <a:pt x="799" y="88"/>
                  </a:lnTo>
                  <a:lnTo>
                    <a:pt x="800" y="87"/>
                  </a:lnTo>
                  <a:lnTo>
                    <a:pt x="802" y="84"/>
                  </a:lnTo>
                  <a:lnTo>
                    <a:pt x="803" y="82"/>
                  </a:lnTo>
                  <a:lnTo>
                    <a:pt x="804" y="81"/>
                  </a:lnTo>
                  <a:lnTo>
                    <a:pt x="806" y="79"/>
                  </a:lnTo>
                  <a:lnTo>
                    <a:pt x="806" y="78"/>
                  </a:lnTo>
                  <a:lnTo>
                    <a:pt x="807" y="76"/>
                  </a:lnTo>
                  <a:lnTo>
                    <a:pt x="809" y="75"/>
                  </a:lnTo>
                  <a:lnTo>
                    <a:pt x="809" y="74"/>
                  </a:lnTo>
                  <a:lnTo>
                    <a:pt x="810" y="72"/>
                  </a:lnTo>
                  <a:lnTo>
                    <a:pt x="812" y="71"/>
                  </a:lnTo>
                  <a:lnTo>
                    <a:pt x="813" y="69"/>
                  </a:lnTo>
                  <a:lnTo>
                    <a:pt x="813" y="68"/>
                  </a:lnTo>
                  <a:lnTo>
                    <a:pt x="815" y="66"/>
                  </a:lnTo>
                  <a:lnTo>
                    <a:pt x="816" y="65"/>
                  </a:lnTo>
                  <a:lnTo>
                    <a:pt x="816" y="64"/>
                  </a:lnTo>
                  <a:lnTo>
                    <a:pt x="817" y="62"/>
                  </a:lnTo>
                  <a:lnTo>
                    <a:pt x="819" y="61"/>
                  </a:lnTo>
                  <a:lnTo>
                    <a:pt x="820" y="59"/>
                  </a:lnTo>
                  <a:lnTo>
                    <a:pt x="822" y="56"/>
                  </a:lnTo>
                  <a:lnTo>
                    <a:pt x="823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7" y="48"/>
                  </a:lnTo>
                  <a:lnTo>
                    <a:pt x="829" y="46"/>
                  </a:lnTo>
                  <a:lnTo>
                    <a:pt x="830" y="43"/>
                  </a:lnTo>
                  <a:lnTo>
                    <a:pt x="832" y="42"/>
                  </a:lnTo>
                  <a:lnTo>
                    <a:pt x="833" y="39"/>
                  </a:lnTo>
                  <a:lnTo>
                    <a:pt x="835" y="38"/>
                  </a:lnTo>
                  <a:lnTo>
                    <a:pt x="836" y="36"/>
                  </a:lnTo>
                  <a:lnTo>
                    <a:pt x="837" y="35"/>
                  </a:lnTo>
                  <a:lnTo>
                    <a:pt x="839" y="32"/>
                  </a:lnTo>
                  <a:lnTo>
                    <a:pt x="840" y="31"/>
                  </a:lnTo>
                  <a:lnTo>
                    <a:pt x="840" y="29"/>
                  </a:lnTo>
                  <a:lnTo>
                    <a:pt x="842" y="29"/>
                  </a:lnTo>
                  <a:lnTo>
                    <a:pt x="843" y="28"/>
                  </a:lnTo>
                  <a:lnTo>
                    <a:pt x="843" y="26"/>
                  </a:lnTo>
                  <a:lnTo>
                    <a:pt x="845" y="25"/>
                  </a:lnTo>
                  <a:lnTo>
                    <a:pt x="845" y="23"/>
                  </a:lnTo>
                  <a:lnTo>
                    <a:pt x="846" y="22"/>
                  </a:lnTo>
                  <a:lnTo>
                    <a:pt x="848" y="20"/>
                  </a:lnTo>
                  <a:lnTo>
                    <a:pt x="848" y="19"/>
                  </a:lnTo>
                  <a:lnTo>
                    <a:pt x="849" y="18"/>
                  </a:lnTo>
                  <a:lnTo>
                    <a:pt x="850" y="16"/>
                  </a:lnTo>
                  <a:lnTo>
                    <a:pt x="850" y="15"/>
                  </a:lnTo>
                  <a:lnTo>
                    <a:pt x="852" y="13"/>
                  </a:lnTo>
                  <a:lnTo>
                    <a:pt x="852" y="12"/>
                  </a:lnTo>
                  <a:lnTo>
                    <a:pt x="853" y="10"/>
                  </a:lnTo>
                  <a:lnTo>
                    <a:pt x="855" y="9"/>
                  </a:lnTo>
                  <a:lnTo>
                    <a:pt x="855" y="8"/>
                  </a:lnTo>
                  <a:lnTo>
                    <a:pt x="856" y="6"/>
                  </a:lnTo>
                  <a:lnTo>
                    <a:pt x="858" y="5"/>
                  </a:lnTo>
                  <a:lnTo>
                    <a:pt x="858" y="2"/>
                  </a:lnTo>
                  <a:lnTo>
                    <a:pt x="859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1" name="Freeform 26">
              <a:extLst>
                <a:ext uri="{FF2B5EF4-FFF2-40B4-BE49-F238E27FC236}">
                  <a16:creationId xmlns:a16="http://schemas.microsoft.com/office/drawing/2014/main" id="{F0707C43-1DB3-CA4A-8A5D-02F11678D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776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6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8" y="50"/>
                  </a:lnTo>
                  <a:lnTo>
                    <a:pt x="28" y="52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62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8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1" y="106"/>
                  </a:lnTo>
                  <a:lnTo>
                    <a:pt x="51" y="109"/>
                  </a:lnTo>
                  <a:lnTo>
                    <a:pt x="52" y="111"/>
                  </a:lnTo>
                  <a:lnTo>
                    <a:pt x="54" y="114"/>
                  </a:lnTo>
                  <a:lnTo>
                    <a:pt x="54" y="115"/>
                  </a:lnTo>
                  <a:lnTo>
                    <a:pt x="55" y="118"/>
                  </a:lnTo>
                  <a:lnTo>
                    <a:pt x="55" y="119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1" y="134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5" y="147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8" y="157"/>
                  </a:lnTo>
                  <a:lnTo>
                    <a:pt x="68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1" y="165"/>
                  </a:lnTo>
                  <a:lnTo>
                    <a:pt x="71" y="168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4" y="174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7" y="183"/>
                  </a:lnTo>
                  <a:lnTo>
                    <a:pt x="77" y="184"/>
                  </a:lnTo>
                  <a:lnTo>
                    <a:pt x="77" y="185"/>
                  </a:lnTo>
                  <a:lnTo>
                    <a:pt x="78" y="187"/>
                  </a:lnTo>
                  <a:lnTo>
                    <a:pt x="78" y="188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2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4" y="207"/>
                  </a:lnTo>
                  <a:lnTo>
                    <a:pt x="84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20"/>
                  </a:lnTo>
                  <a:lnTo>
                    <a:pt x="88" y="221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1" y="228"/>
                  </a:lnTo>
                  <a:lnTo>
                    <a:pt x="91" y="230"/>
                  </a:lnTo>
                  <a:lnTo>
                    <a:pt x="91" y="231"/>
                  </a:lnTo>
                  <a:lnTo>
                    <a:pt x="92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4" y="240"/>
                  </a:lnTo>
                  <a:lnTo>
                    <a:pt x="94" y="241"/>
                  </a:lnTo>
                  <a:lnTo>
                    <a:pt x="94" y="243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1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60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3"/>
                  </a:lnTo>
                  <a:lnTo>
                    <a:pt x="97" y="274"/>
                  </a:lnTo>
                  <a:lnTo>
                    <a:pt x="97" y="276"/>
                  </a:lnTo>
                  <a:lnTo>
                    <a:pt x="97" y="277"/>
                  </a:lnTo>
                  <a:lnTo>
                    <a:pt x="97" y="279"/>
                  </a:lnTo>
                  <a:lnTo>
                    <a:pt x="97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100" y="292"/>
                  </a:lnTo>
                  <a:lnTo>
                    <a:pt x="100" y="293"/>
                  </a:lnTo>
                  <a:lnTo>
                    <a:pt x="100" y="295"/>
                  </a:lnTo>
                  <a:lnTo>
                    <a:pt x="100" y="296"/>
                  </a:lnTo>
                  <a:lnTo>
                    <a:pt x="100" y="297"/>
                  </a:lnTo>
                  <a:lnTo>
                    <a:pt x="101" y="299"/>
                  </a:lnTo>
                  <a:lnTo>
                    <a:pt x="101" y="300"/>
                  </a:lnTo>
                  <a:lnTo>
                    <a:pt x="101" y="302"/>
                  </a:lnTo>
                  <a:lnTo>
                    <a:pt x="101" y="303"/>
                  </a:lnTo>
                  <a:lnTo>
                    <a:pt x="101" y="305"/>
                  </a:lnTo>
                  <a:lnTo>
                    <a:pt x="102" y="306"/>
                  </a:lnTo>
                  <a:lnTo>
                    <a:pt x="102" y="307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3"/>
                  </a:lnTo>
                  <a:lnTo>
                    <a:pt x="102" y="336"/>
                  </a:lnTo>
                  <a:lnTo>
                    <a:pt x="101" y="338"/>
                  </a:lnTo>
                  <a:lnTo>
                    <a:pt x="101" y="340"/>
                  </a:lnTo>
                  <a:lnTo>
                    <a:pt x="101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2" name="Freeform 27">
              <a:extLst>
                <a:ext uri="{FF2B5EF4-FFF2-40B4-BE49-F238E27FC236}">
                  <a16:creationId xmlns:a16="http://schemas.microsoft.com/office/drawing/2014/main" id="{3F167342-25FA-5448-AF65-DDDDC0F13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47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5" y="336"/>
                  </a:lnTo>
                  <a:lnTo>
                    <a:pt x="6" y="332"/>
                  </a:lnTo>
                  <a:lnTo>
                    <a:pt x="9" y="329"/>
                  </a:lnTo>
                  <a:lnTo>
                    <a:pt x="10" y="326"/>
                  </a:lnTo>
                  <a:lnTo>
                    <a:pt x="12" y="323"/>
                  </a:lnTo>
                  <a:lnTo>
                    <a:pt x="13" y="320"/>
                  </a:lnTo>
                  <a:lnTo>
                    <a:pt x="15" y="319"/>
                  </a:lnTo>
                  <a:lnTo>
                    <a:pt x="16" y="316"/>
                  </a:lnTo>
                  <a:lnTo>
                    <a:pt x="16" y="314"/>
                  </a:lnTo>
                  <a:lnTo>
                    <a:pt x="18" y="312"/>
                  </a:lnTo>
                  <a:lnTo>
                    <a:pt x="19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2" y="306"/>
                  </a:lnTo>
                  <a:lnTo>
                    <a:pt x="22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9" y="290"/>
                  </a:lnTo>
                  <a:lnTo>
                    <a:pt x="29" y="289"/>
                  </a:lnTo>
                  <a:lnTo>
                    <a:pt x="31" y="287"/>
                  </a:lnTo>
                  <a:lnTo>
                    <a:pt x="31" y="286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77"/>
                  </a:lnTo>
                  <a:lnTo>
                    <a:pt x="35" y="276"/>
                  </a:lnTo>
                  <a:lnTo>
                    <a:pt x="35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41" y="263"/>
                  </a:lnTo>
                  <a:lnTo>
                    <a:pt x="41" y="261"/>
                  </a:lnTo>
                  <a:lnTo>
                    <a:pt x="42" y="260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5" y="251"/>
                  </a:lnTo>
                  <a:lnTo>
                    <a:pt x="45" y="250"/>
                  </a:lnTo>
                  <a:lnTo>
                    <a:pt x="45" y="248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9" y="241"/>
                  </a:lnTo>
                  <a:lnTo>
                    <a:pt x="49" y="238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52" y="233"/>
                  </a:lnTo>
                  <a:lnTo>
                    <a:pt x="54" y="230"/>
                  </a:lnTo>
                  <a:lnTo>
                    <a:pt x="54" y="228"/>
                  </a:lnTo>
                  <a:lnTo>
                    <a:pt x="55" y="225"/>
                  </a:lnTo>
                  <a:lnTo>
                    <a:pt x="55" y="224"/>
                  </a:lnTo>
                  <a:lnTo>
                    <a:pt x="56" y="221"/>
                  </a:lnTo>
                  <a:lnTo>
                    <a:pt x="56" y="220"/>
                  </a:lnTo>
                  <a:lnTo>
                    <a:pt x="58" y="218"/>
                  </a:lnTo>
                  <a:lnTo>
                    <a:pt x="58" y="217"/>
                  </a:lnTo>
                  <a:lnTo>
                    <a:pt x="58" y="215"/>
                  </a:lnTo>
                  <a:lnTo>
                    <a:pt x="59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61" y="210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4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5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4" y="167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5" y="162"/>
                  </a:lnTo>
                  <a:lnTo>
                    <a:pt x="77" y="161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8" y="156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1" y="146"/>
                  </a:lnTo>
                  <a:lnTo>
                    <a:pt x="81" y="145"/>
                  </a:lnTo>
                  <a:lnTo>
                    <a:pt x="81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5" y="132"/>
                  </a:lnTo>
                  <a:lnTo>
                    <a:pt x="85" y="131"/>
                  </a:lnTo>
                  <a:lnTo>
                    <a:pt x="87" y="128"/>
                  </a:lnTo>
                  <a:lnTo>
                    <a:pt x="87" y="126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9" y="119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4" y="103"/>
                  </a:lnTo>
                  <a:lnTo>
                    <a:pt x="94" y="102"/>
                  </a:lnTo>
                  <a:lnTo>
                    <a:pt x="94" y="100"/>
                  </a:lnTo>
                  <a:lnTo>
                    <a:pt x="94" y="99"/>
                  </a:lnTo>
                  <a:lnTo>
                    <a:pt x="94" y="98"/>
                  </a:lnTo>
                  <a:lnTo>
                    <a:pt x="94" y="96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3"/>
                  </a:lnTo>
                  <a:lnTo>
                    <a:pt x="97" y="72"/>
                  </a:lnTo>
                  <a:lnTo>
                    <a:pt x="97" y="70"/>
                  </a:lnTo>
                  <a:lnTo>
                    <a:pt x="97" y="69"/>
                  </a:lnTo>
                  <a:lnTo>
                    <a:pt x="97" y="67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8" y="62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100" y="52"/>
                  </a:lnTo>
                  <a:lnTo>
                    <a:pt x="100" y="50"/>
                  </a:lnTo>
                  <a:lnTo>
                    <a:pt x="100" y="49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101" y="44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1" y="6"/>
                  </a:lnTo>
                  <a:lnTo>
                    <a:pt x="101" y="3"/>
                  </a:lnTo>
                  <a:lnTo>
                    <a:pt x="101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3" name="Freeform 29">
              <a:extLst>
                <a:ext uri="{FF2B5EF4-FFF2-40B4-BE49-F238E27FC236}">
                  <a16:creationId xmlns:a16="http://schemas.microsoft.com/office/drawing/2014/main" id="{A1C7B1FE-01E5-CA4A-8676-B20768FEC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1906"/>
              <a:ext cx="77" cy="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1 h 155"/>
                <a:gd name="T4" fmla="*/ 0 w 155"/>
                <a:gd name="T5" fmla="*/ 1 h 155"/>
                <a:gd name="T6" fmla="*/ 0 w 155"/>
                <a:gd name="T7" fmla="*/ 1 h 155"/>
                <a:gd name="T8" fmla="*/ 0 w 155"/>
                <a:gd name="T9" fmla="*/ 1 h 155"/>
                <a:gd name="T10" fmla="*/ 0 w 155"/>
                <a:gd name="T11" fmla="*/ 1 h 155"/>
                <a:gd name="T12" fmla="*/ 0 w 155"/>
                <a:gd name="T13" fmla="*/ 1 h 155"/>
                <a:gd name="T14" fmla="*/ 0 w 155"/>
                <a:gd name="T15" fmla="*/ 1 h 155"/>
                <a:gd name="T16" fmla="*/ 0 w 155"/>
                <a:gd name="T17" fmla="*/ 1 h 155"/>
                <a:gd name="T18" fmla="*/ 0 w 155"/>
                <a:gd name="T19" fmla="*/ 1 h 155"/>
                <a:gd name="T20" fmla="*/ 0 w 155"/>
                <a:gd name="T21" fmla="*/ 1 h 155"/>
                <a:gd name="T22" fmla="*/ 0 w 155"/>
                <a:gd name="T23" fmla="*/ 1 h 155"/>
                <a:gd name="T24" fmla="*/ 0 w 155"/>
                <a:gd name="T25" fmla="*/ 1 h 155"/>
                <a:gd name="T26" fmla="*/ 0 w 155"/>
                <a:gd name="T27" fmla="*/ 1 h 155"/>
                <a:gd name="T28" fmla="*/ 0 w 155"/>
                <a:gd name="T29" fmla="*/ 1 h 155"/>
                <a:gd name="T30" fmla="*/ 0 w 155"/>
                <a:gd name="T31" fmla="*/ 1 h 155"/>
                <a:gd name="T32" fmla="*/ 0 w 155"/>
                <a:gd name="T33" fmla="*/ 1 h 155"/>
                <a:gd name="T34" fmla="*/ 0 w 155"/>
                <a:gd name="T35" fmla="*/ 1 h 155"/>
                <a:gd name="T36" fmla="*/ 0 w 155"/>
                <a:gd name="T37" fmla="*/ 1 h 155"/>
                <a:gd name="T38" fmla="*/ 0 w 155"/>
                <a:gd name="T39" fmla="*/ 1 h 155"/>
                <a:gd name="T40" fmla="*/ 0 w 155"/>
                <a:gd name="T41" fmla="*/ 1 h 155"/>
                <a:gd name="T42" fmla="*/ 0 w 155"/>
                <a:gd name="T43" fmla="*/ 1 h 155"/>
                <a:gd name="T44" fmla="*/ 0 w 155"/>
                <a:gd name="T45" fmla="*/ 1 h 155"/>
                <a:gd name="T46" fmla="*/ 0 w 155"/>
                <a:gd name="T47" fmla="*/ 1 h 155"/>
                <a:gd name="T48" fmla="*/ 0 w 155"/>
                <a:gd name="T49" fmla="*/ 1 h 155"/>
                <a:gd name="T50" fmla="*/ 0 w 155"/>
                <a:gd name="T51" fmla="*/ 1 h 155"/>
                <a:gd name="T52" fmla="*/ 0 w 155"/>
                <a:gd name="T53" fmla="*/ 1 h 155"/>
                <a:gd name="T54" fmla="*/ 0 w 155"/>
                <a:gd name="T55" fmla="*/ 1 h 155"/>
                <a:gd name="T56" fmla="*/ 0 w 155"/>
                <a:gd name="T57" fmla="*/ 1 h 155"/>
                <a:gd name="T58" fmla="*/ 0 w 155"/>
                <a:gd name="T59" fmla="*/ 1 h 155"/>
                <a:gd name="T60" fmla="*/ 0 w 155"/>
                <a:gd name="T61" fmla="*/ 1 h 155"/>
                <a:gd name="T62" fmla="*/ 0 w 155"/>
                <a:gd name="T63" fmla="*/ 1 h 155"/>
                <a:gd name="T64" fmla="*/ 0 w 155"/>
                <a:gd name="T65" fmla="*/ 1 h 155"/>
                <a:gd name="T66" fmla="*/ 0 w 155"/>
                <a:gd name="T67" fmla="*/ 1 h 155"/>
                <a:gd name="T68" fmla="*/ 0 w 155"/>
                <a:gd name="T69" fmla="*/ 1 h 155"/>
                <a:gd name="T70" fmla="*/ 0 w 155"/>
                <a:gd name="T71" fmla="*/ 1 h 155"/>
                <a:gd name="T72" fmla="*/ 0 w 155"/>
                <a:gd name="T73" fmla="*/ 1 h 155"/>
                <a:gd name="T74" fmla="*/ 0 w 155"/>
                <a:gd name="T75" fmla="*/ 1 h 155"/>
                <a:gd name="T76" fmla="*/ 0 w 155"/>
                <a:gd name="T77" fmla="*/ 1 h 155"/>
                <a:gd name="T78" fmla="*/ 0 w 155"/>
                <a:gd name="T79" fmla="*/ 1 h 155"/>
                <a:gd name="T80" fmla="*/ 0 w 155"/>
                <a:gd name="T81" fmla="*/ 1 h 155"/>
                <a:gd name="T82" fmla="*/ 0 w 155"/>
                <a:gd name="T83" fmla="*/ 1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4" y="3"/>
                  </a:lnTo>
                  <a:lnTo>
                    <a:pt x="51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5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7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5" y="124"/>
                  </a:lnTo>
                  <a:lnTo>
                    <a:pt x="17" y="126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8" y="136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1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1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7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7" y="148"/>
                  </a:lnTo>
                  <a:lnTo>
                    <a:pt x="110" y="147"/>
                  </a:lnTo>
                  <a:lnTo>
                    <a:pt x="115" y="145"/>
                  </a:lnTo>
                  <a:lnTo>
                    <a:pt x="117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6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6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0" y="103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5" y="85"/>
                  </a:lnTo>
                  <a:lnTo>
                    <a:pt x="155" y="80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3" y="65"/>
                  </a:lnTo>
                  <a:lnTo>
                    <a:pt x="153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0" y="50"/>
                  </a:lnTo>
                  <a:lnTo>
                    <a:pt x="149" y="47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4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7" y="10"/>
                  </a:lnTo>
                  <a:lnTo>
                    <a:pt x="115" y="9"/>
                  </a:lnTo>
                  <a:lnTo>
                    <a:pt x="110" y="7"/>
                  </a:lnTo>
                  <a:lnTo>
                    <a:pt x="107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4" name="Rectangle 30">
              <a:extLst>
                <a:ext uri="{FF2B5EF4-FFF2-40B4-BE49-F238E27FC236}">
                  <a16:creationId xmlns:a16="http://schemas.microsoft.com/office/drawing/2014/main" id="{033A187B-F3E8-FD40-AFE6-5076DEDFF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1867"/>
              <a:ext cx="1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3366FF"/>
                  </a:solidFill>
                  <a:latin typeface="Times-Roman" pitchFamily="2" charset="0"/>
                </a:rPr>
                <a:t>Q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</p:grpSp>
      <p:sp>
        <p:nvSpPr>
          <p:cNvPr id="60418" name="Title 1">
            <a:extLst>
              <a:ext uri="{FF2B5EF4-FFF2-40B4-BE49-F238E27FC236}">
                <a16:creationId xmlns:a16="http://schemas.microsoft.com/office/drawing/2014/main" id="{F857BAC8-CC95-2D44-93DA-4CAFC349BD6B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Behavior of the Basic Latch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8278C185-339C-F040-9D72-1A9BF3D46C2C}"/>
              </a:ext>
            </a:extLst>
          </p:cNvPr>
          <p:cNvGraphicFramePr>
            <a:graphicFrameLocks noGrp="1"/>
          </p:cNvGraphicFramePr>
          <p:nvPr/>
        </p:nvGraphicFramePr>
        <p:xfrm>
          <a:off x="3562350" y="3886200"/>
          <a:ext cx="3829050" cy="1828800"/>
        </p:xfrm>
        <a:graphic>
          <a:graphicData uri="http://schemas.openxmlformats.org/drawingml/2006/table">
            <a:tbl>
              <a:tblPr/>
              <a:tblGrid>
                <a:gridCol w="1276350">
                  <a:extLst>
                    <a:ext uri="{9D8B030D-6E8A-4147-A177-3AD203B41FA5}">
                      <a16:colId xmlns:a16="http://schemas.microsoft.com/office/drawing/2014/main" val="2376375816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2994159821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2033629684"/>
                    </a:ext>
                  </a:extLst>
                </a:gridCol>
              </a:tblGrid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t+1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304068"/>
                  </a:ext>
                </a:extLst>
              </a:tr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7306718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4069728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2895875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4382398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41" name="Group 31">
            <a:extLst>
              <a:ext uri="{FF2B5EF4-FFF2-40B4-BE49-F238E27FC236}">
                <a16:creationId xmlns:a16="http://schemas.microsoft.com/office/drawing/2014/main" id="{3E36622A-29CE-274F-93A6-E3220A502EB7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1708150"/>
            <a:ext cx="4059238" cy="1416050"/>
            <a:chOff x="1728" y="1555"/>
            <a:chExt cx="2557" cy="892"/>
          </a:xfrm>
        </p:grpSpPr>
        <p:sp>
          <p:nvSpPr>
            <p:cNvPr id="61469" name="Freeform 4">
              <a:extLst>
                <a:ext uri="{FF2B5EF4-FFF2-40B4-BE49-F238E27FC236}">
                  <a16:creationId xmlns:a16="http://schemas.microsoft.com/office/drawing/2014/main" id="{F4833BEB-BDB5-C244-8CC6-301DB54FC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874"/>
              <a:ext cx="430" cy="171"/>
            </a:xfrm>
            <a:custGeom>
              <a:avLst/>
              <a:gdLst>
                <a:gd name="T0" fmla="*/ 1 w 860"/>
                <a:gd name="T1" fmla="*/ 0 h 342"/>
                <a:gd name="T2" fmla="*/ 1 w 860"/>
                <a:gd name="T3" fmla="*/ 0 h 342"/>
                <a:gd name="T4" fmla="*/ 1 w 860"/>
                <a:gd name="T5" fmla="*/ 0 h 342"/>
                <a:gd name="T6" fmla="*/ 1 w 860"/>
                <a:gd name="T7" fmla="*/ 1 h 342"/>
                <a:gd name="T8" fmla="*/ 1 w 860"/>
                <a:gd name="T9" fmla="*/ 1 h 342"/>
                <a:gd name="T10" fmla="*/ 1 w 860"/>
                <a:gd name="T11" fmla="*/ 1 h 342"/>
                <a:gd name="T12" fmla="*/ 1 w 860"/>
                <a:gd name="T13" fmla="*/ 1 h 342"/>
                <a:gd name="T14" fmla="*/ 1 w 860"/>
                <a:gd name="T15" fmla="*/ 1 h 342"/>
                <a:gd name="T16" fmla="*/ 1 w 860"/>
                <a:gd name="T17" fmla="*/ 1 h 342"/>
                <a:gd name="T18" fmla="*/ 1 w 860"/>
                <a:gd name="T19" fmla="*/ 1 h 342"/>
                <a:gd name="T20" fmla="*/ 1 w 860"/>
                <a:gd name="T21" fmla="*/ 1 h 342"/>
                <a:gd name="T22" fmla="*/ 1 w 860"/>
                <a:gd name="T23" fmla="*/ 1 h 342"/>
                <a:gd name="T24" fmla="*/ 1 w 860"/>
                <a:gd name="T25" fmla="*/ 1 h 342"/>
                <a:gd name="T26" fmla="*/ 1 w 860"/>
                <a:gd name="T27" fmla="*/ 1 h 342"/>
                <a:gd name="T28" fmla="*/ 1 w 860"/>
                <a:gd name="T29" fmla="*/ 1 h 342"/>
                <a:gd name="T30" fmla="*/ 1 w 860"/>
                <a:gd name="T31" fmla="*/ 1 h 342"/>
                <a:gd name="T32" fmla="*/ 1 w 860"/>
                <a:gd name="T33" fmla="*/ 1 h 342"/>
                <a:gd name="T34" fmla="*/ 1 w 860"/>
                <a:gd name="T35" fmla="*/ 1 h 342"/>
                <a:gd name="T36" fmla="*/ 1 w 860"/>
                <a:gd name="T37" fmla="*/ 1 h 342"/>
                <a:gd name="T38" fmla="*/ 1 w 860"/>
                <a:gd name="T39" fmla="*/ 1 h 342"/>
                <a:gd name="T40" fmla="*/ 1 w 860"/>
                <a:gd name="T41" fmla="*/ 1 h 342"/>
                <a:gd name="T42" fmla="*/ 1 w 860"/>
                <a:gd name="T43" fmla="*/ 1 h 342"/>
                <a:gd name="T44" fmla="*/ 1 w 860"/>
                <a:gd name="T45" fmla="*/ 1 h 342"/>
                <a:gd name="T46" fmla="*/ 1 w 860"/>
                <a:gd name="T47" fmla="*/ 1 h 342"/>
                <a:gd name="T48" fmla="*/ 1 w 860"/>
                <a:gd name="T49" fmla="*/ 1 h 342"/>
                <a:gd name="T50" fmla="*/ 1 w 860"/>
                <a:gd name="T51" fmla="*/ 1 h 342"/>
                <a:gd name="T52" fmla="*/ 1 w 860"/>
                <a:gd name="T53" fmla="*/ 1 h 342"/>
                <a:gd name="T54" fmla="*/ 1 w 860"/>
                <a:gd name="T55" fmla="*/ 1 h 342"/>
                <a:gd name="T56" fmla="*/ 1 w 860"/>
                <a:gd name="T57" fmla="*/ 1 h 342"/>
                <a:gd name="T58" fmla="*/ 1 w 860"/>
                <a:gd name="T59" fmla="*/ 1 h 342"/>
                <a:gd name="T60" fmla="*/ 1 w 860"/>
                <a:gd name="T61" fmla="*/ 1 h 342"/>
                <a:gd name="T62" fmla="*/ 1 w 860"/>
                <a:gd name="T63" fmla="*/ 1 h 342"/>
                <a:gd name="T64" fmla="*/ 1 w 860"/>
                <a:gd name="T65" fmla="*/ 1 h 342"/>
                <a:gd name="T66" fmla="*/ 1 w 860"/>
                <a:gd name="T67" fmla="*/ 1 h 342"/>
                <a:gd name="T68" fmla="*/ 1 w 860"/>
                <a:gd name="T69" fmla="*/ 1 h 342"/>
                <a:gd name="T70" fmla="*/ 1 w 860"/>
                <a:gd name="T71" fmla="*/ 1 h 342"/>
                <a:gd name="T72" fmla="*/ 1 w 860"/>
                <a:gd name="T73" fmla="*/ 1 h 342"/>
                <a:gd name="T74" fmla="*/ 1 w 860"/>
                <a:gd name="T75" fmla="*/ 1 h 342"/>
                <a:gd name="T76" fmla="*/ 1 w 860"/>
                <a:gd name="T77" fmla="*/ 1 h 342"/>
                <a:gd name="T78" fmla="*/ 1 w 860"/>
                <a:gd name="T79" fmla="*/ 1 h 342"/>
                <a:gd name="T80" fmla="*/ 1 w 860"/>
                <a:gd name="T81" fmla="*/ 1 h 342"/>
                <a:gd name="T82" fmla="*/ 1 w 860"/>
                <a:gd name="T83" fmla="*/ 1 h 342"/>
                <a:gd name="T84" fmla="*/ 1 w 860"/>
                <a:gd name="T85" fmla="*/ 1 h 342"/>
                <a:gd name="T86" fmla="*/ 1 w 860"/>
                <a:gd name="T87" fmla="*/ 1 h 342"/>
                <a:gd name="T88" fmla="*/ 1 w 860"/>
                <a:gd name="T89" fmla="*/ 1 h 342"/>
                <a:gd name="T90" fmla="*/ 1 w 860"/>
                <a:gd name="T91" fmla="*/ 1 h 342"/>
                <a:gd name="T92" fmla="*/ 1 w 860"/>
                <a:gd name="T93" fmla="*/ 1 h 342"/>
                <a:gd name="T94" fmla="*/ 1 w 860"/>
                <a:gd name="T95" fmla="*/ 1 h 342"/>
                <a:gd name="T96" fmla="*/ 1 w 860"/>
                <a:gd name="T97" fmla="*/ 1 h 342"/>
                <a:gd name="T98" fmla="*/ 1 w 860"/>
                <a:gd name="T99" fmla="*/ 1 h 342"/>
                <a:gd name="T100" fmla="*/ 1 w 860"/>
                <a:gd name="T101" fmla="*/ 1 h 342"/>
                <a:gd name="T102" fmla="*/ 1 w 860"/>
                <a:gd name="T103" fmla="*/ 1 h 342"/>
                <a:gd name="T104" fmla="*/ 1 w 860"/>
                <a:gd name="T105" fmla="*/ 1 h 342"/>
                <a:gd name="T106" fmla="*/ 1 w 860"/>
                <a:gd name="T107" fmla="*/ 1 h 342"/>
                <a:gd name="T108" fmla="*/ 1 w 860"/>
                <a:gd name="T109" fmla="*/ 1 h 342"/>
                <a:gd name="T110" fmla="*/ 1 w 860"/>
                <a:gd name="T111" fmla="*/ 1 h 342"/>
                <a:gd name="T112" fmla="*/ 1 w 860"/>
                <a:gd name="T113" fmla="*/ 1 h 342"/>
                <a:gd name="T114" fmla="*/ 1 w 860"/>
                <a:gd name="T115" fmla="*/ 1 h 342"/>
                <a:gd name="T116" fmla="*/ 1 w 860"/>
                <a:gd name="T117" fmla="*/ 1 h 342"/>
                <a:gd name="T118" fmla="*/ 1 w 860"/>
                <a:gd name="T119" fmla="*/ 1 h 342"/>
                <a:gd name="T120" fmla="*/ 1 w 860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2"/>
                <a:gd name="T185" fmla="*/ 860 w 860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2">
                  <a:moveTo>
                    <a:pt x="0" y="0"/>
                  </a:moveTo>
                  <a:lnTo>
                    <a:pt x="34" y="0"/>
                  </a:lnTo>
                  <a:lnTo>
                    <a:pt x="64" y="0"/>
                  </a:lnTo>
                  <a:lnTo>
                    <a:pt x="92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5" y="0"/>
                  </a:lnTo>
                  <a:lnTo>
                    <a:pt x="260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299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8" y="0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50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8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7" y="1"/>
                  </a:lnTo>
                  <a:lnTo>
                    <a:pt x="390" y="3"/>
                  </a:lnTo>
                  <a:lnTo>
                    <a:pt x="393" y="3"/>
                  </a:lnTo>
                  <a:lnTo>
                    <a:pt x="394" y="3"/>
                  </a:lnTo>
                  <a:lnTo>
                    <a:pt x="397" y="3"/>
                  </a:lnTo>
                  <a:lnTo>
                    <a:pt x="398" y="3"/>
                  </a:lnTo>
                  <a:lnTo>
                    <a:pt x="400" y="3"/>
                  </a:lnTo>
                  <a:lnTo>
                    <a:pt x="401" y="3"/>
                  </a:lnTo>
                  <a:lnTo>
                    <a:pt x="403" y="3"/>
                  </a:lnTo>
                  <a:lnTo>
                    <a:pt x="404" y="3"/>
                  </a:lnTo>
                  <a:lnTo>
                    <a:pt x="406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10" y="4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4" y="4"/>
                  </a:lnTo>
                  <a:lnTo>
                    <a:pt x="416" y="4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3" y="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30" y="6"/>
                  </a:lnTo>
                  <a:lnTo>
                    <a:pt x="433" y="6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9" y="7"/>
                  </a:lnTo>
                  <a:lnTo>
                    <a:pt x="441" y="7"/>
                  </a:lnTo>
                  <a:lnTo>
                    <a:pt x="443" y="7"/>
                  </a:lnTo>
                  <a:lnTo>
                    <a:pt x="446" y="9"/>
                  </a:lnTo>
                  <a:lnTo>
                    <a:pt x="447" y="9"/>
                  </a:lnTo>
                  <a:lnTo>
                    <a:pt x="449" y="9"/>
                  </a:lnTo>
                  <a:lnTo>
                    <a:pt x="450" y="9"/>
                  </a:lnTo>
                  <a:lnTo>
                    <a:pt x="453" y="9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9" y="10"/>
                  </a:lnTo>
                  <a:lnTo>
                    <a:pt x="460" y="10"/>
                  </a:lnTo>
                  <a:lnTo>
                    <a:pt x="462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6" y="12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2" y="13"/>
                  </a:lnTo>
                  <a:lnTo>
                    <a:pt x="473" y="14"/>
                  </a:lnTo>
                  <a:lnTo>
                    <a:pt x="475" y="14"/>
                  </a:lnTo>
                  <a:lnTo>
                    <a:pt x="476" y="14"/>
                  </a:lnTo>
                  <a:lnTo>
                    <a:pt x="477" y="16"/>
                  </a:lnTo>
                  <a:lnTo>
                    <a:pt x="479" y="16"/>
                  </a:lnTo>
                  <a:lnTo>
                    <a:pt x="482" y="16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7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8" y="22"/>
                  </a:lnTo>
                  <a:lnTo>
                    <a:pt x="500" y="22"/>
                  </a:lnTo>
                  <a:lnTo>
                    <a:pt x="502" y="23"/>
                  </a:lnTo>
                  <a:lnTo>
                    <a:pt x="505" y="23"/>
                  </a:lnTo>
                  <a:lnTo>
                    <a:pt x="506" y="24"/>
                  </a:lnTo>
                  <a:lnTo>
                    <a:pt x="508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9"/>
                  </a:lnTo>
                  <a:lnTo>
                    <a:pt x="521" y="29"/>
                  </a:lnTo>
                  <a:lnTo>
                    <a:pt x="522" y="30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2"/>
                  </a:lnTo>
                  <a:lnTo>
                    <a:pt x="528" y="32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5" y="36"/>
                  </a:lnTo>
                  <a:lnTo>
                    <a:pt x="536" y="36"/>
                  </a:lnTo>
                  <a:lnTo>
                    <a:pt x="538" y="37"/>
                  </a:lnTo>
                  <a:lnTo>
                    <a:pt x="541" y="39"/>
                  </a:lnTo>
                  <a:lnTo>
                    <a:pt x="542" y="39"/>
                  </a:lnTo>
                  <a:lnTo>
                    <a:pt x="545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1" y="43"/>
                  </a:lnTo>
                  <a:lnTo>
                    <a:pt x="554" y="45"/>
                  </a:lnTo>
                  <a:lnTo>
                    <a:pt x="555" y="46"/>
                  </a:lnTo>
                  <a:lnTo>
                    <a:pt x="556" y="46"/>
                  </a:lnTo>
                  <a:lnTo>
                    <a:pt x="558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8" y="52"/>
                  </a:lnTo>
                  <a:lnTo>
                    <a:pt x="569" y="53"/>
                  </a:lnTo>
                  <a:lnTo>
                    <a:pt x="571" y="53"/>
                  </a:lnTo>
                  <a:lnTo>
                    <a:pt x="571" y="55"/>
                  </a:lnTo>
                  <a:lnTo>
                    <a:pt x="572" y="55"/>
                  </a:lnTo>
                  <a:lnTo>
                    <a:pt x="574" y="55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79" y="59"/>
                  </a:lnTo>
                  <a:lnTo>
                    <a:pt x="581" y="59"/>
                  </a:lnTo>
                  <a:lnTo>
                    <a:pt x="582" y="60"/>
                  </a:lnTo>
                  <a:lnTo>
                    <a:pt x="584" y="60"/>
                  </a:lnTo>
                  <a:lnTo>
                    <a:pt x="585" y="62"/>
                  </a:lnTo>
                  <a:lnTo>
                    <a:pt x="587" y="62"/>
                  </a:lnTo>
                  <a:lnTo>
                    <a:pt x="588" y="63"/>
                  </a:lnTo>
                  <a:lnTo>
                    <a:pt x="591" y="65"/>
                  </a:lnTo>
                  <a:lnTo>
                    <a:pt x="592" y="66"/>
                  </a:lnTo>
                  <a:lnTo>
                    <a:pt x="594" y="66"/>
                  </a:lnTo>
                  <a:lnTo>
                    <a:pt x="597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1" y="70"/>
                  </a:lnTo>
                  <a:lnTo>
                    <a:pt x="604" y="72"/>
                  </a:lnTo>
                  <a:lnTo>
                    <a:pt x="605" y="72"/>
                  </a:lnTo>
                  <a:lnTo>
                    <a:pt x="607" y="73"/>
                  </a:lnTo>
                  <a:lnTo>
                    <a:pt x="608" y="75"/>
                  </a:lnTo>
                  <a:lnTo>
                    <a:pt x="610" y="75"/>
                  </a:lnTo>
                  <a:lnTo>
                    <a:pt x="611" y="76"/>
                  </a:lnTo>
                  <a:lnTo>
                    <a:pt x="612" y="76"/>
                  </a:lnTo>
                  <a:lnTo>
                    <a:pt x="612" y="78"/>
                  </a:lnTo>
                  <a:lnTo>
                    <a:pt x="614" y="78"/>
                  </a:lnTo>
                  <a:lnTo>
                    <a:pt x="615" y="79"/>
                  </a:lnTo>
                  <a:lnTo>
                    <a:pt x="617" y="79"/>
                  </a:lnTo>
                  <a:lnTo>
                    <a:pt x="618" y="80"/>
                  </a:lnTo>
                  <a:lnTo>
                    <a:pt x="620" y="82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2" y="83"/>
                  </a:lnTo>
                  <a:lnTo>
                    <a:pt x="624" y="83"/>
                  </a:lnTo>
                  <a:lnTo>
                    <a:pt x="625" y="85"/>
                  </a:lnTo>
                  <a:lnTo>
                    <a:pt x="627" y="85"/>
                  </a:lnTo>
                  <a:lnTo>
                    <a:pt x="627" y="86"/>
                  </a:lnTo>
                  <a:lnTo>
                    <a:pt x="628" y="86"/>
                  </a:lnTo>
                  <a:lnTo>
                    <a:pt x="630" y="88"/>
                  </a:lnTo>
                  <a:lnTo>
                    <a:pt x="631" y="89"/>
                  </a:lnTo>
                  <a:lnTo>
                    <a:pt x="633" y="89"/>
                  </a:lnTo>
                  <a:lnTo>
                    <a:pt x="634" y="91"/>
                  </a:lnTo>
                  <a:lnTo>
                    <a:pt x="637" y="92"/>
                  </a:lnTo>
                  <a:lnTo>
                    <a:pt x="638" y="93"/>
                  </a:lnTo>
                  <a:lnTo>
                    <a:pt x="640" y="93"/>
                  </a:lnTo>
                  <a:lnTo>
                    <a:pt x="641" y="95"/>
                  </a:lnTo>
                  <a:lnTo>
                    <a:pt x="641" y="96"/>
                  </a:lnTo>
                  <a:lnTo>
                    <a:pt x="643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5" y="99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50" y="101"/>
                  </a:lnTo>
                  <a:lnTo>
                    <a:pt x="650" y="102"/>
                  </a:lnTo>
                  <a:lnTo>
                    <a:pt x="651" y="102"/>
                  </a:lnTo>
                  <a:lnTo>
                    <a:pt x="653" y="103"/>
                  </a:lnTo>
                  <a:lnTo>
                    <a:pt x="654" y="103"/>
                  </a:lnTo>
                  <a:lnTo>
                    <a:pt x="654" y="105"/>
                  </a:lnTo>
                  <a:lnTo>
                    <a:pt x="656" y="105"/>
                  </a:lnTo>
                  <a:lnTo>
                    <a:pt x="657" y="106"/>
                  </a:lnTo>
                  <a:lnTo>
                    <a:pt x="658" y="108"/>
                  </a:lnTo>
                  <a:lnTo>
                    <a:pt x="660" y="108"/>
                  </a:lnTo>
                  <a:lnTo>
                    <a:pt x="661" y="109"/>
                  </a:lnTo>
                  <a:lnTo>
                    <a:pt x="663" y="111"/>
                  </a:lnTo>
                  <a:lnTo>
                    <a:pt x="664" y="112"/>
                  </a:lnTo>
                  <a:lnTo>
                    <a:pt x="666" y="112"/>
                  </a:lnTo>
                  <a:lnTo>
                    <a:pt x="666" y="114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0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3" y="118"/>
                  </a:lnTo>
                  <a:lnTo>
                    <a:pt x="673" y="119"/>
                  </a:lnTo>
                  <a:lnTo>
                    <a:pt x="674" y="119"/>
                  </a:lnTo>
                  <a:lnTo>
                    <a:pt x="676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3" y="125"/>
                  </a:lnTo>
                  <a:lnTo>
                    <a:pt x="684" y="126"/>
                  </a:lnTo>
                  <a:lnTo>
                    <a:pt x="686" y="128"/>
                  </a:lnTo>
                  <a:lnTo>
                    <a:pt x="687" y="129"/>
                  </a:lnTo>
                  <a:lnTo>
                    <a:pt x="689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1" y="132"/>
                  </a:lnTo>
                  <a:lnTo>
                    <a:pt x="693" y="134"/>
                  </a:lnTo>
                  <a:lnTo>
                    <a:pt x="694" y="134"/>
                  </a:lnTo>
                  <a:lnTo>
                    <a:pt x="696" y="135"/>
                  </a:lnTo>
                  <a:lnTo>
                    <a:pt x="697" y="135"/>
                  </a:lnTo>
                  <a:lnTo>
                    <a:pt x="699" y="136"/>
                  </a:lnTo>
                  <a:lnTo>
                    <a:pt x="700" y="138"/>
                  </a:lnTo>
                  <a:lnTo>
                    <a:pt x="702" y="139"/>
                  </a:lnTo>
                  <a:lnTo>
                    <a:pt x="703" y="139"/>
                  </a:lnTo>
                  <a:lnTo>
                    <a:pt x="704" y="141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7" y="144"/>
                  </a:lnTo>
                  <a:lnTo>
                    <a:pt x="709" y="144"/>
                  </a:lnTo>
                  <a:lnTo>
                    <a:pt x="709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2" y="147"/>
                  </a:lnTo>
                  <a:lnTo>
                    <a:pt x="712" y="148"/>
                  </a:lnTo>
                  <a:lnTo>
                    <a:pt x="713" y="148"/>
                  </a:lnTo>
                  <a:lnTo>
                    <a:pt x="713" y="149"/>
                  </a:lnTo>
                  <a:lnTo>
                    <a:pt x="714" y="151"/>
                  </a:lnTo>
                  <a:lnTo>
                    <a:pt x="716" y="152"/>
                  </a:lnTo>
                  <a:lnTo>
                    <a:pt x="717" y="152"/>
                  </a:lnTo>
                  <a:lnTo>
                    <a:pt x="717" y="154"/>
                  </a:lnTo>
                  <a:lnTo>
                    <a:pt x="719" y="155"/>
                  </a:lnTo>
                  <a:lnTo>
                    <a:pt x="720" y="157"/>
                  </a:lnTo>
                  <a:lnTo>
                    <a:pt x="722" y="158"/>
                  </a:lnTo>
                  <a:lnTo>
                    <a:pt x="723" y="159"/>
                  </a:lnTo>
                  <a:lnTo>
                    <a:pt x="724" y="161"/>
                  </a:lnTo>
                  <a:lnTo>
                    <a:pt x="726" y="162"/>
                  </a:lnTo>
                  <a:lnTo>
                    <a:pt x="727" y="164"/>
                  </a:lnTo>
                  <a:lnTo>
                    <a:pt x="727" y="165"/>
                  </a:lnTo>
                  <a:lnTo>
                    <a:pt x="729" y="165"/>
                  </a:lnTo>
                  <a:lnTo>
                    <a:pt x="730" y="167"/>
                  </a:lnTo>
                  <a:lnTo>
                    <a:pt x="730" y="168"/>
                  </a:lnTo>
                  <a:lnTo>
                    <a:pt x="732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6" y="174"/>
                  </a:lnTo>
                  <a:lnTo>
                    <a:pt x="737" y="175"/>
                  </a:lnTo>
                  <a:lnTo>
                    <a:pt x="739" y="177"/>
                  </a:lnTo>
                  <a:lnTo>
                    <a:pt x="740" y="178"/>
                  </a:lnTo>
                  <a:lnTo>
                    <a:pt x="742" y="180"/>
                  </a:lnTo>
                  <a:lnTo>
                    <a:pt x="742" y="181"/>
                  </a:lnTo>
                  <a:lnTo>
                    <a:pt x="743" y="182"/>
                  </a:lnTo>
                  <a:lnTo>
                    <a:pt x="745" y="184"/>
                  </a:lnTo>
                  <a:lnTo>
                    <a:pt x="746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9" y="188"/>
                  </a:lnTo>
                  <a:lnTo>
                    <a:pt x="750" y="191"/>
                  </a:lnTo>
                  <a:lnTo>
                    <a:pt x="752" y="192"/>
                  </a:lnTo>
                  <a:lnTo>
                    <a:pt x="753" y="194"/>
                  </a:lnTo>
                  <a:lnTo>
                    <a:pt x="755" y="195"/>
                  </a:lnTo>
                  <a:lnTo>
                    <a:pt x="756" y="198"/>
                  </a:lnTo>
                  <a:lnTo>
                    <a:pt x="758" y="200"/>
                  </a:lnTo>
                  <a:lnTo>
                    <a:pt x="759" y="201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5"/>
                  </a:lnTo>
                  <a:lnTo>
                    <a:pt x="765" y="207"/>
                  </a:lnTo>
                  <a:lnTo>
                    <a:pt x="766" y="208"/>
                  </a:lnTo>
                  <a:lnTo>
                    <a:pt x="766" y="210"/>
                  </a:lnTo>
                  <a:lnTo>
                    <a:pt x="768" y="211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4"/>
                  </a:lnTo>
                  <a:lnTo>
                    <a:pt x="772" y="215"/>
                  </a:lnTo>
                  <a:lnTo>
                    <a:pt x="772" y="217"/>
                  </a:lnTo>
                  <a:lnTo>
                    <a:pt x="773" y="218"/>
                  </a:lnTo>
                  <a:lnTo>
                    <a:pt x="775" y="220"/>
                  </a:lnTo>
                  <a:lnTo>
                    <a:pt x="775" y="221"/>
                  </a:lnTo>
                  <a:lnTo>
                    <a:pt x="776" y="223"/>
                  </a:lnTo>
                  <a:lnTo>
                    <a:pt x="778" y="224"/>
                  </a:lnTo>
                  <a:lnTo>
                    <a:pt x="778" y="226"/>
                  </a:lnTo>
                  <a:lnTo>
                    <a:pt x="779" y="227"/>
                  </a:lnTo>
                  <a:lnTo>
                    <a:pt x="781" y="228"/>
                  </a:lnTo>
                  <a:lnTo>
                    <a:pt x="782" y="230"/>
                  </a:lnTo>
                  <a:lnTo>
                    <a:pt x="782" y="231"/>
                  </a:lnTo>
                  <a:lnTo>
                    <a:pt x="783" y="233"/>
                  </a:lnTo>
                  <a:lnTo>
                    <a:pt x="785" y="234"/>
                  </a:lnTo>
                  <a:lnTo>
                    <a:pt x="786" y="236"/>
                  </a:lnTo>
                  <a:lnTo>
                    <a:pt x="788" y="238"/>
                  </a:lnTo>
                  <a:lnTo>
                    <a:pt x="789" y="240"/>
                  </a:lnTo>
                  <a:lnTo>
                    <a:pt x="791" y="243"/>
                  </a:lnTo>
                  <a:lnTo>
                    <a:pt x="792" y="244"/>
                  </a:lnTo>
                  <a:lnTo>
                    <a:pt x="793" y="247"/>
                  </a:lnTo>
                  <a:lnTo>
                    <a:pt x="795" y="249"/>
                  </a:lnTo>
                  <a:lnTo>
                    <a:pt x="796" y="251"/>
                  </a:lnTo>
                  <a:lnTo>
                    <a:pt x="798" y="253"/>
                  </a:lnTo>
                  <a:lnTo>
                    <a:pt x="799" y="254"/>
                  </a:lnTo>
                  <a:lnTo>
                    <a:pt x="801" y="256"/>
                  </a:lnTo>
                  <a:lnTo>
                    <a:pt x="802" y="257"/>
                  </a:lnTo>
                  <a:lnTo>
                    <a:pt x="802" y="259"/>
                  </a:lnTo>
                  <a:lnTo>
                    <a:pt x="803" y="260"/>
                  </a:lnTo>
                  <a:lnTo>
                    <a:pt x="805" y="261"/>
                  </a:lnTo>
                  <a:lnTo>
                    <a:pt x="805" y="263"/>
                  </a:lnTo>
                  <a:lnTo>
                    <a:pt x="806" y="264"/>
                  </a:lnTo>
                  <a:lnTo>
                    <a:pt x="808" y="266"/>
                  </a:lnTo>
                  <a:lnTo>
                    <a:pt x="808" y="267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1" y="270"/>
                  </a:lnTo>
                  <a:lnTo>
                    <a:pt x="812" y="271"/>
                  </a:lnTo>
                  <a:lnTo>
                    <a:pt x="812" y="273"/>
                  </a:lnTo>
                  <a:lnTo>
                    <a:pt x="814" y="274"/>
                  </a:lnTo>
                  <a:lnTo>
                    <a:pt x="815" y="276"/>
                  </a:lnTo>
                  <a:lnTo>
                    <a:pt x="815" y="277"/>
                  </a:lnTo>
                  <a:lnTo>
                    <a:pt x="816" y="279"/>
                  </a:lnTo>
                  <a:lnTo>
                    <a:pt x="818" y="280"/>
                  </a:lnTo>
                  <a:lnTo>
                    <a:pt x="819" y="282"/>
                  </a:lnTo>
                  <a:lnTo>
                    <a:pt x="821" y="283"/>
                  </a:lnTo>
                  <a:lnTo>
                    <a:pt x="822" y="284"/>
                  </a:lnTo>
                  <a:lnTo>
                    <a:pt x="824" y="287"/>
                  </a:lnTo>
                  <a:lnTo>
                    <a:pt x="825" y="289"/>
                  </a:lnTo>
                  <a:lnTo>
                    <a:pt x="826" y="292"/>
                  </a:lnTo>
                  <a:lnTo>
                    <a:pt x="828" y="293"/>
                  </a:lnTo>
                  <a:lnTo>
                    <a:pt x="829" y="296"/>
                  </a:lnTo>
                  <a:lnTo>
                    <a:pt x="831" y="299"/>
                  </a:lnTo>
                  <a:lnTo>
                    <a:pt x="832" y="300"/>
                  </a:lnTo>
                  <a:lnTo>
                    <a:pt x="834" y="302"/>
                  </a:lnTo>
                  <a:lnTo>
                    <a:pt x="835" y="305"/>
                  </a:lnTo>
                  <a:lnTo>
                    <a:pt x="837" y="306"/>
                  </a:lnTo>
                  <a:lnTo>
                    <a:pt x="838" y="307"/>
                  </a:lnTo>
                  <a:lnTo>
                    <a:pt x="839" y="309"/>
                  </a:lnTo>
                  <a:lnTo>
                    <a:pt x="839" y="310"/>
                  </a:lnTo>
                  <a:lnTo>
                    <a:pt x="841" y="312"/>
                  </a:lnTo>
                  <a:lnTo>
                    <a:pt x="842" y="313"/>
                  </a:lnTo>
                  <a:lnTo>
                    <a:pt x="842" y="315"/>
                  </a:lnTo>
                  <a:lnTo>
                    <a:pt x="844" y="316"/>
                  </a:lnTo>
                  <a:lnTo>
                    <a:pt x="844" y="317"/>
                  </a:lnTo>
                  <a:lnTo>
                    <a:pt x="845" y="317"/>
                  </a:lnTo>
                  <a:lnTo>
                    <a:pt x="845" y="319"/>
                  </a:lnTo>
                  <a:lnTo>
                    <a:pt x="847" y="320"/>
                  </a:lnTo>
                  <a:lnTo>
                    <a:pt x="847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49" y="326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0"/>
                  </a:lnTo>
                  <a:lnTo>
                    <a:pt x="854" y="332"/>
                  </a:lnTo>
                  <a:lnTo>
                    <a:pt x="854" y="333"/>
                  </a:lnTo>
                  <a:lnTo>
                    <a:pt x="855" y="335"/>
                  </a:lnTo>
                  <a:lnTo>
                    <a:pt x="855" y="336"/>
                  </a:lnTo>
                  <a:lnTo>
                    <a:pt x="857" y="338"/>
                  </a:lnTo>
                  <a:lnTo>
                    <a:pt x="858" y="339"/>
                  </a:lnTo>
                  <a:lnTo>
                    <a:pt x="860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0" name="Freeform 5">
              <a:extLst>
                <a:ext uri="{FF2B5EF4-FFF2-40B4-BE49-F238E27FC236}">
                  <a16:creationId xmlns:a16="http://schemas.microsoft.com/office/drawing/2014/main" id="{DD92BEFF-5FA6-E644-896F-95C3AC3A5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046"/>
              <a:ext cx="430" cy="170"/>
            </a:xfrm>
            <a:custGeom>
              <a:avLst/>
              <a:gdLst>
                <a:gd name="T0" fmla="*/ 1 w 860"/>
                <a:gd name="T1" fmla="*/ 0 h 341"/>
                <a:gd name="T2" fmla="*/ 1 w 860"/>
                <a:gd name="T3" fmla="*/ 0 h 341"/>
                <a:gd name="T4" fmla="*/ 1 w 860"/>
                <a:gd name="T5" fmla="*/ 0 h 341"/>
                <a:gd name="T6" fmla="*/ 1 w 860"/>
                <a:gd name="T7" fmla="*/ 0 h 341"/>
                <a:gd name="T8" fmla="*/ 1 w 860"/>
                <a:gd name="T9" fmla="*/ 0 h 341"/>
                <a:gd name="T10" fmla="*/ 1 w 860"/>
                <a:gd name="T11" fmla="*/ 0 h 341"/>
                <a:gd name="T12" fmla="*/ 1 w 860"/>
                <a:gd name="T13" fmla="*/ 0 h 341"/>
                <a:gd name="T14" fmla="*/ 1 w 860"/>
                <a:gd name="T15" fmla="*/ 0 h 341"/>
                <a:gd name="T16" fmla="*/ 1 w 860"/>
                <a:gd name="T17" fmla="*/ 0 h 341"/>
                <a:gd name="T18" fmla="*/ 1 w 860"/>
                <a:gd name="T19" fmla="*/ 0 h 341"/>
                <a:gd name="T20" fmla="*/ 1 w 860"/>
                <a:gd name="T21" fmla="*/ 0 h 341"/>
                <a:gd name="T22" fmla="*/ 1 w 860"/>
                <a:gd name="T23" fmla="*/ 0 h 341"/>
                <a:gd name="T24" fmla="*/ 1 w 860"/>
                <a:gd name="T25" fmla="*/ 0 h 341"/>
                <a:gd name="T26" fmla="*/ 1 w 860"/>
                <a:gd name="T27" fmla="*/ 0 h 341"/>
                <a:gd name="T28" fmla="*/ 1 w 860"/>
                <a:gd name="T29" fmla="*/ 0 h 341"/>
                <a:gd name="T30" fmla="*/ 1 w 860"/>
                <a:gd name="T31" fmla="*/ 0 h 341"/>
                <a:gd name="T32" fmla="*/ 1 w 860"/>
                <a:gd name="T33" fmla="*/ 0 h 341"/>
                <a:gd name="T34" fmla="*/ 1 w 860"/>
                <a:gd name="T35" fmla="*/ 0 h 341"/>
                <a:gd name="T36" fmla="*/ 1 w 860"/>
                <a:gd name="T37" fmla="*/ 0 h 341"/>
                <a:gd name="T38" fmla="*/ 1 w 860"/>
                <a:gd name="T39" fmla="*/ 0 h 341"/>
                <a:gd name="T40" fmla="*/ 1 w 860"/>
                <a:gd name="T41" fmla="*/ 0 h 341"/>
                <a:gd name="T42" fmla="*/ 1 w 860"/>
                <a:gd name="T43" fmla="*/ 0 h 341"/>
                <a:gd name="T44" fmla="*/ 1 w 860"/>
                <a:gd name="T45" fmla="*/ 0 h 341"/>
                <a:gd name="T46" fmla="*/ 1 w 860"/>
                <a:gd name="T47" fmla="*/ 0 h 341"/>
                <a:gd name="T48" fmla="*/ 1 w 860"/>
                <a:gd name="T49" fmla="*/ 0 h 341"/>
                <a:gd name="T50" fmla="*/ 1 w 860"/>
                <a:gd name="T51" fmla="*/ 0 h 341"/>
                <a:gd name="T52" fmla="*/ 1 w 860"/>
                <a:gd name="T53" fmla="*/ 0 h 341"/>
                <a:gd name="T54" fmla="*/ 1 w 860"/>
                <a:gd name="T55" fmla="*/ 0 h 341"/>
                <a:gd name="T56" fmla="*/ 1 w 860"/>
                <a:gd name="T57" fmla="*/ 0 h 341"/>
                <a:gd name="T58" fmla="*/ 1 w 860"/>
                <a:gd name="T59" fmla="*/ 0 h 341"/>
                <a:gd name="T60" fmla="*/ 1 w 860"/>
                <a:gd name="T61" fmla="*/ 0 h 341"/>
                <a:gd name="T62" fmla="*/ 1 w 860"/>
                <a:gd name="T63" fmla="*/ 0 h 341"/>
                <a:gd name="T64" fmla="*/ 1 w 860"/>
                <a:gd name="T65" fmla="*/ 0 h 341"/>
                <a:gd name="T66" fmla="*/ 1 w 860"/>
                <a:gd name="T67" fmla="*/ 0 h 341"/>
                <a:gd name="T68" fmla="*/ 1 w 860"/>
                <a:gd name="T69" fmla="*/ 0 h 341"/>
                <a:gd name="T70" fmla="*/ 1 w 860"/>
                <a:gd name="T71" fmla="*/ 0 h 341"/>
                <a:gd name="T72" fmla="*/ 1 w 860"/>
                <a:gd name="T73" fmla="*/ 0 h 341"/>
                <a:gd name="T74" fmla="*/ 1 w 860"/>
                <a:gd name="T75" fmla="*/ 0 h 341"/>
                <a:gd name="T76" fmla="*/ 1 w 860"/>
                <a:gd name="T77" fmla="*/ 0 h 341"/>
                <a:gd name="T78" fmla="*/ 1 w 860"/>
                <a:gd name="T79" fmla="*/ 0 h 341"/>
                <a:gd name="T80" fmla="*/ 1 w 860"/>
                <a:gd name="T81" fmla="*/ 0 h 341"/>
                <a:gd name="T82" fmla="*/ 1 w 860"/>
                <a:gd name="T83" fmla="*/ 0 h 341"/>
                <a:gd name="T84" fmla="*/ 1 w 860"/>
                <a:gd name="T85" fmla="*/ 0 h 341"/>
                <a:gd name="T86" fmla="*/ 1 w 860"/>
                <a:gd name="T87" fmla="*/ 0 h 341"/>
                <a:gd name="T88" fmla="*/ 1 w 860"/>
                <a:gd name="T89" fmla="*/ 0 h 341"/>
                <a:gd name="T90" fmla="*/ 1 w 860"/>
                <a:gd name="T91" fmla="*/ 0 h 341"/>
                <a:gd name="T92" fmla="*/ 1 w 860"/>
                <a:gd name="T93" fmla="*/ 0 h 341"/>
                <a:gd name="T94" fmla="*/ 1 w 860"/>
                <a:gd name="T95" fmla="*/ 0 h 341"/>
                <a:gd name="T96" fmla="*/ 1 w 860"/>
                <a:gd name="T97" fmla="*/ 0 h 341"/>
                <a:gd name="T98" fmla="*/ 1 w 860"/>
                <a:gd name="T99" fmla="*/ 0 h 341"/>
                <a:gd name="T100" fmla="*/ 1 w 860"/>
                <a:gd name="T101" fmla="*/ 0 h 341"/>
                <a:gd name="T102" fmla="*/ 1 w 860"/>
                <a:gd name="T103" fmla="*/ 0 h 341"/>
                <a:gd name="T104" fmla="*/ 1 w 860"/>
                <a:gd name="T105" fmla="*/ 0 h 341"/>
                <a:gd name="T106" fmla="*/ 1 w 860"/>
                <a:gd name="T107" fmla="*/ 0 h 341"/>
                <a:gd name="T108" fmla="*/ 1 w 860"/>
                <a:gd name="T109" fmla="*/ 0 h 341"/>
                <a:gd name="T110" fmla="*/ 1 w 860"/>
                <a:gd name="T111" fmla="*/ 0 h 341"/>
                <a:gd name="T112" fmla="*/ 1 w 860"/>
                <a:gd name="T113" fmla="*/ 0 h 341"/>
                <a:gd name="T114" fmla="*/ 1 w 860"/>
                <a:gd name="T115" fmla="*/ 0 h 341"/>
                <a:gd name="T116" fmla="*/ 1 w 860"/>
                <a:gd name="T117" fmla="*/ 0 h 341"/>
                <a:gd name="T118" fmla="*/ 1 w 860"/>
                <a:gd name="T119" fmla="*/ 0 h 341"/>
                <a:gd name="T120" fmla="*/ 1 w 860"/>
                <a:gd name="T121" fmla="*/ 0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1"/>
                <a:gd name="T185" fmla="*/ 860 w 860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1">
                  <a:moveTo>
                    <a:pt x="0" y="341"/>
                  </a:moveTo>
                  <a:lnTo>
                    <a:pt x="34" y="341"/>
                  </a:lnTo>
                  <a:lnTo>
                    <a:pt x="64" y="341"/>
                  </a:lnTo>
                  <a:lnTo>
                    <a:pt x="92" y="341"/>
                  </a:lnTo>
                  <a:lnTo>
                    <a:pt x="120" y="341"/>
                  </a:lnTo>
                  <a:lnTo>
                    <a:pt x="146" y="341"/>
                  </a:lnTo>
                  <a:lnTo>
                    <a:pt x="169" y="341"/>
                  </a:lnTo>
                  <a:lnTo>
                    <a:pt x="190" y="341"/>
                  </a:lnTo>
                  <a:lnTo>
                    <a:pt x="210" y="341"/>
                  </a:lnTo>
                  <a:lnTo>
                    <a:pt x="229" y="341"/>
                  </a:lnTo>
                  <a:lnTo>
                    <a:pt x="245" y="341"/>
                  </a:lnTo>
                  <a:lnTo>
                    <a:pt x="260" y="341"/>
                  </a:lnTo>
                  <a:lnTo>
                    <a:pt x="275" y="341"/>
                  </a:lnTo>
                  <a:lnTo>
                    <a:pt x="288" y="341"/>
                  </a:lnTo>
                  <a:lnTo>
                    <a:pt x="299" y="341"/>
                  </a:lnTo>
                  <a:lnTo>
                    <a:pt x="311" y="341"/>
                  </a:lnTo>
                  <a:lnTo>
                    <a:pt x="319" y="341"/>
                  </a:lnTo>
                  <a:lnTo>
                    <a:pt x="328" y="341"/>
                  </a:lnTo>
                  <a:lnTo>
                    <a:pt x="337" y="341"/>
                  </a:lnTo>
                  <a:lnTo>
                    <a:pt x="342" y="341"/>
                  </a:lnTo>
                  <a:lnTo>
                    <a:pt x="350" y="341"/>
                  </a:lnTo>
                  <a:lnTo>
                    <a:pt x="354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0" y="341"/>
                  </a:lnTo>
                  <a:lnTo>
                    <a:pt x="373" y="341"/>
                  </a:lnTo>
                  <a:lnTo>
                    <a:pt x="375" y="341"/>
                  </a:lnTo>
                  <a:lnTo>
                    <a:pt x="378" y="339"/>
                  </a:lnTo>
                  <a:lnTo>
                    <a:pt x="381" y="339"/>
                  </a:lnTo>
                  <a:lnTo>
                    <a:pt x="383" y="339"/>
                  </a:lnTo>
                  <a:lnTo>
                    <a:pt x="385" y="339"/>
                  </a:lnTo>
                  <a:lnTo>
                    <a:pt x="387" y="339"/>
                  </a:lnTo>
                  <a:lnTo>
                    <a:pt x="390" y="339"/>
                  </a:lnTo>
                  <a:lnTo>
                    <a:pt x="393" y="339"/>
                  </a:lnTo>
                  <a:lnTo>
                    <a:pt x="394" y="339"/>
                  </a:lnTo>
                  <a:lnTo>
                    <a:pt x="397" y="339"/>
                  </a:lnTo>
                  <a:lnTo>
                    <a:pt x="398" y="339"/>
                  </a:lnTo>
                  <a:lnTo>
                    <a:pt x="400" y="338"/>
                  </a:lnTo>
                  <a:lnTo>
                    <a:pt x="401" y="338"/>
                  </a:lnTo>
                  <a:lnTo>
                    <a:pt x="403" y="338"/>
                  </a:lnTo>
                  <a:lnTo>
                    <a:pt x="404" y="338"/>
                  </a:lnTo>
                  <a:lnTo>
                    <a:pt x="406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10" y="338"/>
                  </a:lnTo>
                  <a:lnTo>
                    <a:pt x="411" y="338"/>
                  </a:lnTo>
                  <a:lnTo>
                    <a:pt x="413" y="338"/>
                  </a:lnTo>
                  <a:lnTo>
                    <a:pt x="414" y="338"/>
                  </a:lnTo>
                  <a:lnTo>
                    <a:pt x="416" y="336"/>
                  </a:lnTo>
                  <a:lnTo>
                    <a:pt x="417" y="336"/>
                  </a:lnTo>
                  <a:lnTo>
                    <a:pt x="419" y="336"/>
                  </a:lnTo>
                  <a:lnTo>
                    <a:pt x="420" y="336"/>
                  </a:lnTo>
                  <a:lnTo>
                    <a:pt x="421" y="336"/>
                  </a:lnTo>
                  <a:lnTo>
                    <a:pt x="423" y="336"/>
                  </a:lnTo>
                  <a:lnTo>
                    <a:pt x="424" y="336"/>
                  </a:lnTo>
                  <a:lnTo>
                    <a:pt x="426" y="336"/>
                  </a:lnTo>
                  <a:lnTo>
                    <a:pt x="427" y="336"/>
                  </a:lnTo>
                  <a:lnTo>
                    <a:pt x="429" y="335"/>
                  </a:lnTo>
                  <a:lnTo>
                    <a:pt x="430" y="335"/>
                  </a:lnTo>
                  <a:lnTo>
                    <a:pt x="433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9" y="334"/>
                  </a:lnTo>
                  <a:lnTo>
                    <a:pt x="441" y="334"/>
                  </a:lnTo>
                  <a:lnTo>
                    <a:pt x="443" y="334"/>
                  </a:lnTo>
                  <a:lnTo>
                    <a:pt x="446" y="334"/>
                  </a:lnTo>
                  <a:lnTo>
                    <a:pt x="447" y="334"/>
                  </a:lnTo>
                  <a:lnTo>
                    <a:pt x="449" y="332"/>
                  </a:lnTo>
                  <a:lnTo>
                    <a:pt x="450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6" y="332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60" y="331"/>
                  </a:lnTo>
                  <a:lnTo>
                    <a:pt x="462" y="331"/>
                  </a:lnTo>
                  <a:lnTo>
                    <a:pt x="463" y="331"/>
                  </a:lnTo>
                  <a:lnTo>
                    <a:pt x="464" y="329"/>
                  </a:lnTo>
                  <a:lnTo>
                    <a:pt x="466" y="329"/>
                  </a:lnTo>
                  <a:lnTo>
                    <a:pt x="467" y="329"/>
                  </a:lnTo>
                  <a:lnTo>
                    <a:pt x="469" y="329"/>
                  </a:lnTo>
                  <a:lnTo>
                    <a:pt x="470" y="328"/>
                  </a:lnTo>
                  <a:lnTo>
                    <a:pt x="472" y="328"/>
                  </a:lnTo>
                  <a:lnTo>
                    <a:pt x="473" y="328"/>
                  </a:lnTo>
                  <a:lnTo>
                    <a:pt x="475" y="328"/>
                  </a:lnTo>
                  <a:lnTo>
                    <a:pt x="476" y="326"/>
                  </a:lnTo>
                  <a:lnTo>
                    <a:pt x="477" y="326"/>
                  </a:lnTo>
                  <a:lnTo>
                    <a:pt x="479" y="326"/>
                  </a:lnTo>
                  <a:lnTo>
                    <a:pt x="482" y="325"/>
                  </a:lnTo>
                  <a:lnTo>
                    <a:pt x="483" y="325"/>
                  </a:lnTo>
                  <a:lnTo>
                    <a:pt x="486" y="323"/>
                  </a:lnTo>
                  <a:lnTo>
                    <a:pt x="487" y="323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2" y="319"/>
                  </a:lnTo>
                  <a:lnTo>
                    <a:pt x="505" y="318"/>
                  </a:lnTo>
                  <a:lnTo>
                    <a:pt x="506" y="318"/>
                  </a:lnTo>
                  <a:lnTo>
                    <a:pt x="508" y="316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3" y="315"/>
                  </a:lnTo>
                  <a:lnTo>
                    <a:pt x="515" y="315"/>
                  </a:lnTo>
                  <a:lnTo>
                    <a:pt x="516" y="313"/>
                  </a:lnTo>
                  <a:lnTo>
                    <a:pt x="518" y="313"/>
                  </a:lnTo>
                  <a:lnTo>
                    <a:pt x="519" y="313"/>
                  </a:lnTo>
                  <a:lnTo>
                    <a:pt x="521" y="312"/>
                  </a:lnTo>
                  <a:lnTo>
                    <a:pt x="522" y="312"/>
                  </a:lnTo>
                  <a:lnTo>
                    <a:pt x="523" y="311"/>
                  </a:lnTo>
                  <a:lnTo>
                    <a:pt x="525" y="311"/>
                  </a:lnTo>
                  <a:lnTo>
                    <a:pt x="526" y="311"/>
                  </a:lnTo>
                  <a:lnTo>
                    <a:pt x="528" y="309"/>
                  </a:lnTo>
                  <a:lnTo>
                    <a:pt x="529" y="309"/>
                  </a:lnTo>
                  <a:lnTo>
                    <a:pt x="531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5" y="306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41" y="303"/>
                  </a:lnTo>
                  <a:lnTo>
                    <a:pt x="542" y="302"/>
                  </a:lnTo>
                  <a:lnTo>
                    <a:pt x="545" y="300"/>
                  </a:lnTo>
                  <a:lnTo>
                    <a:pt x="546" y="300"/>
                  </a:lnTo>
                  <a:lnTo>
                    <a:pt x="549" y="299"/>
                  </a:lnTo>
                  <a:lnTo>
                    <a:pt x="551" y="298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6" y="295"/>
                  </a:lnTo>
                  <a:lnTo>
                    <a:pt x="558" y="293"/>
                  </a:lnTo>
                  <a:lnTo>
                    <a:pt x="561" y="293"/>
                  </a:lnTo>
                  <a:lnTo>
                    <a:pt x="562" y="292"/>
                  </a:lnTo>
                  <a:lnTo>
                    <a:pt x="564" y="292"/>
                  </a:lnTo>
                  <a:lnTo>
                    <a:pt x="565" y="290"/>
                  </a:lnTo>
                  <a:lnTo>
                    <a:pt x="566" y="290"/>
                  </a:lnTo>
                  <a:lnTo>
                    <a:pt x="568" y="289"/>
                  </a:lnTo>
                  <a:lnTo>
                    <a:pt x="569" y="289"/>
                  </a:lnTo>
                  <a:lnTo>
                    <a:pt x="571" y="288"/>
                  </a:lnTo>
                  <a:lnTo>
                    <a:pt x="572" y="286"/>
                  </a:lnTo>
                  <a:lnTo>
                    <a:pt x="574" y="286"/>
                  </a:lnTo>
                  <a:lnTo>
                    <a:pt x="575" y="286"/>
                  </a:lnTo>
                  <a:lnTo>
                    <a:pt x="577" y="285"/>
                  </a:lnTo>
                  <a:lnTo>
                    <a:pt x="578" y="283"/>
                  </a:lnTo>
                  <a:lnTo>
                    <a:pt x="579" y="283"/>
                  </a:lnTo>
                  <a:lnTo>
                    <a:pt x="581" y="282"/>
                  </a:lnTo>
                  <a:lnTo>
                    <a:pt x="582" y="282"/>
                  </a:lnTo>
                  <a:lnTo>
                    <a:pt x="584" y="280"/>
                  </a:lnTo>
                  <a:lnTo>
                    <a:pt x="585" y="280"/>
                  </a:lnTo>
                  <a:lnTo>
                    <a:pt x="587" y="279"/>
                  </a:lnTo>
                  <a:lnTo>
                    <a:pt x="588" y="277"/>
                  </a:lnTo>
                  <a:lnTo>
                    <a:pt x="591" y="277"/>
                  </a:lnTo>
                  <a:lnTo>
                    <a:pt x="592" y="276"/>
                  </a:lnTo>
                  <a:lnTo>
                    <a:pt x="594" y="275"/>
                  </a:lnTo>
                  <a:lnTo>
                    <a:pt x="597" y="273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1" y="270"/>
                  </a:lnTo>
                  <a:lnTo>
                    <a:pt x="604" y="270"/>
                  </a:lnTo>
                  <a:lnTo>
                    <a:pt x="605" y="269"/>
                  </a:lnTo>
                  <a:lnTo>
                    <a:pt x="607" y="267"/>
                  </a:lnTo>
                  <a:lnTo>
                    <a:pt x="608" y="267"/>
                  </a:lnTo>
                  <a:lnTo>
                    <a:pt x="608" y="266"/>
                  </a:lnTo>
                  <a:lnTo>
                    <a:pt x="610" y="266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4" y="263"/>
                  </a:lnTo>
                  <a:lnTo>
                    <a:pt x="615" y="263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0"/>
                  </a:lnTo>
                  <a:lnTo>
                    <a:pt x="620" y="260"/>
                  </a:lnTo>
                  <a:lnTo>
                    <a:pt x="621" y="259"/>
                  </a:lnTo>
                  <a:lnTo>
                    <a:pt x="622" y="259"/>
                  </a:lnTo>
                  <a:lnTo>
                    <a:pt x="624" y="257"/>
                  </a:lnTo>
                  <a:lnTo>
                    <a:pt x="625" y="257"/>
                  </a:lnTo>
                  <a:lnTo>
                    <a:pt x="627" y="256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1" y="253"/>
                  </a:lnTo>
                  <a:lnTo>
                    <a:pt x="633" y="252"/>
                  </a:lnTo>
                  <a:lnTo>
                    <a:pt x="634" y="250"/>
                  </a:lnTo>
                  <a:lnTo>
                    <a:pt x="637" y="249"/>
                  </a:lnTo>
                  <a:lnTo>
                    <a:pt x="638" y="249"/>
                  </a:lnTo>
                  <a:lnTo>
                    <a:pt x="640" y="247"/>
                  </a:lnTo>
                  <a:lnTo>
                    <a:pt x="641" y="246"/>
                  </a:lnTo>
                  <a:lnTo>
                    <a:pt x="643" y="244"/>
                  </a:lnTo>
                  <a:lnTo>
                    <a:pt x="644" y="244"/>
                  </a:lnTo>
                  <a:lnTo>
                    <a:pt x="645" y="243"/>
                  </a:lnTo>
                  <a:lnTo>
                    <a:pt x="647" y="242"/>
                  </a:lnTo>
                  <a:lnTo>
                    <a:pt x="648" y="242"/>
                  </a:lnTo>
                  <a:lnTo>
                    <a:pt x="650" y="240"/>
                  </a:lnTo>
                  <a:lnTo>
                    <a:pt x="651" y="240"/>
                  </a:lnTo>
                  <a:lnTo>
                    <a:pt x="651" y="239"/>
                  </a:lnTo>
                  <a:lnTo>
                    <a:pt x="653" y="239"/>
                  </a:lnTo>
                  <a:lnTo>
                    <a:pt x="653" y="237"/>
                  </a:lnTo>
                  <a:lnTo>
                    <a:pt x="654" y="237"/>
                  </a:lnTo>
                  <a:lnTo>
                    <a:pt x="656" y="236"/>
                  </a:lnTo>
                  <a:lnTo>
                    <a:pt x="657" y="236"/>
                  </a:lnTo>
                  <a:lnTo>
                    <a:pt x="657" y="234"/>
                  </a:lnTo>
                  <a:lnTo>
                    <a:pt x="658" y="234"/>
                  </a:lnTo>
                  <a:lnTo>
                    <a:pt x="660" y="233"/>
                  </a:lnTo>
                  <a:lnTo>
                    <a:pt x="661" y="232"/>
                  </a:lnTo>
                  <a:lnTo>
                    <a:pt x="663" y="230"/>
                  </a:lnTo>
                  <a:lnTo>
                    <a:pt x="664" y="230"/>
                  </a:lnTo>
                  <a:lnTo>
                    <a:pt x="666" y="229"/>
                  </a:lnTo>
                  <a:lnTo>
                    <a:pt x="667" y="227"/>
                  </a:lnTo>
                  <a:lnTo>
                    <a:pt x="668" y="226"/>
                  </a:lnTo>
                  <a:lnTo>
                    <a:pt x="670" y="226"/>
                  </a:lnTo>
                  <a:lnTo>
                    <a:pt x="670" y="224"/>
                  </a:lnTo>
                  <a:lnTo>
                    <a:pt x="671" y="224"/>
                  </a:lnTo>
                  <a:lnTo>
                    <a:pt x="673" y="223"/>
                  </a:lnTo>
                  <a:lnTo>
                    <a:pt x="674" y="221"/>
                  </a:lnTo>
                  <a:lnTo>
                    <a:pt x="676" y="221"/>
                  </a:lnTo>
                  <a:lnTo>
                    <a:pt x="676" y="220"/>
                  </a:lnTo>
                  <a:lnTo>
                    <a:pt x="677" y="220"/>
                  </a:lnTo>
                  <a:lnTo>
                    <a:pt x="679" y="219"/>
                  </a:lnTo>
                  <a:lnTo>
                    <a:pt x="680" y="219"/>
                  </a:lnTo>
                  <a:lnTo>
                    <a:pt x="680" y="217"/>
                  </a:lnTo>
                  <a:lnTo>
                    <a:pt x="681" y="217"/>
                  </a:lnTo>
                  <a:lnTo>
                    <a:pt x="681" y="216"/>
                  </a:lnTo>
                  <a:lnTo>
                    <a:pt x="683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6" y="214"/>
                  </a:lnTo>
                  <a:lnTo>
                    <a:pt x="686" y="213"/>
                  </a:lnTo>
                  <a:lnTo>
                    <a:pt x="687" y="213"/>
                  </a:lnTo>
                  <a:lnTo>
                    <a:pt x="689" y="211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1" y="209"/>
                  </a:lnTo>
                  <a:lnTo>
                    <a:pt x="693" y="209"/>
                  </a:lnTo>
                  <a:lnTo>
                    <a:pt x="694" y="207"/>
                  </a:lnTo>
                  <a:lnTo>
                    <a:pt x="696" y="207"/>
                  </a:lnTo>
                  <a:lnTo>
                    <a:pt x="697" y="206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0" y="204"/>
                  </a:lnTo>
                  <a:lnTo>
                    <a:pt x="700" y="203"/>
                  </a:lnTo>
                  <a:lnTo>
                    <a:pt x="702" y="203"/>
                  </a:lnTo>
                  <a:lnTo>
                    <a:pt x="703" y="201"/>
                  </a:lnTo>
                  <a:lnTo>
                    <a:pt x="704" y="201"/>
                  </a:lnTo>
                  <a:lnTo>
                    <a:pt x="704" y="200"/>
                  </a:lnTo>
                  <a:lnTo>
                    <a:pt x="706" y="200"/>
                  </a:lnTo>
                  <a:lnTo>
                    <a:pt x="706" y="198"/>
                  </a:lnTo>
                  <a:lnTo>
                    <a:pt x="707" y="198"/>
                  </a:lnTo>
                  <a:lnTo>
                    <a:pt x="709" y="197"/>
                  </a:lnTo>
                  <a:lnTo>
                    <a:pt x="710" y="196"/>
                  </a:lnTo>
                  <a:lnTo>
                    <a:pt x="712" y="194"/>
                  </a:lnTo>
                  <a:lnTo>
                    <a:pt x="713" y="193"/>
                  </a:lnTo>
                  <a:lnTo>
                    <a:pt x="713" y="191"/>
                  </a:lnTo>
                  <a:lnTo>
                    <a:pt x="714" y="191"/>
                  </a:lnTo>
                  <a:lnTo>
                    <a:pt x="716" y="190"/>
                  </a:lnTo>
                  <a:lnTo>
                    <a:pt x="717" y="188"/>
                  </a:lnTo>
                  <a:lnTo>
                    <a:pt x="717" y="187"/>
                  </a:lnTo>
                  <a:lnTo>
                    <a:pt x="719" y="186"/>
                  </a:lnTo>
                  <a:lnTo>
                    <a:pt x="720" y="184"/>
                  </a:lnTo>
                  <a:lnTo>
                    <a:pt x="722" y="183"/>
                  </a:lnTo>
                  <a:lnTo>
                    <a:pt x="723" y="181"/>
                  </a:lnTo>
                  <a:lnTo>
                    <a:pt x="724" y="180"/>
                  </a:lnTo>
                  <a:lnTo>
                    <a:pt x="726" y="178"/>
                  </a:lnTo>
                  <a:lnTo>
                    <a:pt x="727" y="178"/>
                  </a:lnTo>
                  <a:lnTo>
                    <a:pt x="727" y="177"/>
                  </a:lnTo>
                  <a:lnTo>
                    <a:pt x="729" y="176"/>
                  </a:lnTo>
                  <a:lnTo>
                    <a:pt x="730" y="174"/>
                  </a:lnTo>
                  <a:lnTo>
                    <a:pt x="732" y="173"/>
                  </a:lnTo>
                  <a:lnTo>
                    <a:pt x="733" y="171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6" y="168"/>
                  </a:lnTo>
                  <a:lnTo>
                    <a:pt x="736" y="167"/>
                  </a:lnTo>
                  <a:lnTo>
                    <a:pt x="737" y="167"/>
                  </a:lnTo>
                  <a:lnTo>
                    <a:pt x="737" y="165"/>
                  </a:lnTo>
                  <a:lnTo>
                    <a:pt x="739" y="164"/>
                  </a:lnTo>
                  <a:lnTo>
                    <a:pt x="740" y="164"/>
                  </a:lnTo>
                  <a:lnTo>
                    <a:pt x="740" y="163"/>
                  </a:lnTo>
                  <a:lnTo>
                    <a:pt x="742" y="161"/>
                  </a:lnTo>
                  <a:lnTo>
                    <a:pt x="742" y="160"/>
                  </a:lnTo>
                  <a:lnTo>
                    <a:pt x="743" y="160"/>
                  </a:lnTo>
                  <a:lnTo>
                    <a:pt x="745" y="158"/>
                  </a:lnTo>
                  <a:lnTo>
                    <a:pt x="746" y="157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3"/>
                  </a:lnTo>
                  <a:lnTo>
                    <a:pt x="750" y="151"/>
                  </a:lnTo>
                  <a:lnTo>
                    <a:pt x="752" y="150"/>
                  </a:lnTo>
                  <a:lnTo>
                    <a:pt x="753" y="147"/>
                  </a:lnTo>
                  <a:lnTo>
                    <a:pt x="755" y="145"/>
                  </a:lnTo>
                  <a:lnTo>
                    <a:pt x="756" y="144"/>
                  </a:lnTo>
                  <a:lnTo>
                    <a:pt x="758" y="141"/>
                  </a:lnTo>
                  <a:lnTo>
                    <a:pt x="759" y="140"/>
                  </a:lnTo>
                  <a:lnTo>
                    <a:pt x="760" y="138"/>
                  </a:lnTo>
                  <a:lnTo>
                    <a:pt x="762" y="137"/>
                  </a:lnTo>
                  <a:lnTo>
                    <a:pt x="763" y="135"/>
                  </a:lnTo>
                  <a:lnTo>
                    <a:pt x="765" y="134"/>
                  </a:lnTo>
                  <a:lnTo>
                    <a:pt x="766" y="132"/>
                  </a:lnTo>
                  <a:lnTo>
                    <a:pt x="766" y="131"/>
                  </a:lnTo>
                  <a:lnTo>
                    <a:pt x="768" y="130"/>
                  </a:lnTo>
                  <a:lnTo>
                    <a:pt x="769" y="130"/>
                  </a:lnTo>
                  <a:lnTo>
                    <a:pt x="769" y="128"/>
                  </a:lnTo>
                  <a:lnTo>
                    <a:pt x="770" y="127"/>
                  </a:lnTo>
                  <a:lnTo>
                    <a:pt x="772" y="125"/>
                  </a:lnTo>
                  <a:lnTo>
                    <a:pt x="772" y="124"/>
                  </a:lnTo>
                  <a:lnTo>
                    <a:pt x="773" y="124"/>
                  </a:lnTo>
                  <a:lnTo>
                    <a:pt x="773" y="122"/>
                  </a:lnTo>
                  <a:lnTo>
                    <a:pt x="775" y="121"/>
                  </a:lnTo>
                  <a:lnTo>
                    <a:pt x="775" y="120"/>
                  </a:lnTo>
                  <a:lnTo>
                    <a:pt x="776" y="120"/>
                  </a:lnTo>
                  <a:lnTo>
                    <a:pt x="778" y="118"/>
                  </a:lnTo>
                  <a:lnTo>
                    <a:pt x="778" y="117"/>
                  </a:lnTo>
                  <a:lnTo>
                    <a:pt x="779" y="115"/>
                  </a:lnTo>
                  <a:lnTo>
                    <a:pt x="781" y="114"/>
                  </a:lnTo>
                  <a:lnTo>
                    <a:pt x="782" y="112"/>
                  </a:lnTo>
                  <a:lnTo>
                    <a:pt x="782" y="111"/>
                  </a:lnTo>
                  <a:lnTo>
                    <a:pt x="783" y="109"/>
                  </a:lnTo>
                  <a:lnTo>
                    <a:pt x="785" y="107"/>
                  </a:lnTo>
                  <a:lnTo>
                    <a:pt x="786" y="105"/>
                  </a:lnTo>
                  <a:lnTo>
                    <a:pt x="788" y="104"/>
                  </a:lnTo>
                  <a:lnTo>
                    <a:pt x="789" y="101"/>
                  </a:lnTo>
                  <a:lnTo>
                    <a:pt x="791" y="99"/>
                  </a:lnTo>
                  <a:lnTo>
                    <a:pt x="792" y="97"/>
                  </a:lnTo>
                  <a:lnTo>
                    <a:pt x="793" y="95"/>
                  </a:lnTo>
                  <a:lnTo>
                    <a:pt x="795" y="92"/>
                  </a:lnTo>
                  <a:lnTo>
                    <a:pt x="796" y="91"/>
                  </a:lnTo>
                  <a:lnTo>
                    <a:pt x="798" y="89"/>
                  </a:lnTo>
                  <a:lnTo>
                    <a:pt x="799" y="86"/>
                  </a:lnTo>
                  <a:lnTo>
                    <a:pt x="801" y="85"/>
                  </a:lnTo>
                  <a:lnTo>
                    <a:pt x="802" y="84"/>
                  </a:lnTo>
                  <a:lnTo>
                    <a:pt x="802" y="82"/>
                  </a:lnTo>
                  <a:lnTo>
                    <a:pt x="803" y="81"/>
                  </a:lnTo>
                  <a:lnTo>
                    <a:pt x="805" y="79"/>
                  </a:lnTo>
                  <a:lnTo>
                    <a:pt x="805" y="78"/>
                  </a:lnTo>
                  <a:lnTo>
                    <a:pt x="806" y="76"/>
                  </a:lnTo>
                  <a:lnTo>
                    <a:pt x="808" y="76"/>
                  </a:lnTo>
                  <a:lnTo>
                    <a:pt x="808" y="75"/>
                  </a:lnTo>
                  <a:lnTo>
                    <a:pt x="809" y="74"/>
                  </a:lnTo>
                  <a:lnTo>
                    <a:pt x="809" y="72"/>
                  </a:lnTo>
                  <a:lnTo>
                    <a:pt x="811" y="71"/>
                  </a:lnTo>
                  <a:lnTo>
                    <a:pt x="812" y="69"/>
                  </a:lnTo>
                  <a:lnTo>
                    <a:pt x="814" y="68"/>
                  </a:lnTo>
                  <a:lnTo>
                    <a:pt x="815" y="66"/>
                  </a:lnTo>
                  <a:lnTo>
                    <a:pt x="815" y="65"/>
                  </a:lnTo>
                  <a:lnTo>
                    <a:pt x="816" y="63"/>
                  </a:lnTo>
                  <a:lnTo>
                    <a:pt x="818" y="62"/>
                  </a:lnTo>
                  <a:lnTo>
                    <a:pt x="819" y="59"/>
                  </a:lnTo>
                  <a:lnTo>
                    <a:pt x="821" y="58"/>
                  </a:lnTo>
                  <a:lnTo>
                    <a:pt x="822" y="56"/>
                  </a:lnTo>
                  <a:lnTo>
                    <a:pt x="824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8" y="48"/>
                  </a:lnTo>
                  <a:lnTo>
                    <a:pt x="829" y="45"/>
                  </a:lnTo>
                  <a:lnTo>
                    <a:pt x="831" y="43"/>
                  </a:lnTo>
                  <a:lnTo>
                    <a:pt x="832" y="41"/>
                  </a:lnTo>
                  <a:lnTo>
                    <a:pt x="834" y="39"/>
                  </a:lnTo>
                  <a:lnTo>
                    <a:pt x="835" y="38"/>
                  </a:lnTo>
                  <a:lnTo>
                    <a:pt x="837" y="35"/>
                  </a:lnTo>
                  <a:lnTo>
                    <a:pt x="838" y="33"/>
                  </a:lnTo>
                  <a:lnTo>
                    <a:pt x="839" y="32"/>
                  </a:lnTo>
                  <a:lnTo>
                    <a:pt x="839" y="30"/>
                  </a:lnTo>
                  <a:lnTo>
                    <a:pt x="841" y="29"/>
                  </a:lnTo>
                  <a:lnTo>
                    <a:pt x="842" y="28"/>
                  </a:lnTo>
                  <a:lnTo>
                    <a:pt x="842" y="26"/>
                  </a:lnTo>
                  <a:lnTo>
                    <a:pt x="844" y="26"/>
                  </a:lnTo>
                  <a:lnTo>
                    <a:pt x="844" y="25"/>
                  </a:lnTo>
                  <a:lnTo>
                    <a:pt x="845" y="23"/>
                  </a:lnTo>
                  <a:lnTo>
                    <a:pt x="845" y="22"/>
                  </a:lnTo>
                  <a:lnTo>
                    <a:pt x="847" y="20"/>
                  </a:lnTo>
                  <a:lnTo>
                    <a:pt x="848" y="19"/>
                  </a:lnTo>
                  <a:lnTo>
                    <a:pt x="848" y="18"/>
                  </a:lnTo>
                  <a:lnTo>
                    <a:pt x="849" y="16"/>
                  </a:lnTo>
                  <a:lnTo>
                    <a:pt x="849" y="15"/>
                  </a:lnTo>
                  <a:lnTo>
                    <a:pt x="851" y="15"/>
                  </a:lnTo>
                  <a:lnTo>
                    <a:pt x="851" y="13"/>
                  </a:lnTo>
                  <a:lnTo>
                    <a:pt x="852" y="12"/>
                  </a:lnTo>
                  <a:lnTo>
                    <a:pt x="854" y="10"/>
                  </a:lnTo>
                  <a:lnTo>
                    <a:pt x="854" y="9"/>
                  </a:lnTo>
                  <a:lnTo>
                    <a:pt x="855" y="7"/>
                  </a:lnTo>
                  <a:lnTo>
                    <a:pt x="855" y="6"/>
                  </a:lnTo>
                  <a:lnTo>
                    <a:pt x="857" y="3"/>
                  </a:lnTo>
                  <a:lnTo>
                    <a:pt x="858" y="2"/>
                  </a:lnTo>
                  <a:lnTo>
                    <a:pt x="86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1" name="Freeform 6">
              <a:extLst>
                <a:ext uri="{FF2B5EF4-FFF2-40B4-BE49-F238E27FC236}">
                  <a16:creationId xmlns:a16="http://schemas.microsoft.com/office/drawing/2014/main" id="{619DCECA-AA27-FA4F-B62C-E486338C6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874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6" y="10"/>
                  </a:lnTo>
                  <a:lnTo>
                    <a:pt x="7" y="14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4" y="26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31" y="60"/>
                  </a:lnTo>
                  <a:lnTo>
                    <a:pt x="31" y="63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2" y="114"/>
                  </a:lnTo>
                  <a:lnTo>
                    <a:pt x="53" y="115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2" y="142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5" y="147"/>
                  </a:lnTo>
                  <a:lnTo>
                    <a:pt x="65" y="149"/>
                  </a:lnTo>
                  <a:lnTo>
                    <a:pt x="65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0" y="165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2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2" y="205"/>
                  </a:lnTo>
                  <a:lnTo>
                    <a:pt x="83" y="208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4"/>
                  </a:lnTo>
                  <a:lnTo>
                    <a:pt x="86" y="217"/>
                  </a:lnTo>
                  <a:lnTo>
                    <a:pt x="86" y="220"/>
                  </a:lnTo>
                  <a:lnTo>
                    <a:pt x="87" y="221"/>
                  </a:lnTo>
                  <a:lnTo>
                    <a:pt x="87" y="223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89" y="228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3" y="250"/>
                  </a:lnTo>
                  <a:lnTo>
                    <a:pt x="93" y="251"/>
                  </a:lnTo>
                  <a:lnTo>
                    <a:pt x="93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6" y="270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6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98" y="292"/>
                  </a:lnTo>
                  <a:lnTo>
                    <a:pt x="98" y="293"/>
                  </a:lnTo>
                  <a:lnTo>
                    <a:pt x="99" y="293"/>
                  </a:lnTo>
                  <a:lnTo>
                    <a:pt x="99" y="294"/>
                  </a:lnTo>
                  <a:lnTo>
                    <a:pt x="99" y="296"/>
                  </a:lnTo>
                  <a:lnTo>
                    <a:pt x="99" y="297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100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0" y="328"/>
                  </a:lnTo>
                  <a:lnTo>
                    <a:pt x="100" y="329"/>
                  </a:lnTo>
                  <a:lnTo>
                    <a:pt x="100" y="330"/>
                  </a:lnTo>
                  <a:lnTo>
                    <a:pt x="100" y="333"/>
                  </a:lnTo>
                  <a:lnTo>
                    <a:pt x="100" y="335"/>
                  </a:lnTo>
                  <a:lnTo>
                    <a:pt x="100" y="338"/>
                  </a:lnTo>
                  <a:lnTo>
                    <a:pt x="100" y="340"/>
                  </a:lnTo>
                  <a:lnTo>
                    <a:pt x="100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2" name="Freeform 7">
              <a:extLst>
                <a:ext uri="{FF2B5EF4-FFF2-40B4-BE49-F238E27FC236}">
                  <a16:creationId xmlns:a16="http://schemas.microsoft.com/office/drawing/2014/main" id="{202691A3-14E9-C447-8367-DCD071120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045"/>
              <a:ext cx="51" cy="171"/>
            </a:xfrm>
            <a:custGeom>
              <a:avLst/>
              <a:gdLst>
                <a:gd name="T0" fmla="*/ 1 w 102"/>
                <a:gd name="T1" fmla="*/ 1 h 342"/>
                <a:gd name="T2" fmla="*/ 1 w 102"/>
                <a:gd name="T3" fmla="*/ 1 h 342"/>
                <a:gd name="T4" fmla="*/ 1 w 102"/>
                <a:gd name="T5" fmla="*/ 1 h 342"/>
                <a:gd name="T6" fmla="*/ 1 w 102"/>
                <a:gd name="T7" fmla="*/ 1 h 342"/>
                <a:gd name="T8" fmla="*/ 1 w 102"/>
                <a:gd name="T9" fmla="*/ 1 h 342"/>
                <a:gd name="T10" fmla="*/ 1 w 102"/>
                <a:gd name="T11" fmla="*/ 1 h 342"/>
                <a:gd name="T12" fmla="*/ 1 w 102"/>
                <a:gd name="T13" fmla="*/ 1 h 342"/>
                <a:gd name="T14" fmla="*/ 1 w 102"/>
                <a:gd name="T15" fmla="*/ 1 h 342"/>
                <a:gd name="T16" fmla="*/ 1 w 102"/>
                <a:gd name="T17" fmla="*/ 1 h 342"/>
                <a:gd name="T18" fmla="*/ 1 w 102"/>
                <a:gd name="T19" fmla="*/ 1 h 342"/>
                <a:gd name="T20" fmla="*/ 1 w 102"/>
                <a:gd name="T21" fmla="*/ 1 h 342"/>
                <a:gd name="T22" fmla="*/ 1 w 102"/>
                <a:gd name="T23" fmla="*/ 1 h 342"/>
                <a:gd name="T24" fmla="*/ 1 w 102"/>
                <a:gd name="T25" fmla="*/ 1 h 342"/>
                <a:gd name="T26" fmla="*/ 1 w 102"/>
                <a:gd name="T27" fmla="*/ 1 h 342"/>
                <a:gd name="T28" fmla="*/ 1 w 102"/>
                <a:gd name="T29" fmla="*/ 1 h 342"/>
                <a:gd name="T30" fmla="*/ 1 w 102"/>
                <a:gd name="T31" fmla="*/ 1 h 342"/>
                <a:gd name="T32" fmla="*/ 1 w 102"/>
                <a:gd name="T33" fmla="*/ 1 h 342"/>
                <a:gd name="T34" fmla="*/ 1 w 102"/>
                <a:gd name="T35" fmla="*/ 1 h 342"/>
                <a:gd name="T36" fmla="*/ 1 w 102"/>
                <a:gd name="T37" fmla="*/ 1 h 342"/>
                <a:gd name="T38" fmla="*/ 1 w 102"/>
                <a:gd name="T39" fmla="*/ 1 h 342"/>
                <a:gd name="T40" fmla="*/ 1 w 102"/>
                <a:gd name="T41" fmla="*/ 1 h 342"/>
                <a:gd name="T42" fmla="*/ 1 w 102"/>
                <a:gd name="T43" fmla="*/ 1 h 342"/>
                <a:gd name="T44" fmla="*/ 1 w 102"/>
                <a:gd name="T45" fmla="*/ 1 h 342"/>
                <a:gd name="T46" fmla="*/ 1 w 102"/>
                <a:gd name="T47" fmla="*/ 1 h 342"/>
                <a:gd name="T48" fmla="*/ 1 w 102"/>
                <a:gd name="T49" fmla="*/ 1 h 342"/>
                <a:gd name="T50" fmla="*/ 1 w 102"/>
                <a:gd name="T51" fmla="*/ 1 h 342"/>
                <a:gd name="T52" fmla="*/ 1 w 102"/>
                <a:gd name="T53" fmla="*/ 1 h 342"/>
                <a:gd name="T54" fmla="*/ 1 w 102"/>
                <a:gd name="T55" fmla="*/ 1 h 342"/>
                <a:gd name="T56" fmla="*/ 1 w 102"/>
                <a:gd name="T57" fmla="*/ 1 h 342"/>
                <a:gd name="T58" fmla="*/ 1 w 102"/>
                <a:gd name="T59" fmla="*/ 1 h 342"/>
                <a:gd name="T60" fmla="*/ 1 w 102"/>
                <a:gd name="T61" fmla="*/ 1 h 342"/>
                <a:gd name="T62" fmla="*/ 1 w 102"/>
                <a:gd name="T63" fmla="*/ 1 h 342"/>
                <a:gd name="T64" fmla="*/ 1 w 102"/>
                <a:gd name="T65" fmla="*/ 1 h 342"/>
                <a:gd name="T66" fmla="*/ 1 w 102"/>
                <a:gd name="T67" fmla="*/ 1 h 342"/>
                <a:gd name="T68" fmla="*/ 1 w 102"/>
                <a:gd name="T69" fmla="*/ 1 h 342"/>
                <a:gd name="T70" fmla="*/ 1 w 102"/>
                <a:gd name="T71" fmla="*/ 1 h 342"/>
                <a:gd name="T72" fmla="*/ 1 w 102"/>
                <a:gd name="T73" fmla="*/ 1 h 342"/>
                <a:gd name="T74" fmla="*/ 1 w 102"/>
                <a:gd name="T75" fmla="*/ 1 h 342"/>
                <a:gd name="T76" fmla="*/ 1 w 102"/>
                <a:gd name="T77" fmla="*/ 1 h 342"/>
                <a:gd name="T78" fmla="*/ 1 w 102"/>
                <a:gd name="T79" fmla="*/ 1 h 342"/>
                <a:gd name="T80" fmla="*/ 1 w 102"/>
                <a:gd name="T81" fmla="*/ 1 h 342"/>
                <a:gd name="T82" fmla="*/ 1 w 102"/>
                <a:gd name="T83" fmla="*/ 1 h 342"/>
                <a:gd name="T84" fmla="*/ 1 w 102"/>
                <a:gd name="T85" fmla="*/ 1 h 342"/>
                <a:gd name="T86" fmla="*/ 1 w 102"/>
                <a:gd name="T87" fmla="*/ 1 h 342"/>
                <a:gd name="T88" fmla="*/ 1 w 102"/>
                <a:gd name="T89" fmla="*/ 1 h 342"/>
                <a:gd name="T90" fmla="*/ 1 w 102"/>
                <a:gd name="T91" fmla="*/ 1 h 342"/>
                <a:gd name="T92" fmla="*/ 1 w 102"/>
                <a:gd name="T93" fmla="*/ 1 h 342"/>
                <a:gd name="T94" fmla="*/ 1 w 102"/>
                <a:gd name="T95" fmla="*/ 1 h 342"/>
                <a:gd name="T96" fmla="*/ 1 w 102"/>
                <a:gd name="T97" fmla="*/ 1 h 342"/>
                <a:gd name="T98" fmla="*/ 1 w 102"/>
                <a:gd name="T99" fmla="*/ 1 h 342"/>
                <a:gd name="T100" fmla="*/ 1 w 102"/>
                <a:gd name="T101" fmla="*/ 1 h 342"/>
                <a:gd name="T102" fmla="*/ 1 w 102"/>
                <a:gd name="T103" fmla="*/ 1 h 342"/>
                <a:gd name="T104" fmla="*/ 1 w 102"/>
                <a:gd name="T105" fmla="*/ 1 h 342"/>
                <a:gd name="T106" fmla="*/ 1 w 102"/>
                <a:gd name="T107" fmla="*/ 1 h 342"/>
                <a:gd name="T108" fmla="*/ 1 w 102"/>
                <a:gd name="T109" fmla="*/ 1 h 342"/>
                <a:gd name="T110" fmla="*/ 1 w 102"/>
                <a:gd name="T111" fmla="*/ 1 h 342"/>
                <a:gd name="T112" fmla="*/ 1 w 102"/>
                <a:gd name="T113" fmla="*/ 1 h 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2"/>
                <a:gd name="T173" fmla="*/ 102 w 102"/>
                <a:gd name="T174" fmla="*/ 342 h 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2">
                  <a:moveTo>
                    <a:pt x="0" y="342"/>
                  </a:moveTo>
                  <a:lnTo>
                    <a:pt x="1" y="339"/>
                  </a:lnTo>
                  <a:lnTo>
                    <a:pt x="4" y="335"/>
                  </a:lnTo>
                  <a:lnTo>
                    <a:pt x="6" y="332"/>
                  </a:lnTo>
                  <a:lnTo>
                    <a:pt x="7" y="329"/>
                  </a:lnTo>
                  <a:lnTo>
                    <a:pt x="8" y="326"/>
                  </a:lnTo>
                  <a:lnTo>
                    <a:pt x="10" y="323"/>
                  </a:lnTo>
                  <a:lnTo>
                    <a:pt x="11" y="320"/>
                  </a:lnTo>
                  <a:lnTo>
                    <a:pt x="13" y="319"/>
                  </a:lnTo>
                  <a:lnTo>
                    <a:pt x="14" y="316"/>
                  </a:lnTo>
                  <a:lnTo>
                    <a:pt x="16" y="314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9" y="309"/>
                  </a:lnTo>
                  <a:lnTo>
                    <a:pt x="20" y="306"/>
                  </a:lnTo>
                  <a:lnTo>
                    <a:pt x="20" y="304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3" y="300"/>
                  </a:lnTo>
                  <a:lnTo>
                    <a:pt x="23" y="299"/>
                  </a:lnTo>
                  <a:lnTo>
                    <a:pt x="24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7" y="293"/>
                  </a:lnTo>
                  <a:lnTo>
                    <a:pt x="27" y="291"/>
                  </a:lnTo>
                  <a:lnTo>
                    <a:pt x="27" y="290"/>
                  </a:lnTo>
                  <a:lnTo>
                    <a:pt x="29" y="289"/>
                  </a:lnTo>
                  <a:lnTo>
                    <a:pt x="29" y="287"/>
                  </a:lnTo>
                  <a:lnTo>
                    <a:pt x="30" y="284"/>
                  </a:lnTo>
                  <a:lnTo>
                    <a:pt x="30" y="283"/>
                  </a:lnTo>
                  <a:lnTo>
                    <a:pt x="31" y="281"/>
                  </a:lnTo>
                  <a:lnTo>
                    <a:pt x="31" y="280"/>
                  </a:lnTo>
                  <a:lnTo>
                    <a:pt x="33" y="277"/>
                  </a:lnTo>
                  <a:lnTo>
                    <a:pt x="34" y="276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70"/>
                  </a:lnTo>
                  <a:lnTo>
                    <a:pt x="37" y="268"/>
                  </a:lnTo>
                  <a:lnTo>
                    <a:pt x="37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39" y="263"/>
                  </a:lnTo>
                  <a:lnTo>
                    <a:pt x="40" y="261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2" y="257"/>
                  </a:lnTo>
                  <a:lnTo>
                    <a:pt x="42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3" y="251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47"/>
                  </a:lnTo>
                  <a:lnTo>
                    <a:pt x="46" y="245"/>
                  </a:lnTo>
                  <a:lnTo>
                    <a:pt x="46" y="244"/>
                  </a:lnTo>
                  <a:lnTo>
                    <a:pt x="47" y="243"/>
                  </a:lnTo>
                  <a:lnTo>
                    <a:pt x="47" y="240"/>
                  </a:lnTo>
                  <a:lnTo>
                    <a:pt x="49" y="238"/>
                  </a:lnTo>
                  <a:lnTo>
                    <a:pt x="49" y="237"/>
                  </a:lnTo>
                  <a:lnTo>
                    <a:pt x="50" y="234"/>
                  </a:lnTo>
                  <a:lnTo>
                    <a:pt x="50" y="231"/>
                  </a:lnTo>
                  <a:lnTo>
                    <a:pt x="52" y="230"/>
                  </a:lnTo>
                  <a:lnTo>
                    <a:pt x="53" y="227"/>
                  </a:lnTo>
                  <a:lnTo>
                    <a:pt x="53" y="225"/>
                  </a:lnTo>
                  <a:lnTo>
                    <a:pt x="54" y="222"/>
                  </a:lnTo>
                  <a:lnTo>
                    <a:pt x="54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59" y="210"/>
                  </a:lnTo>
                  <a:lnTo>
                    <a:pt x="60" y="208"/>
                  </a:lnTo>
                  <a:lnTo>
                    <a:pt x="60" y="207"/>
                  </a:lnTo>
                  <a:lnTo>
                    <a:pt x="60" y="205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3" y="199"/>
                  </a:lnTo>
                  <a:lnTo>
                    <a:pt x="63" y="198"/>
                  </a:lnTo>
                  <a:lnTo>
                    <a:pt x="63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5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7" y="187"/>
                  </a:lnTo>
                  <a:lnTo>
                    <a:pt x="67" y="184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0" y="178"/>
                  </a:lnTo>
                  <a:lnTo>
                    <a:pt x="70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2" y="169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4"/>
                  </a:lnTo>
                  <a:lnTo>
                    <a:pt x="75" y="162"/>
                  </a:lnTo>
                  <a:lnTo>
                    <a:pt x="75" y="161"/>
                  </a:lnTo>
                  <a:lnTo>
                    <a:pt x="75" y="159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5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1"/>
                  </a:lnTo>
                  <a:lnTo>
                    <a:pt x="77" y="149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9" y="146"/>
                  </a:lnTo>
                  <a:lnTo>
                    <a:pt x="80" y="145"/>
                  </a:lnTo>
                  <a:lnTo>
                    <a:pt x="80" y="143"/>
                  </a:lnTo>
                  <a:lnTo>
                    <a:pt x="80" y="142"/>
                  </a:lnTo>
                  <a:lnTo>
                    <a:pt x="82" y="139"/>
                  </a:lnTo>
                  <a:lnTo>
                    <a:pt x="82" y="138"/>
                  </a:lnTo>
                  <a:lnTo>
                    <a:pt x="82" y="136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5"/>
                  </a:lnTo>
                  <a:lnTo>
                    <a:pt x="86" y="123"/>
                  </a:lnTo>
                  <a:lnTo>
                    <a:pt x="87" y="121"/>
                  </a:lnTo>
                  <a:lnTo>
                    <a:pt x="87" y="119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90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2" y="100"/>
                  </a:lnTo>
                  <a:lnTo>
                    <a:pt x="93" y="100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6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3" y="90"/>
                  </a:lnTo>
                  <a:lnTo>
                    <a:pt x="95" y="89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5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6" y="64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6" y="60"/>
                  </a:lnTo>
                  <a:lnTo>
                    <a:pt x="96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8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9" y="43"/>
                  </a:lnTo>
                  <a:lnTo>
                    <a:pt x="99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100" y="11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3" name="Freeform 8">
              <a:extLst>
                <a:ext uri="{FF2B5EF4-FFF2-40B4-BE49-F238E27FC236}">
                  <a16:creationId xmlns:a16="http://schemas.microsoft.com/office/drawing/2014/main" id="{F1580956-5153-A843-8945-1B5CB37B7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923"/>
              <a:ext cx="43" cy="44"/>
            </a:xfrm>
            <a:custGeom>
              <a:avLst/>
              <a:gdLst>
                <a:gd name="T0" fmla="*/ 0 w 86"/>
                <a:gd name="T1" fmla="*/ 1 h 86"/>
                <a:gd name="T2" fmla="*/ 1 w 86"/>
                <a:gd name="T3" fmla="*/ 1 h 86"/>
                <a:gd name="T4" fmla="*/ 1 w 86"/>
                <a:gd name="T5" fmla="*/ 1 h 86"/>
                <a:gd name="T6" fmla="*/ 1 w 86"/>
                <a:gd name="T7" fmla="*/ 1 h 86"/>
                <a:gd name="T8" fmla="*/ 1 w 86"/>
                <a:gd name="T9" fmla="*/ 1 h 86"/>
                <a:gd name="T10" fmla="*/ 1 w 86"/>
                <a:gd name="T11" fmla="*/ 1 h 86"/>
                <a:gd name="T12" fmla="*/ 1 w 86"/>
                <a:gd name="T13" fmla="*/ 1 h 86"/>
                <a:gd name="T14" fmla="*/ 1 w 86"/>
                <a:gd name="T15" fmla="*/ 1 h 86"/>
                <a:gd name="T16" fmla="*/ 1 w 86"/>
                <a:gd name="T17" fmla="*/ 1 h 86"/>
                <a:gd name="T18" fmla="*/ 1 w 86"/>
                <a:gd name="T19" fmla="*/ 0 h 86"/>
                <a:gd name="T20" fmla="*/ 1 w 86"/>
                <a:gd name="T21" fmla="*/ 0 h 86"/>
                <a:gd name="T22" fmla="*/ 1 w 86"/>
                <a:gd name="T23" fmla="*/ 0 h 86"/>
                <a:gd name="T24" fmla="*/ 1 w 86"/>
                <a:gd name="T25" fmla="*/ 0 h 86"/>
                <a:gd name="T26" fmla="*/ 1 w 86"/>
                <a:gd name="T27" fmla="*/ 1 h 86"/>
                <a:gd name="T28" fmla="*/ 1 w 86"/>
                <a:gd name="T29" fmla="*/ 1 h 86"/>
                <a:gd name="T30" fmla="*/ 1 w 86"/>
                <a:gd name="T31" fmla="*/ 1 h 86"/>
                <a:gd name="T32" fmla="*/ 1 w 86"/>
                <a:gd name="T33" fmla="*/ 1 h 86"/>
                <a:gd name="T34" fmla="*/ 1 w 86"/>
                <a:gd name="T35" fmla="*/ 1 h 86"/>
                <a:gd name="T36" fmla="*/ 1 w 86"/>
                <a:gd name="T37" fmla="*/ 1 h 86"/>
                <a:gd name="T38" fmla="*/ 1 w 86"/>
                <a:gd name="T39" fmla="*/ 1 h 86"/>
                <a:gd name="T40" fmla="*/ 1 w 86"/>
                <a:gd name="T41" fmla="*/ 1 h 86"/>
                <a:gd name="T42" fmla="*/ 1 w 86"/>
                <a:gd name="T43" fmla="*/ 1 h 86"/>
                <a:gd name="T44" fmla="*/ 1 w 86"/>
                <a:gd name="T45" fmla="*/ 1 h 86"/>
                <a:gd name="T46" fmla="*/ 1 w 86"/>
                <a:gd name="T47" fmla="*/ 1 h 86"/>
                <a:gd name="T48" fmla="*/ 1 w 86"/>
                <a:gd name="T49" fmla="*/ 1 h 86"/>
                <a:gd name="T50" fmla="*/ 1 w 86"/>
                <a:gd name="T51" fmla="*/ 1 h 86"/>
                <a:gd name="T52" fmla="*/ 1 w 86"/>
                <a:gd name="T53" fmla="*/ 1 h 86"/>
                <a:gd name="T54" fmla="*/ 1 w 86"/>
                <a:gd name="T55" fmla="*/ 1 h 86"/>
                <a:gd name="T56" fmla="*/ 1 w 86"/>
                <a:gd name="T57" fmla="*/ 1 h 86"/>
                <a:gd name="T58" fmla="*/ 1 w 86"/>
                <a:gd name="T59" fmla="*/ 1 h 86"/>
                <a:gd name="T60" fmla="*/ 1 w 86"/>
                <a:gd name="T61" fmla="*/ 1 h 86"/>
                <a:gd name="T62" fmla="*/ 1 w 86"/>
                <a:gd name="T63" fmla="*/ 1 h 86"/>
                <a:gd name="T64" fmla="*/ 1 w 86"/>
                <a:gd name="T65" fmla="*/ 1 h 86"/>
                <a:gd name="T66" fmla="*/ 1 w 86"/>
                <a:gd name="T67" fmla="*/ 1 h 86"/>
                <a:gd name="T68" fmla="*/ 1 w 86"/>
                <a:gd name="T69" fmla="*/ 1 h 86"/>
                <a:gd name="T70" fmla="*/ 1 w 86"/>
                <a:gd name="T71" fmla="*/ 1 h 86"/>
                <a:gd name="T72" fmla="*/ 1 w 86"/>
                <a:gd name="T73" fmla="*/ 1 h 86"/>
                <a:gd name="T74" fmla="*/ 1 w 86"/>
                <a:gd name="T75" fmla="*/ 1 h 86"/>
                <a:gd name="T76" fmla="*/ 1 w 86"/>
                <a:gd name="T77" fmla="*/ 1 h 86"/>
                <a:gd name="T78" fmla="*/ 1 w 86"/>
                <a:gd name="T79" fmla="*/ 1 h 86"/>
                <a:gd name="T80" fmla="*/ 1 w 86"/>
                <a:gd name="T81" fmla="*/ 1 h 86"/>
                <a:gd name="T82" fmla="*/ 1 w 86"/>
                <a:gd name="T83" fmla="*/ 1 h 86"/>
                <a:gd name="T84" fmla="*/ 1 w 86"/>
                <a:gd name="T85" fmla="*/ 1 h 86"/>
                <a:gd name="T86" fmla="*/ 1 w 86"/>
                <a:gd name="T87" fmla="*/ 1 h 86"/>
                <a:gd name="T88" fmla="*/ 1 w 86"/>
                <a:gd name="T89" fmla="*/ 1 h 86"/>
                <a:gd name="T90" fmla="*/ 1 w 86"/>
                <a:gd name="T91" fmla="*/ 1 h 86"/>
                <a:gd name="T92" fmla="*/ 1 w 86"/>
                <a:gd name="T93" fmla="*/ 1 h 86"/>
                <a:gd name="T94" fmla="*/ 1 w 86"/>
                <a:gd name="T95" fmla="*/ 1 h 86"/>
                <a:gd name="T96" fmla="*/ 1 w 86"/>
                <a:gd name="T97" fmla="*/ 1 h 86"/>
                <a:gd name="T98" fmla="*/ 1 w 86"/>
                <a:gd name="T99" fmla="*/ 1 h 86"/>
                <a:gd name="T100" fmla="*/ 1 w 86"/>
                <a:gd name="T101" fmla="*/ 1 h 86"/>
                <a:gd name="T102" fmla="*/ 1 w 86"/>
                <a:gd name="T103" fmla="*/ 1 h 86"/>
                <a:gd name="T104" fmla="*/ 1 w 86"/>
                <a:gd name="T105" fmla="*/ 1 h 86"/>
                <a:gd name="T106" fmla="*/ 1 w 86"/>
                <a:gd name="T107" fmla="*/ 1 h 86"/>
                <a:gd name="T108" fmla="*/ 1 w 86"/>
                <a:gd name="T109" fmla="*/ 1 h 86"/>
                <a:gd name="T110" fmla="*/ 0 w 86"/>
                <a:gd name="T111" fmla="*/ 1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"/>
                <a:gd name="T169" fmla="*/ 0 h 86"/>
                <a:gd name="T170" fmla="*/ 86 w 86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" h="86">
                  <a:moveTo>
                    <a:pt x="0" y="50"/>
                  </a:moveTo>
                  <a:lnTo>
                    <a:pt x="0" y="34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5" y="8"/>
                  </a:lnTo>
                  <a:lnTo>
                    <a:pt x="76" y="10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81" y="14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20"/>
                  </a:lnTo>
                  <a:lnTo>
                    <a:pt x="85" y="21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6" y="27"/>
                  </a:lnTo>
                  <a:lnTo>
                    <a:pt x="86" y="29"/>
                  </a:lnTo>
                  <a:lnTo>
                    <a:pt x="86" y="30"/>
                  </a:lnTo>
                  <a:lnTo>
                    <a:pt x="86" y="33"/>
                  </a:lnTo>
                  <a:lnTo>
                    <a:pt x="86" y="34"/>
                  </a:lnTo>
                  <a:lnTo>
                    <a:pt x="86" y="50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4" y="64"/>
                  </a:lnTo>
                  <a:lnTo>
                    <a:pt x="84" y="66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1" y="70"/>
                  </a:lnTo>
                  <a:lnTo>
                    <a:pt x="79" y="72"/>
                  </a:lnTo>
                  <a:lnTo>
                    <a:pt x="79" y="73"/>
                  </a:lnTo>
                  <a:lnTo>
                    <a:pt x="78" y="75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3" y="77"/>
                  </a:lnTo>
                  <a:lnTo>
                    <a:pt x="72" y="79"/>
                  </a:lnTo>
                  <a:lnTo>
                    <a:pt x="71" y="79"/>
                  </a:lnTo>
                  <a:lnTo>
                    <a:pt x="69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9" y="82"/>
                  </a:lnTo>
                  <a:lnTo>
                    <a:pt x="17" y="80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3" y="77"/>
                  </a:lnTo>
                  <a:lnTo>
                    <a:pt x="12" y="76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7" y="72"/>
                  </a:lnTo>
                  <a:lnTo>
                    <a:pt x="6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74" name="Line 10">
              <a:extLst>
                <a:ext uri="{FF2B5EF4-FFF2-40B4-BE49-F238E27FC236}">
                  <a16:creationId xmlns:a16="http://schemas.microsoft.com/office/drawing/2014/main" id="{82A7A02D-2210-7E49-A6D0-56C4B00A37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7" y="2145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5" name="Freeform 13">
              <a:extLst>
                <a:ext uri="{FF2B5EF4-FFF2-40B4-BE49-F238E27FC236}">
                  <a16:creationId xmlns:a16="http://schemas.microsoft.com/office/drawing/2014/main" id="{935680CC-D47A-524A-A012-E365DF906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1628"/>
              <a:ext cx="1381" cy="239"/>
            </a:xfrm>
            <a:custGeom>
              <a:avLst/>
              <a:gdLst>
                <a:gd name="T0" fmla="*/ 0 w 1413"/>
                <a:gd name="T1" fmla="*/ 0 h 242"/>
                <a:gd name="T2" fmla="*/ 567 w 1413"/>
                <a:gd name="T3" fmla="*/ 0 h 242"/>
                <a:gd name="T4" fmla="*/ 567 w 1413"/>
                <a:gd name="T5" fmla="*/ 170 h 242"/>
                <a:gd name="T6" fmla="*/ 587 w 1413"/>
                <a:gd name="T7" fmla="*/ 170 h 242"/>
                <a:gd name="T8" fmla="*/ 744 w 1413"/>
                <a:gd name="T9" fmla="*/ 172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6" name="Line 14">
              <a:extLst>
                <a:ext uri="{FF2B5EF4-FFF2-40B4-BE49-F238E27FC236}">
                  <a16:creationId xmlns:a16="http://schemas.microsoft.com/office/drawing/2014/main" id="{9F257DD5-72F5-C64A-8447-FEE959C12A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2" y="2045"/>
              <a:ext cx="531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7" name="Line 15">
              <a:extLst>
                <a:ext uri="{FF2B5EF4-FFF2-40B4-BE49-F238E27FC236}">
                  <a16:creationId xmlns:a16="http://schemas.microsoft.com/office/drawing/2014/main" id="{380CD03F-637D-E14C-8365-78BB14EE11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9" y="1944"/>
              <a:ext cx="387" cy="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8" name="Line 16">
              <a:extLst>
                <a:ext uri="{FF2B5EF4-FFF2-40B4-BE49-F238E27FC236}">
                  <a16:creationId xmlns:a16="http://schemas.microsoft.com/office/drawing/2014/main" id="{DC0DEA0F-1D11-2544-B25F-E87B311C02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2" y="1944"/>
              <a:ext cx="344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9" name="Rectangle 17">
              <a:extLst>
                <a:ext uri="{FF2B5EF4-FFF2-40B4-BE49-F238E27FC236}">
                  <a16:creationId xmlns:a16="http://schemas.microsoft.com/office/drawing/2014/main" id="{EB636977-553A-164E-BE3B-3F45D12C4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1555"/>
              <a:ext cx="11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480" name="Rectangle 18">
              <a:extLst>
                <a:ext uri="{FF2B5EF4-FFF2-40B4-BE49-F238E27FC236}">
                  <a16:creationId xmlns:a16="http://schemas.microsoft.com/office/drawing/2014/main" id="{429B9CB9-194F-5A46-B6C6-803C459CE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1891"/>
              <a:ext cx="104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481" name="Freeform 19">
              <a:extLst>
                <a:ext uri="{FF2B5EF4-FFF2-40B4-BE49-F238E27FC236}">
                  <a16:creationId xmlns:a16="http://schemas.microsoft.com/office/drawing/2014/main" id="{15E14348-6698-D04F-874D-660A75971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944"/>
              <a:ext cx="1824" cy="503"/>
            </a:xfrm>
            <a:custGeom>
              <a:avLst/>
              <a:gdLst>
                <a:gd name="T0" fmla="*/ 0 w 3649"/>
                <a:gd name="T1" fmla="*/ 0 h 1006"/>
                <a:gd name="T2" fmla="*/ 0 w 3649"/>
                <a:gd name="T3" fmla="*/ 1 h 1006"/>
                <a:gd name="T4" fmla="*/ 0 w 3649"/>
                <a:gd name="T5" fmla="*/ 1 h 1006"/>
                <a:gd name="T6" fmla="*/ 0 w 3649"/>
                <a:gd name="T7" fmla="*/ 1 h 10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49"/>
                <a:gd name="T13" fmla="*/ 0 h 1006"/>
                <a:gd name="T14" fmla="*/ 3649 w 3649"/>
                <a:gd name="T15" fmla="*/ 1006 h 10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49" h="1006">
                  <a:moveTo>
                    <a:pt x="3649" y="0"/>
                  </a:moveTo>
                  <a:lnTo>
                    <a:pt x="3649" y="1006"/>
                  </a:lnTo>
                  <a:lnTo>
                    <a:pt x="0" y="1006"/>
                  </a:lnTo>
                  <a:lnTo>
                    <a:pt x="0" y="40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2" name="Freeform 21">
              <a:extLst>
                <a:ext uri="{FF2B5EF4-FFF2-40B4-BE49-F238E27FC236}">
                  <a16:creationId xmlns:a16="http://schemas.microsoft.com/office/drawing/2014/main" id="{559B0C53-109C-8342-B1A1-CA826B145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005"/>
              <a:ext cx="77" cy="77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4" y="3"/>
                  </a:lnTo>
                  <a:lnTo>
                    <a:pt x="52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6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6" y="124"/>
                  </a:lnTo>
                  <a:lnTo>
                    <a:pt x="17" y="127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9" y="137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2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2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8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8" y="148"/>
                  </a:lnTo>
                  <a:lnTo>
                    <a:pt x="112" y="147"/>
                  </a:lnTo>
                  <a:lnTo>
                    <a:pt x="115" y="145"/>
                  </a:lnTo>
                  <a:lnTo>
                    <a:pt x="118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7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7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1" y="104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5" y="85"/>
                  </a:lnTo>
                  <a:lnTo>
                    <a:pt x="155" y="81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4" y="65"/>
                  </a:lnTo>
                  <a:lnTo>
                    <a:pt x="154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1" y="50"/>
                  </a:lnTo>
                  <a:lnTo>
                    <a:pt x="149" y="48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5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8" y="10"/>
                  </a:lnTo>
                  <a:lnTo>
                    <a:pt x="115" y="9"/>
                  </a:lnTo>
                  <a:lnTo>
                    <a:pt x="112" y="7"/>
                  </a:lnTo>
                  <a:lnTo>
                    <a:pt x="108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8" y="2"/>
                  </a:lnTo>
                  <a:lnTo>
                    <a:pt x="93" y="2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3" name="Freeform 24">
              <a:extLst>
                <a:ext uri="{FF2B5EF4-FFF2-40B4-BE49-F238E27FC236}">
                  <a16:creationId xmlns:a16="http://schemas.microsoft.com/office/drawing/2014/main" id="{464A13B8-0349-C644-9FD6-A3F8D5E61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776"/>
              <a:ext cx="430" cy="171"/>
            </a:xfrm>
            <a:custGeom>
              <a:avLst/>
              <a:gdLst>
                <a:gd name="T0" fmla="*/ 1 w 859"/>
                <a:gd name="T1" fmla="*/ 0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3" y="0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68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8" y="0"/>
                  </a:lnTo>
                  <a:lnTo>
                    <a:pt x="246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2"/>
                  </a:lnTo>
                  <a:lnTo>
                    <a:pt x="300" y="2"/>
                  </a:lnTo>
                  <a:lnTo>
                    <a:pt x="310" y="2"/>
                  </a:lnTo>
                  <a:lnTo>
                    <a:pt x="320" y="2"/>
                  </a:lnTo>
                  <a:lnTo>
                    <a:pt x="329" y="2"/>
                  </a:lnTo>
                  <a:lnTo>
                    <a:pt x="336" y="2"/>
                  </a:lnTo>
                  <a:lnTo>
                    <a:pt x="343" y="2"/>
                  </a:lnTo>
                  <a:lnTo>
                    <a:pt x="349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6" y="2"/>
                  </a:lnTo>
                  <a:lnTo>
                    <a:pt x="371" y="2"/>
                  </a:lnTo>
                  <a:lnTo>
                    <a:pt x="373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81" y="2"/>
                  </a:lnTo>
                  <a:lnTo>
                    <a:pt x="384" y="2"/>
                  </a:lnTo>
                  <a:lnTo>
                    <a:pt x="385" y="3"/>
                  </a:lnTo>
                  <a:lnTo>
                    <a:pt x="388" y="3"/>
                  </a:lnTo>
                  <a:lnTo>
                    <a:pt x="391" y="3"/>
                  </a:lnTo>
                  <a:lnTo>
                    <a:pt x="392" y="3"/>
                  </a:lnTo>
                  <a:lnTo>
                    <a:pt x="395" y="3"/>
                  </a:lnTo>
                  <a:lnTo>
                    <a:pt x="396" y="3"/>
                  </a:lnTo>
                  <a:lnTo>
                    <a:pt x="398" y="3"/>
                  </a:lnTo>
                  <a:lnTo>
                    <a:pt x="399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6"/>
                  </a:lnTo>
                  <a:lnTo>
                    <a:pt x="421" y="6"/>
                  </a:lnTo>
                  <a:lnTo>
                    <a:pt x="422" y="6"/>
                  </a:lnTo>
                  <a:lnTo>
                    <a:pt x="424" y="6"/>
                  </a:lnTo>
                  <a:lnTo>
                    <a:pt x="425" y="6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31" y="7"/>
                  </a:lnTo>
                  <a:lnTo>
                    <a:pt x="432" y="7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8" y="7"/>
                  </a:lnTo>
                  <a:lnTo>
                    <a:pt x="441" y="9"/>
                  </a:lnTo>
                  <a:lnTo>
                    <a:pt x="444" y="9"/>
                  </a:lnTo>
                  <a:lnTo>
                    <a:pt x="445" y="9"/>
                  </a:lnTo>
                  <a:lnTo>
                    <a:pt x="447" y="9"/>
                  </a:lnTo>
                  <a:lnTo>
                    <a:pt x="450" y="9"/>
                  </a:lnTo>
                  <a:lnTo>
                    <a:pt x="451" y="10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2"/>
                  </a:lnTo>
                  <a:lnTo>
                    <a:pt x="461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3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80" y="16"/>
                  </a:lnTo>
                  <a:lnTo>
                    <a:pt x="481" y="17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2"/>
                  </a:lnTo>
                  <a:lnTo>
                    <a:pt x="498" y="22"/>
                  </a:lnTo>
                  <a:lnTo>
                    <a:pt x="500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6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7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9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4" y="36"/>
                  </a:lnTo>
                  <a:lnTo>
                    <a:pt x="536" y="37"/>
                  </a:lnTo>
                  <a:lnTo>
                    <a:pt x="539" y="37"/>
                  </a:lnTo>
                  <a:lnTo>
                    <a:pt x="540" y="39"/>
                  </a:lnTo>
                  <a:lnTo>
                    <a:pt x="542" y="40"/>
                  </a:lnTo>
                  <a:lnTo>
                    <a:pt x="544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4" y="46"/>
                  </a:lnTo>
                  <a:lnTo>
                    <a:pt x="557" y="47"/>
                  </a:lnTo>
                  <a:lnTo>
                    <a:pt x="559" y="47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7" y="53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3" y="56"/>
                  </a:lnTo>
                  <a:lnTo>
                    <a:pt x="575" y="56"/>
                  </a:lnTo>
                  <a:lnTo>
                    <a:pt x="576" y="58"/>
                  </a:lnTo>
                  <a:lnTo>
                    <a:pt x="577" y="58"/>
                  </a:lnTo>
                  <a:lnTo>
                    <a:pt x="579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8" y="63"/>
                  </a:lnTo>
                  <a:lnTo>
                    <a:pt x="589" y="63"/>
                  </a:lnTo>
                  <a:lnTo>
                    <a:pt x="590" y="65"/>
                  </a:lnTo>
                  <a:lnTo>
                    <a:pt x="592" y="66"/>
                  </a:lnTo>
                  <a:lnTo>
                    <a:pt x="595" y="68"/>
                  </a:lnTo>
                  <a:lnTo>
                    <a:pt x="596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3"/>
                  </a:lnTo>
                  <a:lnTo>
                    <a:pt x="606" y="73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8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3"/>
                  </a:lnTo>
                  <a:lnTo>
                    <a:pt x="623" y="83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6" y="86"/>
                  </a:lnTo>
                  <a:lnTo>
                    <a:pt x="628" y="86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1"/>
                  </a:lnTo>
                  <a:lnTo>
                    <a:pt x="636" y="92"/>
                  </a:lnTo>
                  <a:lnTo>
                    <a:pt x="638" y="93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6"/>
                  </a:lnTo>
                  <a:lnTo>
                    <a:pt x="644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51" y="102"/>
                  </a:lnTo>
                  <a:lnTo>
                    <a:pt x="652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5" y="105"/>
                  </a:lnTo>
                  <a:lnTo>
                    <a:pt x="656" y="106"/>
                  </a:lnTo>
                  <a:lnTo>
                    <a:pt x="658" y="106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61" y="109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19"/>
                  </a:lnTo>
                  <a:lnTo>
                    <a:pt x="674" y="119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79" y="124"/>
                  </a:lnTo>
                  <a:lnTo>
                    <a:pt x="681" y="125"/>
                  </a:lnTo>
                  <a:lnTo>
                    <a:pt x="682" y="125"/>
                  </a:lnTo>
                  <a:lnTo>
                    <a:pt x="682" y="126"/>
                  </a:lnTo>
                  <a:lnTo>
                    <a:pt x="684" y="126"/>
                  </a:lnTo>
                  <a:lnTo>
                    <a:pt x="684" y="128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29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2"/>
                  </a:lnTo>
                  <a:lnTo>
                    <a:pt x="692" y="132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2" y="141"/>
                  </a:lnTo>
                  <a:lnTo>
                    <a:pt x="704" y="141"/>
                  </a:lnTo>
                  <a:lnTo>
                    <a:pt x="705" y="142"/>
                  </a:lnTo>
                  <a:lnTo>
                    <a:pt x="707" y="144"/>
                  </a:lnTo>
                  <a:lnTo>
                    <a:pt x="708" y="144"/>
                  </a:lnTo>
                  <a:lnTo>
                    <a:pt x="708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49"/>
                  </a:lnTo>
                  <a:lnTo>
                    <a:pt x="714" y="149"/>
                  </a:lnTo>
                  <a:lnTo>
                    <a:pt x="714" y="151"/>
                  </a:lnTo>
                  <a:lnTo>
                    <a:pt x="715" y="152"/>
                  </a:lnTo>
                  <a:lnTo>
                    <a:pt x="717" y="154"/>
                  </a:lnTo>
                  <a:lnTo>
                    <a:pt x="718" y="154"/>
                  </a:lnTo>
                  <a:lnTo>
                    <a:pt x="718" y="155"/>
                  </a:lnTo>
                  <a:lnTo>
                    <a:pt x="720" y="157"/>
                  </a:lnTo>
                  <a:lnTo>
                    <a:pt x="721" y="158"/>
                  </a:lnTo>
                  <a:lnTo>
                    <a:pt x="723" y="160"/>
                  </a:lnTo>
                  <a:lnTo>
                    <a:pt x="724" y="161"/>
                  </a:lnTo>
                  <a:lnTo>
                    <a:pt x="725" y="162"/>
                  </a:lnTo>
                  <a:lnTo>
                    <a:pt x="727" y="164"/>
                  </a:lnTo>
                  <a:lnTo>
                    <a:pt x="728" y="165"/>
                  </a:lnTo>
                  <a:lnTo>
                    <a:pt x="728" y="167"/>
                  </a:lnTo>
                  <a:lnTo>
                    <a:pt x="730" y="167"/>
                  </a:lnTo>
                  <a:lnTo>
                    <a:pt x="731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4" y="171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7" y="175"/>
                  </a:lnTo>
                  <a:lnTo>
                    <a:pt x="738" y="177"/>
                  </a:lnTo>
                  <a:lnTo>
                    <a:pt x="740" y="178"/>
                  </a:lnTo>
                  <a:lnTo>
                    <a:pt x="741" y="180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7" y="188"/>
                  </a:lnTo>
                  <a:lnTo>
                    <a:pt x="748" y="190"/>
                  </a:lnTo>
                  <a:lnTo>
                    <a:pt x="750" y="191"/>
                  </a:lnTo>
                  <a:lnTo>
                    <a:pt x="751" y="193"/>
                  </a:lnTo>
                  <a:lnTo>
                    <a:pt x="753" y="194"/>
                  </a:lnTo>
                  <a:lnTo>
                    <a:pt x="754" y="197"/>
                  </a:lnTo>
                  <a:lnTo>
                    <a:pt x="757" y="198"/>
                  </a:lnTo>
                  <a:lnTo>
                    <a:pt x="758" y="200"/>
                  </a:lnTo>
                  <a:lnTo>
                    <a:pt x="760" y="201"/>
                  </a:lnTo>
                  <a:lnTo>
                    <a:pt x="761" y="204"/>
                  </a:lnTo>
                  <a:lnTo>
                    <a:pt x="763" y="205"/>
                  </a:lnTo>
                  <a:lnTo>
                    <a:pt x="763" y="207"/>
                  </a:lnTo>
                  <a:lnTo>
                    <a:pt x="764" y="208"/>
                  </a:lnTo>
                  <a:lnTo>
                    <a:pt x="766" y="210"/>
                  </a:lnTo>
                  <a:lnTo>
                    <a:pt x="767" y="210"/>
                  </a:lnTo>
                  <a:lnTo>
                    <a:pt x="767" y="211"/>
                  </a:lnTo>
                  <a:lnTo>
                    <a:pt x="769" y="213"/>
                  </a:lnTo>
                  <a:lnTo>
                    <a:pt x="770" y="214"/>
                  </a:lnTo>
                  <a:lnTo>
                    <a:pt x="770" y="216"/>
                  </a:lnTo>
                  <a:lnTo>
                    <a:pt x="771" y="216"/>
                  </a:lnTo>
                  <a:lnTo>
                    <a:pt x="771" y="217"/>
                  </a:lnTo>
                  <a:lnTo>
                    <a:pt x="773" y="218"/>
                  </a:lnTo>
                  <a:lnTo>
                    <a:pt x="774" y="220"/>
                  </a:lnTo>
                  <a:lnTo>
                    <a:pt x="776" y="221"/>
                  </a:lnTo>
                  <a:lnTo>
                    <a:pt x="776" y="223"/>
                  </a:lnTo>
                  <a:lnTo>
                    <a:pt x="777" y="224"/>
                  </a:lnTo>
                  <a:lnTo>
                    <a:pt x="779" y="226"/>
                  </a:lnTo>
                  <a:lnTo>
                    <a:pt x="779" y="227"/>
                  </a:lnTo>
                  <a:lnTo>
                    <a:pt x="780" y="228"/>
                  </a:lnTo>
                  <a:lnTo>
                    <a:pt x="781" y="230"/>
                  </a:lnTo>
                  <a:lnTo>
                    <a:pt x="783" y="231"/>
                  </a:lnTo>
                  <a:lnTo>
                    <a:pt x="783" y="233"/>
                  </a:lnTo>
                  <a:lnTo>
                    <a:pt x="784" y="234"/>
                  </a:lnTo>
                  <a:lnTo>
                    <a:pt x="786" y="237"/>
                  </a:lnTo>
                  <a:lnTo>
                    <a:pt x="787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3" y="246"/>
                  </a:lnTo>
                  <a:lnTo>
                    <a:pt x="794" y="247"/>
                  </a:lnTo>
                  <a:lnTo>
                    <a:pt x="796" y="250"/>
                  </a:lnTo>
                  <a:lnTo>
                    <a:pt x="797" y="251"/>
                  </a:lnTo>
                  <a:lnTo>
                    <a:pt x="799" y="253"/>
                  </a:lnTo>
                  <a:lnTo>
                    <a:pt x="799" y="254"/>
                  </a:lnTo>
                  <a:lnTo>
                    <a:pt x="800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3" y="260"/>
                  </a:lnTo>
                  <a:lnTo>
                    <a:pt x="804" y="261"/>
                  </a:lnTo>
                  <a:lnTo>
                    <a:pt x="806" y="263"/>
                  </a:lnTo>
                  <a:lnTo>
                    <a:pt x="806" y="264"/>
                  </a:lnTo>
                  <a:lnTo>
                    <a:pt x="807" y="266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0" y="270"/>
                  </a:lnTo>
                  <a:lnTo>
                    <a:pt x="812" y="272"/>
                  </a:lnTo>
                  <a:lnTo>
                    <a:pt x="813" y="273"/>
                  </a:lnTo>
                  <a:lnTo>
                    <a:pt x="813" y="274"/>
                  </a:lnTo>
                  <a:lnTo>
                    <a:pt x="815" y="276"/>
                  </a:lnTo>
                  <a:lnTo>
                    <a:pt x="816" y="277"/>
                  </a:lnTo>
                  <a:lnTo>
                    <a:pt x="816" y="279"/>
                  </a:lnTo>
                  <a:lnTo>
                    <a:pt x="817" y="280"/>
                  </a:lnTo>
                  <a:lnTo>
                    <a:pt x="819" y="282"/>
                  </a:lnTo>
                  <a:lnTo>
                    <a:pt x="820" y="283"/>
                  </a:lnTo>
                  <a:lnTo>
                    <a:pt x="822" y="286"/>
                  </a:lnTo>
                  <a:lnTo>
                    <a:pt x="823" y="287"/>
                  </a:lnTo>
                  <a:lnTo>
                    <a:pt x="825" y="290"/>
                  </a:lnTo>
                  <a:lnTo>
                    <a:pt x="826" y="292"/>
                  </a:lnTo>
                  <a:lnTo>
                    <a:pt x="827" y="295"/>
                  </a:lnTo>
                  <a:lnTo>
                    <a:pt x="829" y="296"/>
                  </a:lnTo>
                  <a:lnTo>
                    <a:pt x="830" y="299"/>
                  </a:lnTo>
                  <a:lnTo>
                    <a:pt x="832" y="300"/>
                  </a:lnTo>
                  <a:lnTo>
                    <a:pt x="833" y="303"/>
                  </a:lnTo>
                  <a:lnTo>
                    <a:pt x="835" y="305"/>
                  </a:lnTo>
                  <a:lnTo>
                    <a:pt x="836" y="306"/>
                  </a:lnTo>
                  <a:lnTo>
                    <a:pt x="837" y="307"/>
                  </a:lnTo>
                  <a:lnTo>
                    <a:pt x="839" y="309"/>
                  </a:lnTo>
                  <a:lnTo>
                    <a:pt x="840" y="310"/>
                  </a:lnTo>
                  <a:lnTo>
                    <a:pt x="840" y="312"/>
                  </a:lnTo>
                  <a:lnTo>
                    <a:pt x="842" y="313"/>
                  </a:lnTo>
                  <a:lnTo>
                    <a:pt x="843" y="315"/>
                  </a:lnTo>
                  <a:lnTo>
                    <a:pt x="843" y="316"/>
                  </a:lnTo>
                  <a:lnTo>
                    <a:pt x="845" y="318"/>
                  </a:lnTo>
                  <a:lnTo>
                    <a:pt x="845" y="319"/>
                  </a:lnTo>
                  <a:lnTo>
                    <a:pt x="846" y="319"/>
                  </a:lnTo>
                  <a:lnTo>
                    <a:pt x="846" y="320"/>
                  </a:lnTo>
                  <a:lnTo>
                    <a:pt x="848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50" y="326"/>
                  </a:lnTo>
                  <a:lnTo>
                    <a:pt x="850" y="328"/>
                  </a:lnTo>
                  <a:lnTo>
                    <a:pt x="852" y="329"/>
                  </a:lnTo>
                  <a:lnTo>
                    <a:pt x="852" y="330"/>
                  </a:lnTo>
                  <a:lnTo>
                    <a:pt x="853" y="332"/>
                  </a:lnTo>
                  <a:lnTo>
                    <a:pt x="855" y="333"/>
                  </a:lnTo>
                  <a:lnTo>
                    <a:pt x="855" y="335"/>
                  </a:lnTo>
                  <a:lnTo>
                    <a:pt x="856" y="336"/>
                  </a:lnTo>
                  <a:lnTo>
                    <a:pt x="858" y="338"/>
                  </a:lnTo>
                  <a:lnTo>
                    <a:pt x="858" y="339"/>
                  </a:lnTo>
                  <a:lnTo>
                    <a:pt x="859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4" name="Freeform 25">
              <a:extLst>
                <a:ext uri="{FF2B5EF4-FFF2-40B4-BE49-F238E27FC236}">
                  <a16:creationId xmlns:a16="http://schemas.microsoft.com/office/drawing/2014/main" id="{5C7C5E31-D32D-634F-93CB-B4DAD0642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948"/>
              <a:ext cx="430" cy="171"/>
            </a:xfrm>
            <a:custGeom>
              <a:avLst/>
              <a:gdLst>
                <a:gd name="T0" fmla="*/ 1 w 859"/>
                <a:gd name="T1" fmla="*/ 1 h 342"/>
                <a:gd name="T2" fmla="*/ 1 w 859"/>
                <a:gd name="T3" fmla="*/ 1 h 342"/>
                <a:gd name="T4" fmla="*/ 1 w 859"/>
                <a:gd name="T5" fmla="*/ 1 h 342"/>
                <a:gd name="T6" fmla="*/ 1 w 859"/>
                <a:gd name="T7" fmla="*/ 1 h 342"/>
                <a:gd name="T8" fmla="*/ 1 w 859"/>
                <a:gd name="T9" fmla="*/ 1 h 342"/>
                <a:gd name="T10" fmla="*/ 1 w 859"/>
                <a:gd name="T11" fmla="*/ 1 h 342"/>
                <a:gd name="T12" fmla="*/ 1 w 859"/>
                <a:gd name="T13" fmla="*/ 1 h 342"/>
                <a:gd name="T14" fmla="*/ 1 w 859"/>
                <a:gd name="T15" fmla="*/ 1 h 342"/>
                <a:gd name="T16" fmla="*/ 1 w 859"/>
                <a:gd name="T17" fmla="*/ 1 h 342"/>
                <a:gd name="T18" fmla="*/ 1 w 859"/>
                <a:gd name="T19" fmla="*/ 1 h 342"/>
                <a:gd name="T20" fmla="*/ 1 w 859"/>
                <a:gd name="T21" fmla="*/ 1 h 342"/>
                <a:gd name="T22" fmla="*/ 1 w 859"/>
                <a:gd name="T23" fmla="*/ 1 h 342"/>
                <a:gd name="T24" fmla="*/ 1 w 859"/>
                <a:gd name="T25" fmla="*/ 1 h 342"/>
                <a:gd name="T26" fmla="*/ 1 w 859"/>
                <a:gd name="T27" fmla="*/ 1 h 342"/>
                <a:gd name="T28" fmla="*/ 1 w 859"/>
                <a:gd name="T29" fmla="*/ 1 h 342"/>
                <a:gd name="T30" fmla="*/ 1 w 859"/>
                <a:gd name="T31" fmla="*/ 1 h 342"/>
                <a:gd name="T32" fmla="*/ 1 w 859"/>
                <a:gd name="T33" fmla="*/ 1 h 342"/>
                <a:gd name="T34" fmla="*/ 1 w 859"/>
                <a:gd name="T35" fmla="*/ 1 h 342"/>
                <a:gd name="T36" fmla="*/ 1 w 859"/>
                <a:gd name="T37" fmla="*/ 1 h 342"/>
                <a:gd name="T38" fmla="*/ 1 w 859"/>
                <a:gd name="T39" fmla="*/ 1 h 342"/>
                <a:gd name="T40" fmla="*/ 1 w 859"/>
                <a:gd name="T41" fmla="*/ 1 h 342"/>
                <a:gd name="T42" fmla="*/ 1 w 859"/>
                <a:gd name="T43" fmla="*/ 1 h 342"/>
                <a:gd name="T44" fmla="*/ 1 w 859"/>
                <a:gd name="T45" fmla="*/ 1 h 342"/>
                <a:gd name="T46" fmla="*/ 1 w 859"/>
                <a:gd name="T47" fmla="*/ 1 h 342"/>
                <a:gd name="T48" fmla="*/ 1 w 859"/>
                <a:gd name="T49" fmla="*/ 1 h 342"/>
                <a:gd name="T50" fmla="*/ 1 w 859"/>
                <a:gd name="T51" fmla="*/ 1 h 342"/>
                <a:gd name="T52" fmla="*/ 1 w 859"/>
                <a:gd name="T53" fmla="*/ 1 h 342"/>
                <a:gd name="T54" fmla="*/ 1 w 859"/>
                <a:gd name="T55" fmla="*/ 1 h 342"/>
                <a:gd name="T56" fmla="*/ 1 w 859"/>
                <a:gd name="T57" fmla="*/ 1 h 342"/>
                <a:gd name="T58" fmla="*/ 1 w 859"/>
                <a:gd name="T59" fmla="*/ 1 h 342"/>
                <a:gd name="T60" fmla="*/ 1 w 859"/>
                <a:gd name="T61" fmla="*/ 1 h 342"/>
                <a:gd name="T62" fmla="*/ 1 w 859"/>
                <a:gd name="T63" fmla="*/ 1 h 342"/>
                <a:gd name="T64" fmla="*/ 1 w 859"/>
                <a:gd name="T65" fmla="*/ 1 h 342"/>
                <a:gd name="T66" fmla="*/ 1 w 859"/>
                <a:gd name="T67" fmla="*/ 1 h 342"/>
                <a:gd name="T68" fmla="*/ 1 w 859"/>
                <a:gd name="T69" fmla="*/ 1 h 342"/>
                <a:gd name="T70" fmla="*/ 1 w 859"/>
                <a:gd name="T71" fmla="*/ 1 h 342"/>
                <a:gd name="T72" fmla="*/ 1 w 859"/>
                <a:gd name="T73" fmla="*/ 1 h 342"/>
                <a:gd name="T74" fmla="*/ 1 w 859"/>
                <a:gd name="T75" fmla="*/ 1 h 342"/>
                <a:gd name="T76" fmla="*/ 1 w 859"/>
                <a:gd name="T77" fmla="*/ 1 h 342"/>
                <a:gd name="T78" fmla="*/ 1 w 859"/>
                <a:gd name="T79" fmla="*/ 1 h 342"/>
                <a:gd name="T80" fmla="*/ 1 w 859"/>
                <a:gd name="T81" fmla="*/ 1 h 342"/>
                <a:gd name="T82" fmla="*/ 1 w 859"/>
                <a:gd name="T83" fmla="*/ 1 h 342"/>
                <a:gd name="T84" fmla="*/ 1 w 859"/>
                <a:gd name="T85" fmla="*/ 1 h 342"/>
                <a:gd name="T86" fmla="*/ 1 w 859"/>
                <a:gd name="T87" fmla="*/ 1 h 342"/>
                <a:gd name="T88" fmla="*/ 1 w 859"/>
                <a:gd name="T89" fmla="*/ 1 h 342"/>
                <a:gd name="T90" fmla="*/ 1 w 859"/>
                <a:gd name="T91" fmla="*/ 1 h 342"/>
                <a:gd name="T92" fmla="*/ 1 w 859"/>
                <a:gd name="T93" fmla="*/ 1 h 342"/>
                <a:gd name="T94" fmla="*/ 1 w 859"/>
                <a:gd name="T95" fmla="*/ 1 h 342"/>
                <a:gd name="T96" fmla="*/ 1 w 859"/>
                <a:gd name="T97" fmla="*/ 1 h 342"/>
                <a:gd name="T98" fmla="*/ 1 w 859"/>
                <a:gd name="T99" fmla="*/ 1 h 342"/>
                <a:gd name="T100" fmla="*/ 1 w 859"/>
                <a:gd name="T101" fmla="*/ 1 h 342"/>
                <a:gd name="T102" fmla="*/ 1 w 859"/>
                <a:gd name="T103" fmla="*/ 1 h 342"/>
                <a:gd name="T104" fmla="*/ 1 w 859"/>
                <a:gd name="T105" fmla="*/ 1 h 342"/>
                <a:gd name="T106" fmla="*/ 1 w 859"/>
                <a:gd name="T107" fmla="*/ 1 h 342"/>
                <a:gd name="T108" fmla="*/ 1 w 859"/>
                <a:gd name="T109" fmla="*/ 1 h 342"/>
                <a:gd name="T110" fmla="*/ 1 w 859"/>
                <a:gd name="T111" fmla="*/ 1 h 342"/>
                <a:gd name="T112" fmla="*/ 1 w 859"/>
                <a:gd name="T113" fmla="*/ 1 h 342"/>
                <a:gd name="T114" fmla="*/ 1 w 859"/>
                <a:gd name="T115" fmla="*/ 1 h 342"/>
                <a:gd name="T116" fmla="*/ 1 w 859"/>
                <a:gd name="T117" fmla="*/ 1 h 342"/>
                <a:gd name="T118" fmla="*/ 1 w 859"/>
                <a:gd name="T119" fmla="*/ 1 h 342"/>
                <a:gd name="T120" fmla="*/ 1 w 859"/>
                <a:gd name="T121" fmla="*/ 1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3" y="342"/>
                  </a:lnTo>
                  <a:lnTo>
                    <a:pt x="119" y="342"/>
                  </a:lnTo>
                  <a:lnTo>
                    <a:pt x="145" y="342"/>
                  </a:lnTo>
                  <a:lnTo>
                    <a:pt x="168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8" y="342"/>
                  </a:lnTo>
                  <a:lnTo>
                    <a:pt x="246" y="342"/>
                  </a:lnTo>
                  <a:lnTo>
                    <a:pt x="260" y="342"/>
                  </a:lnTo>
                  <a:lnTo>
                    <a:pt x="274" y="342"/>
                  </a:lnTo>
                  <a:lnTo>
                    <a:pt x="287" y="342"/>
                  </a:lnTo>
                  <a:lnTo>
                    <a:pt x="300" y="342"/>
                  </a:lnTo>
                  <a:lnTo>
                    <a:pt x="310" y="341"/>
                  </a:lnTo>
                  <a:lnTo>
                    <a:pt x="320" y="341"/>
                  </a:lnTo>
                  <a:lnTo>
                    <a:pt x="329" y="341"/>
                  </a:lnTo>
                  <a:lnTo>
                    <a:pt x="336" y="341"/>
                  </a:lnTo>
                  <a:lnTo>
                    <a:pt x="343" y="341"/>
                  </a:lnTo>
                  <a:lnTo>
                    <a:pt x="349" y="341"/>
                  </a:lnTo>
                  <a:lnTo>
                    <a:pt x="355" y="341"/>
                  </a:lnTo>
                  <a:lnTo>
                    <a:pt x="359" y="341"/>
                  </a:lnTo>
                  <a:lnTo>
                    <a:pt x="363" y="341"/>
                  </a:lnTo>
                  <a:lnTo>
                    <a:pt x="366" y="341"/>
                  </a:lnTo>
                  <a:lnTo>
                    <a:pt x="371" y="341"/>
                  </a:lnTo>
                  <a:lnTo>
                    <a:pt x="373" y="341"/>
                  </a:lnTo>
                  <a:lnTo>
                    <a:pt x="376" y="341"/>
                  </a:lnTo>
                  <a:lnTo>
                    <a:pt x="378" y="341"/>
                  </a:lnTo>
                  <a:lnTo>
                    <a:pt x="381" y="341"/>
                  </a:lnTo>
                  <a:lnTo>
                    <a:pt x="384" y="341"/>
                  </a:lnTo>
                  <a:lnTo>
                    <a:pt x="385" y="341"/>
                  </a:lnTo>
                  <a:lnTo>
                    <a:pt x="388" y="339"/>
                  </a:lnTo>
                  <a:lnTo>
                    <a:pt x="391" y="339"/>
                  </a:lnTo>
                  <a:lnTo>
                    <a:pt x="392" y="339"/>
                  </a:lnTo>
                  <a:lnTo>
                    <a:pt x="395" y="339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399" y="339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5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8"/>
                  </a:lnTo>
                  <a:lnTo>
                    <a:pt x="414" y="338"/>
                  </a:lnTo>
                  <a:lnTo>
                    <a:pt x="415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6"/>
                  </a:lnTo>
                  <a:lnTo>
                    <a:pt x="425" y="336"/>
                  </a:lnTo>
                  <a:lnTo>
                    <a:pt x="427" y="336"/>
                  </a:lnTo>
                  <a:lnTo>
                    <a:pt x="428" y="336"/>
                  </a:lnTo>
                  <a:lnTo>
                    <a:pt x="431" y="335"/>
                  </a:lnTo>
                  <a:lnTo>
                    <a:pt x="432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8" y="335"/>
                  </a:lnTo>
                  <a:lnTo>
                    <a:pt x="441" y="334"/>
                  </a:lnTo>
                  <a:lnTo>
                    <a:pt x="444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1"/>
                  </a:lnTo>
                  <a:lnTo>
                    <a:pt x="461" y="331"/>
                  </a:lnTo>
                  <a:lnTo>
                    <a:pt x="463" y="331"/>
                  </a:lnTo>
                  <a:lnTo>
                    <a:pt x="464" y="331"/>
                  </a:lnTo>
                  <a:lnTo>
                    <a:pt x="465" y="329"/>
                  </a:lnTo>
                  <a:lnTo>
                    <a:pt x="467" y="329"/>
                  </a:lnTo>
                  <a:lnTo>
                    <a:pt x="468" y="329"/>
                  </a:lnTo>
                  <a:lnTo>
                    <a:pt x="470" y="329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4" y="328"/>
                  </a:lnTo>
                  <a:lnTo>
                    <a:pt x="475" y="326"/>
                  </a:lnTo>
                  <a:lnTo>
                    <a:pt x="477" y="326"/>
                  </a:lnTo>
                  <a:lnTo>
                    <a:pt x="480" y="326"/>
                  </a:lnTo>
                  <a:lnTo>
                    <a:pt x="481" y="325"/>
                  </a:lnTo>
                  <a:lnTo>
                    <a:pt x="483" y="325"/>
                  </a:lnTo>
                  <a:lnTo>
                    <a:pt x="486" y="324"/>
                  </a:lnTo>
                  <a:lnTo>
                    <a:pt x="488" y="324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3" y="319"/>
                  </a:lnTo>
                  <a:lnTo>
                    <a:pt x="504" y="318"/>
                  </a:lnTo>
                  <a:lnTo>
                    <a:pt x="506" y="318"/>
                  </a:lnTo>
                  <a:lnTo>
                    <a:pt x="509" y="316"/>
                  </a:lnTo>
                  <a:lnTo>
                    <a:pt x="510" y="316"/>
                  </a:lnTo>
                  <a:lnTo>
                    <a:pt x="511" y="316"/>
                  </a:lnTo>
                  <a:lnTo>
                    <a:pt x="513" y="315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3"/>
                  </a:lnTo>
                  <a:lnTo>
                    <a:pt x="519" y="313"/>
                  </a:lnTo>
                  <a:lnTo>
                    <a:pt x="520" y="313"/>
                  </a:lnTo>
                  <a:lnTo>
                    <a:pt x="521" y="312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4" y="311"/>
                  </a:lnTo>
                  <a:lnTo>
                    <a:pt x="526" y="311"/>
                  </a:lnTo>
                  <a:lnTo>
                    <a:pt x="527" y="309"/>
                  </a:lnTo>
                  <a:lnTo>
                    <a:pt x="529" y="309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4" y="306"/>
                  </a:lnTo>
                  <a:lnTo>
                    <a:pt x="536" y="305"/>
                  </a:lnTo>
                  <a:lnTo>
                    <a:pt x="539" y="305"/>
                  </a:lnTo>
                  <a:lnTo>
                    <a:pt x="540" y="303"/>
                  </a:lnTo>
                  <a:lnTo>
                    <a:pt x="542" y="302"/>
                  </a:lnTo>
                  <a:lnTo>
                    <a:pt x="544" y="302"/>
                  </a:lnTo>
                  <a:lnTo>
                    <a:pt x="546" y="301"/>
                  </a:lnTo>
                  <a:lnTo>
                    <a:pt x="549" y="299"/>
                  </a:lnTo>
                  <a:lnTo>
                    <a:pt x="552" y="298"/>
                  </a:lnTo>
                  <a:lnTo>
                    <a:pt x="553" y="298"/>
                  </a:lnTo>
                  <a:lnTo>
                    <a:pt x="554" y="296"/>
                  </a:lnTo>
                  <a:lnTo>
                    <a:pt x="557" y="295"/>
                  </a:lnTo>
                  <a:lnTo>
                    <a:pt x="559" y="295"/>
                  </a:lnTo>
                  <a:lnTo>
                    <a:pt x="560" y="293"/>
                  </a:lnTo>
                  <a:lnTo>
                    <a:pt x="562" y="293"/>
                  </a:lnTo>
                  <a:lnTo>
                    <a:pt x="563" y="292"/>
                  </a:lnTo>
                  <a:lnTo>
                    <a:pt x="565" y="292"/>
                  </a:lnTo>
                  <a:lnTo>
                    <a:pt x="566" y="290"/>
                  </a:lnTo>
                  <a:lnTo>
                    <a:pt x="567" y="290"/>
                  </a:lnTo>
                  <a:lnTo>
                    <a:pt x="567" y="289"/>
                  </a:lnTo>
                  <a:lnTo>
                    <a:pt x="569" y="289"/>
                  </a:lnTo>
                  <a:lnTo>
                    <a:pt x="570" y="288"/>
                  </a:lnTo>
                  <a:lnTo>
                    <a:pt x="572" y="288"/>
                  </a:lnTo>
                  <a:lnTo>
                    <a:pt x="573" y="288"/>
                  </a:lnTo>
                  <a:lnTo>
                    <a:pt x="573" y="286"/>
                  </a:lnTo>
                  <a:lnTo>
                    <a:pt x="575" y="286"/>
                  </a:lnTo>
                  <a:lnTo>
                    <a:pt x="576" y="285"/>
                  </a:lnTo>
                  <a:lnTo>
                    <a:pt x="577" y="285"/>
                  </a:lnTo>
                  <a:lnTo>
                    <a:pt x="579" y="283"/>
                  </a:lnTo>
                  <a:lnTo>
                    <a:pt x="580" y="283"/>
                  </a:lnTo>
                  <a:lnTo>
                    <a:pt x="582" y="282"/>
                  </a:lnTo>
                  <a:lnTo>
                    <a:pt x="583" y="280"/>
                  </a:lnTo>
                  <a:lnTo>
                    <a:pt x="585" y="280"/>
                  </a:lnTo>
                  <a:lnTo>
                    <a:pt x="588" y="279"/>
                  </a:lnTo>
                  <a:lnTo>
                    <a:pt x="589" y="279"/>
                  </a:lnTo>
                  <a:lnTo>
                    <a:pt x="590" y="278"/>
                  </a:lnTo>
                  <a:lnTo>
                    <a:pt x="592" y="276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2" y="270"/>
                  </a:lnTo>
                  <a:lnTo>
                    <a:pt x="603" y="270"/>
                  </a:lnTo>
                  <a:lnTo>
                    <a:pt x="605" y="269"/>
                  </a:lnTo>
                  <a:lnTo>
                    <a:pt x="606" y="269"/>
                  </a:lnTo>
                  <a:lnTo>
                    <a:pt x="608" y="267"/>
                  </a:lnTo>
                  <a:lnTo>
                    <a:pt x="609" y="267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3" y="265"/>
                  </a:lnTo>
                  <a:lnTo>
                    <a:pt x="615" y="263"/>
                  </a:lnTo>
                  <a:lnTo>
                    <a:pt x="616" y="263"/>
                  </a:lnTo>
                  <a:lnTo>
                    <a:pt x="618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2" y="259"/>
                  </a:lnTo>
                  <a:lnTo>
                    <a:pt x="623" y="259"/>
                  </a:lnTo>
                  <a:lnTo>
                    <a:pt x="623" y="257"/>
                  </a:lnTo>
                  <a:lnTo>
                    <a:pt x="625" y="257"/>
                  </a:lnTo>
                  <a:lnTo>
                    <a:pt x="626" y="256"/>
                  </a:lnTo>
                  <a:lnTo>
                    <a:pt x="628" y="256"/>
                  </a:lnTo>
                  <a:lnTo>
                    <a:pt x="629" y="255"/>
                  </a:lnTo>
                  <a:lnTo>
                    <a:pt x="631" y="255"/>
                  </a:lnTo>
                  <a:lnTo>
                    <a:pt x="632" y="253"/>
                  </a:lnTo>
                  <a:lnTo>
                    <a:pt x="634" y="252"/>
                  </a:lnTo>
                  <a:lnTo>
                    <a:pt x="635" y="250"/>
                  </a:lnTo>
                  <a:lnTo>
                    <a:pt x="636" y="250"/>
                  </a:lnTo>
                  <a:lnTo>
                    <a:pt x="638" y="249"/>
                  </a:lnTo>
                  <a:lnTo>
                    <a:pt x="639" y="247"/>
                  </a:lnTo>
                  <a:lnTo>
                    <a:pt x="641" y="247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5"/>
                  </a:lnTo>
                  <a:lnTo>
                    <a:pt x="645" y="245"/>
                  </a:lnTo>
                  <a:lnTo>
                    <a:pt x="646" y="243"/>
                  </a:lnTo>
                  <a:lnTo>
                    <a:pt x="648" y="242"/>
                  </a:lnTo>
                  <a:lnTo>
                    <a:pt x="649" y="242"/>
                  </a:lnTo>
                  <a:lnTo>
                    <a:pt x="651" y="240"/>
                  </a:lnTo>
                  <a:lnTo>
                    <a:pt x="652" y="240"/>
                  </a:lnTo>
                  <a:lnTo>
                    <a:pt x="652" y="239"/>
                  </a:lnTo>
                  <a:lnTo>
                    <a:pt x="654" y="239"/>
                  </a:lnTo>
                  <a:lnTo>
                    <a:pt x="654" y="237"/>
                  </a:lnTo>
                  <a:lnTo>
                    <a:pt x="655" y="237"/>
                  </a:lnTo>
                  <a:lnTo>
                    <a:pt x="656" y="236"/>
                  </a:lnTo>
                  <a:lnTo>
                    <a:pt x="658" y="236"/>
                  </a:lnTo>
                  <a:lnTo>
                    <a:pt x="658" y="234"/>
                  </a:lnTo>
                  <a:lnTo>
                    <a:pt x="659" y="234"/>
                  </a:lnTo>
                  <a:lnTo>
                    <a:pt x="661" y="233"/>
                  </a:lnTo>
                  <a:lnTo>
                    <a:pt x="662" y="232"/>
                  </a:lnTo>
                  <a:lnTo>
                    <a:pt x="664" y="232"/>
                  </a:lnTo>
                  <a:lnTo>
                    <a:pt x="664" y="230"/>
                  </a:lnTo>
                  <a:lnTo>
                    <a:pt x="665" y="229"/>
                  </a:lnTo>
                  <a:lnTo>
                    <a:pt x="667" y="229"/>
                  </a:lnTo>
                  <a:lnTo>
                    <a:pt x="668" y="227"/>
                  </a:lnTo>
                  <a:lnTo>
                    <a:pt x="669" y="226"/>
                  </a:lnTo>
                  <a:lnTo>
                    <a:pt x="671" y="226"/>
                  </a:lnTo>
                  <a:lnTo>
                    <a:pt x="671" y="224"/>
                  </a:lnTo>
                  <a:lnTo>
                    <a:pt x="672" y="224"/>
                  </a:lnTo>
                  <a:lnTo>
                    <a:pt x="672" y="223"/>
                  </a:lnTo>
                  <a:lnTo>
                    <a:pt x="674" y="223"/>
                  </a:lnTo>
                  <a:lnTo>
                    <a:pt x="675" y="222"/>
                  </a:lnTo>
                  <a:lnTo>
                    <a:pt x="677" y="222"/>
                  </a:lnTo>
                  <a:lnTo>
                    <a:pt x="677" y="220"/>
                  </a:lnTo>
                  <a:lnTo>
                    <a:pt x="678" y="220"/>
                  </a:lnTo>
                  <a:lnTo>
                    <a:pt x="678" y="219"/>
                  </a:lnTo>
                  <a:lnTo>
                    <a:pt x="679" y="219"/>
                  </a:lnTo>
                  <a:lnTo>
                    <a:pt x="681" y="217"/>
                  </a:lnTo>
                  <a:lnTo>
                    <a:pt x="682" y="217"/>
                  </a:lnTo>
                  <a:lnTo>
                    <a:pt x="682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7" y="213"/>
                  </a:lnTo>
                  <a:lnTo>
                    <a:pt x="688" y="213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2" y="210"/>
                  </a:lnTo>
                  <a:lnTo>
                    <a:pt x="694" y="209"/>
                  </a:lnTo>
                  <a:lnTo>
                    <a:pt x="695" y="207"/>
                  </a:lnTo>
                  <a:lnTo>
                    <a:pt x="697" y="206"/>
                  </a:lnTo>
                  <a:lnTo>
                    <a:pt x="698" y="206"/>
                  </a:lnTo>
                  <a:lnTo>
                    <a:pt x="698" y="204"/>
                  </a:lnTo>
                  <a:lnTo>
                    <a:pt x="700" y="204"/>
                  </a:lnTo>
                  <a:lnTo>
                    <a:pt x="701" y="204"/>
                  </a:lnTo>
                  <a:lnTo>
                    <a:pt x="701" y="203"/>
                  </a:lnTo>
                  <a:lnTo>
                    <a:pt x="702" y="203"/>
                  </a:lnTo>
                  <a:lnTo>
                    <a:pt x="702" y="201"/>
                  </a:lnTo>
                  <a:lnTo>
                    <a:pt x="704" y="201"/>
                  </a:lnTo>
                  <a:lnTo>
                    <a:pt x="705" y="200"/>
                  </a:lnTo>
                  <a:lnTo>
                    <a:pt x="707" y="199"/>
                  </a:lnTo>
                  <a:lnTo>
                    <a:pt x="708" y="197"/>
                  </a:lnTo>
                  <a:lnTo>
                    <a:pt x="710" y="196"/>
                  </a:lnTo>
                  <a:lnTo>
                    <a:pt x="711" y="194"/>
                  </a:lnTo>
                  <a:lnTo>
                    <a:pt x="713" y="193"/>
                  </a:lnTo>
                  <a:lnTo>
                    <a:pt x="714" y="193"/>
                  </a:lnTo>
                  <a:lnTo>
                    <a:pt x="714" y="191"/>
                  </a:lnTo>
                  <a:lnTo>
                    <a:pt x="715" y="190"/>
                  </a:lnTo>
                  <a:lnTo>
                    <a:pt x="717" y="189"/>
                  </a:lnTo>
                  <a:lnTo>
                    <a:pt x="718" y="187"/>
                  </a:lnTo>
                  <a:lnTo>
                    <a:pt x="720" y="186"/>
                  </a:lnTo>
                  <a:lnTo>
                    <a:pt x="721" y="184"/>
                  </a:lnTo>
                  <a:lnTo>
                    <a:pt x="723" y="183"/>
                  </a:lnTo>
                  <a:lnTo>
                    <a:pt x="724" y="181"/>
                  </a:lnTo>
                  <a:lnTo>
                    <a:pt x="725" y="180"/>
                  </a:lnTo>
                  <a:lnTo>
                    <a:pt x="727" y="178"/>
                  </a:lnTo>
                  <a:lnTo>
                    <a:pt x="728" y="177"/>
                  </a:lnTo>
                  <a:lnTo>
                    <a:pt x="728" y="176"/>
                  </a:lnTo>
                  <a:lnTo>
                    <a:pt x="730" y="176"/>
                  </a:lnTo>
                  <a:lnTo>
                    <a:pt x="731" y="174"/>
                  </a:lnTo>
                  <a:lnTo>
                    <a:pt x="731" y="173"/>
                  </a:lnTo>
                  <a:lnTo>
                    <a:pt x="733" y="173"/>
                  </a:lnTo>
                  <a:lnTo>
                    <a:pt x="734" y="171"/>
                  </a:lnTo>
                  <a:lnTo>
                    <a:pt x="734" y="170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7" y="168"/>
                  </a:lnTo>
                  <a:lnTo>
                    <a:pt x="737" y="167"/>
                  </a:lnTo>
                  <a:lnTo>
                    <a:pt x="738" y="166"/>
                  </a:lnTo>
                  <a:lnTo>
                    <a:pt x="740" y="164"/>
                  </a:lnTo>
                  <a:lnTo>
                    <a:pt x="741" y="163"/>
                  </a:lnTo>
                  <a:lnTo>
                    <a:pt x="743" y="161"/>
                  </a:lnTo>
                  <a:lnTo>
                    <a:pt x="743" y="160"/>
                  </a:lnTo>
                  <a:lnTo>
                    <a:pt x="744" y="158"/>
                  </a:lnTo>
                  <a:lnTo>
                    <a:pt x="746" y="157"/>
                  </a:lnTo>
                  <a:lnTo>
                    <a:pt x="747" y="155"/>
                  </a:lnTo>
                  <a:lnTo>
                    <a:pt x="747" y="154"/>
                  </a:lnTo>
                  <a:lnTo>
                    <a:pt x="748" y="153"/>
                  </a:lnTo>
                  <a:lnTo>
                    <a:pt x="750" y="151"/>
                  </a:lnTo>
                  <a:lnTo>
                    <a:pt x="751" y="150"/>
                  </a:lnTo>
                  <a:lnTo>
                    <a:pt x="753" y="148"/>
                  </a:lnTo>
                  <a:lnTo>
                    <a:pt x="754" y="145"/>
                  </a:lnTo>
                  <a:lnTo>
                    <a:pt x="757" y="144"/>
                  </a:lnTo>
                  <a:lnTo>
                    <a:pt x="758" y="143"/>
                  </a:lnTo>
                  <a:lnTo>
                    <a:pt x="760" y="141"/>
                  </a:lnTo>
                  <a:lnTo>
                    <a:pt x="761" y="138"/>
                  </a:lnTo>
                  <a:lnTo>
                    <a:pt x="763" y="137"/>
                  </a:lnTo>
                  <a:lnTo>
                    <a:pt x="763" y="135"/>
                  </a:lnTo>
                  <a:lnTo>
                    <a:pt x="764" y="134"/>
                  </a:lnTo>
                  <a:lnTo>
                    <a:pt x="766" y="132"/>
                  </a:lnTo>
                  <a:lnTo>
                    <a:pt x="767" y="132"/>
                  </a:lnTo>
                  <a:lnTo>
                    <a:pt x="767" y="131"/>
                  </a:lnTo>
                  <a:lnTo>
                    <a:pt x="769" y="130"/>
                  </a:lnTo>
                  <a:lnTo>
                    <a:pt x="770" y="128"/>
                  </a:lnTo>
                  <a:lnTo>
                    <a:pt x="770" y="127"/>
                  </a:lnTo>
                  <a:lnTo>
                    <a:pt x="771" y="127"/>
                  </a:lnTo>
                  <a:lnTo>
                    <a:pt x="771" y="125"/>
                  </a:lnTo>
                  <a:lnTo>
                    <a:pt x="773" y="124"/>
                  </a:lnTo>
                  <a:lnTo>
                    <a:pt x="774" y="122"/>
                  </a:lnTo>
                  <a:lnTo>
                    <a:pt x="776" y="121"/>
                  </a:lnTo>
                  <a:lnTo>
                    <a:pt x="776" y="120"/>
                  </a:lnTo>
                  <a:lnTo>
                    <a:pt x="777" y="118"/>
                  </a:lnTo>
                  <a:lnTo>
                    <a:pt x="779" y="117"/>
                  </a:lnTo>
                  <a:lnTo>
                    <a:pt x="779" y="115"/>
                  </a:lnTo>
                  <a:lnTo>
                    <a:pt x="780" y="114"/>
                  </a:lnTo>
                  <a:lnTo>
                    <a:pt x="781" y="112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4" y="108"/>
                  </a:lnTo>
                  <a:lnTo>
                    <a:pt x="786" y="105"/>
                  </a:lnTo>
                  <a:lnTo>
                    <a:pt x="787" y="104"/>
                  </a:lnTo>
                  <a:lnTo>
                    <a:pt x="789" y="101"/>
                  </a:lnTo>
                  <a:lnTo>
                    <a:pt x="790" y="99"/>
                  </a:lnTo>
                  <a:lnTo>
                    <a:pt x="793" y="97"/>
                  </a:lnTo>
                  <a:lnTo>
                    <a:pt x="794" y="95"/>
                  </a:lnTo>
                  <a:lnTo>
                    <a:pt x="796" y="92"/>
                  </a:lnTo>
                  <a:lnTo>
                    <a:pt x="797" y="91"/>
                  </a:lnTo>
                  <a:lnTo>
                    <a:pt x="799" y="89"/>
                  </a:lnTo>
                  <a:lnTo>
                    <a:pt x="799" y="88"/>
                  </a:lnTo>
                  <a:lnTo>
                    <a:pt x="800" y="87"/>
                  </a:lnTo>
                  <a:lnTo>
                    <a:pt x="802" y="84"/>
                  </a:lnTo>
                  <a:lnTo>
                    <a:pt x="803" y="82"/>
                  </a:lnTo>
                  <a:lnTo>
                    <a:pt x="804" y="81"/>
                  </a:lnTo>
                  <a:lnTo>
                    <a:pt x="806" y="79"/>
                  </a:lnTo>
                  <a:lnTo>
                    <a:pt x="806" y="78"/>
                  </a:lnTo>
                  <a:lnTo>
                    <a:pt x="807" y="76"/>
                  </a:lnTo>
                  <a:lnTo>
                    <a:pt x="809" y="75"/>
                  </a:lnTo>
                  <a:lnTo>
                    <a:pt x="809" y="74"/>
                  </a:lnTo>
                  <a:lnTo>
                    <a:pt x="810" y="72"/>
                  </a:lnTo>
                  <a:lnTo>
                    <a:pt x="812" y="71"/>
                  </a:lnTo>
                  <a:lnTo>
                    <a:pt x="813" y="69"/>
                  </a:lnTo>
                  <a:lnTo>
                    <a:pt x="813" y="68"/>
                  </a:lnTo>
                  <a:lnTo>
                    <a:pt x="815" y="66"/>
                  </a:lnTo>
                  <a:lnTo>
                    <a:pt x="816" y="65"/>
                  </a:lnTo>
                  <a:lnTo>
                    <a:pt x="816" y="64"/>
                  </a:lnTo>
                  <a:lnTo>
                    <a:pt x="817" y="62"/>
                  </a:lnTo>
                  <a:lnTo>
                    <a:pt x="819" y="61"/>
                  </a:lnTo>
                  <a:lnTo>
                    <a:pt x="820" y="59"/>
                  </a:lnTo>
                  <a:lnTo>
                    <a:pt x="822" y="56"/>
                  </a:lnTo>
                  <a:lnTo>
                    <a:pt x="823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7" y="48"/>
                  </a:lnTo>
                  <a:lnTo>
                    <a:pt x="829" y="46"/>
                  </a:lnTo>
                  <a:lnTo>
                    <a:pt x="830" y="43"/>
                  </a:lnTo>
                  <a:lnTo>
                    <a:pt x="832" y="42"/>
                  </a:lnTo>
                  <a:lnTo>
                    <a:pt x="833" y="39"/>
                  </a:lnTo>
                  <a:lnTo>
                    <a:pt x="835" y="38"/>
                  </a:lnTo>
                  <a:lnTo>
                    <a:pt x="836" y="36"/>
                  </a:lnTo>
                  <a:lnTo>
                    <a:pt x="837" y="35"/>
                  </a:lnTo>
                  <a:lnTo>
                    <a:pt x="839" y="32"/>
                  </a:lnTo>
                  <a:lnTo>
                    <a:pt x="840" y="31"/>
                  </a:lnTo>
                  <a:lnTo>
                    <a:pt x="840" y="29"/>
                  </a:lnTo>
                  <a:lnTo>
                    <a:pt x="842" y="29"/>
                  </a:lnTo>
                  <a:lnTo>
                    <a:pt x="843" y="28"/>
                  </a:lnTo>
                  <a:lnTo>
                    <a:pt x="843" y="26"/>
                  </a:lnTo>
                  <a:lnTo>
                    <a:pt x="845" y="25"/>
                  </a:lnTo>
                  <a:lnTo>
                    <a:pt x="845" y="23"/>
                  </a:lnTo>
                  <a:lnTo>
                    <a:pt x="846" y="22"/>
                  </a:lnTo>
                  <a:lnTo>
                    <a:pt x="848" y="20"/>
                  </a:lnTo>
                  <a:lnTo>
                    <a:pt x="848" y="19"/>
                  </a:lnTo>
                  <a:lnTo>
                    <a:pt x="849" y="18"/>
                  </a:lnTo>
                  <a:lnTo>
                    <a:pt x="850" y="16"/>
                  </a:lnTo>
                  <a:lnTo>
                    <a:pt x="850" y="15"/>
                  </a:lnTo>
                  <a:lnTo>
                    <a:pt x="852" y="13"/>
                  </a:lnTo>
                  <a:lnTo>
                    <a:pt x="852" y="12"/>
                  </a:lnTo>
                  <a:lnTo>
                    <a:pt x="853" y="10"/>
                  </a:lnTo>
                  <a:lnTo>
                    <a:pt x="855" y="9"/>
                  </a:lnTo>
                  <a:lnTo>
                    <a:pt x="855" y="8"/>
                  </a:lnTo>
                  <a:lnTo>
                    <a:pt x="856" y="6"/>
                  </a:lnTo>
                  <a:lnTo>
                    <a:pt x="858" y="5"/>
                  </a:lnTo>
                  <a:lnTo>
                    <a:pt x="858" y="2"/>
                  </a:lnTo>
                  <a:lnTo>
                    <a:pt x="859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5" name="Freeform 26">
              <a:extLst>
                <a:ext uri="{FF2B5EF4-FFF2-40B4-BE49-F238E27FC236}">
                  <a16:creationId xmlns:a16="http://schemas.microsoft.com/office/drawing/2014/main" id="{F6EA1AC6-2964-304C-BB3D-0369CC636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776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6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8" y="50"/>
                  </a:lnTo>
                  <a:lnTo>
                    <a:pt x="28" y="52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62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8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1" y="106"/>
                  </a:lnTo>
                  <a:lnTo>
                    <a:pt x="51" y="109"/>
                  </a:lnTo>
                  <a:lnTo>
                    <a:pt x="52" y="111"/>
                  </a:lnTo>
                  <a:lnTo>
                    <a:pt x="54" y="114"/>
                  </a:lnTo>
                  <a:lnTo>
                    <a:pt x="54" y="115"/>
                  </a:lnTo>
                  <a:lnTo>
                    <a:pt x="55" y="118"/>
                  </a:lnTo>
                  <a:lnTo>
                    <a:pt x="55" y="119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1" y="134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5" y="147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8" y="157"/>
                  </a:lnTo>
                  <a:lnTo>
                    <a:pt x="68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1" y="165"/>
                  </a:lnTo>
                  <a:lnTo>
                    <a:pt x="71" y="168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4" y="174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7" y="183"/>
                  </a:lnTo>
                  <a:lnTo>
                    <a:pt x="77" y="184"/>
                  </a:lnTo>
                  <a:lnTo>
                    <a:pt x="77" y="185"/>
                  </a:lnTo>
                  <a:lnTo>
                    <a:pt x="78" y="187"/>
                  </a:lnTo>
                  <a:lnTo>
                    <a:pt x="78" y="188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2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4" y="207"/>
                  </a:lnTo>
                  <a:lnTo>
                    <a:pt x="84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20"/>
                  </a:lnTo>
                  <a:lnTo>
                    <a:pt x="88" y="221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1" y="228"/>
                  </a:lnTo>
                  <a:lnTo>
                    <a:pt x="91" y="230"/>
                  </a:lnTo>
                  <a:lnTo>
                    <a:pt x="91" y="231"/>
                  </a:lnTo>
                  <a:lnTo>
                    <a:pt x="92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4" y="240"/>
                  </a:lnTo>
                  <a:lnTo>
                    <a:pt x="94" y="241"/>
                  </a:lnTo>
                  <a:lnTo>
                    <a:pt x="94" y="243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1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60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3"/>
                  </a:lnTo>
                  <a:lnTo>
                    <a:pt x="97" y="274"/>
                  </a:lnTo>
                  <a:lnTo>
                    <a:pt x="97" y="276"/>
                  </a:lnTo>
                  <a:lnTo>
                    <a:pt x="97" y="277"/>
                  </a:lnTo>
                  <a:lnTo>
                    <a:pt x="97" y="279"/>
                  </a:lnTo>
                  <a:lnTo>
                    <a:pt x="97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100" y="292"/>
                  </a:lnTo>
                  <a:lnTo>
                    <a:pt x="100" y="293"/>
                  </a:lnTo>
                  <a:lnTo>
                    <a:pt x="100" y="295"/>
                  </a:lnTo>
                  <a:lnTo>
                    <a:pt x="100" y="296"/>
                  </a:lnTo>
                  <a:lnTo>
                    <a:pt x="100" y="297"/>
                  </a:lnTo>
                  <a:lnTo>
                    <a:pt x="101" y="299"/>
                  </a:lnTo>
                  <a:lnTo>
                    <a:pt x="101" y="300"/>
                  </a:lnTo>
                  <a:lnTo>
                    <a:pt x="101" y="302"/>
                  </a:lnTo>
                  <a:lnTo>
                    <a:pt x="101" y="303"/>
                  </a:lnTo>
                  <a:lnTo>
                    <a:pt x="101" y="305"/>
                  </a:lnTo>
                  <a:lnTo>
                    <a:pt x="102" y="306"/>
                  </a:lnTo>
                  <a:lnTo>
                    <a:pt x="102" y="307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3"/>
                  </a:lnTo>
                  <a:lnTo>
                    <a:pt x="102" y="336"/>
                  </a:lnTo>
                  <a:lnTo>
                    <a:pt x="101" y="338"/>
                  </a:lnTo>
                  <a:lnTo>
                    <a:pt x="101" y="340"/>
                  </a:lnTo>
                  <a:lnTo>
                    <a:pt x="101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6" name="Freeform 27">
              <a:extLst>
                <a:ext uri="{FF2B5EF4-FFF2-40B4-BE49-F238E27FC236}">
                  <a16:creationId xmlns:a16="http://schemas.microsoft.com/office/drawing/2014/main" id="{641A344A-95CF-A941-A893-F8A10852C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47"/>
              <a:ext cx="51" cy="172"/>
            </a:xfrm>
            <a:custGeom>
              <a:avLst/>
              <a:gdLst>
                <a:gd name="T0" fmla="*/ 1 w 102"/>
                <a:gd name="T1" fmla="*/ 1 h 343"/>
                <a:gd name="T2" fmla="*/ 1 w 102"/>
                <a:gd name="T3" fmla="*/ 1 h 343"/>
                <a:gd name="T4" fmla="*/ 1 w 102"/>
                <a:gd name="T5" fmla="*/ 1 h 343"/>
                <a:gd name="T6" fmla="*/ 1 w 102"/>
                <a:gd name="T7" fmla="*/ 1 h 343"/>
                <a:gd name="T8" fmla="*/ 1 w 102"/>
                <a:gd name="T9" fmla="*/ 1 h 343"/>
                <a:gd name="T10" fmla="*/ 1 w 102"/>
                <a:gd name="T11" fmla="*/ 1 h 343"/>
                <a:gd name="T12" fmla="*/ 1 w 102"/>
                <a:gd name="T13" fmla="*/ 1 h 343"/>
                <a:gd name="T14" fmla="*/ 1 w 102"/>
                <a:gd name="T15" fmla="*/ 1 h 343"/>
                <a:gd name="T16" fmla="*/ 1 w 102"/>
                <a:gd name="T17" fmla="*/ 1 h 343"/>
                <a:gd name="T18" fmla="*/ 1 w 102"/>
                <a:gd name="T19" fmla="*/ 1 h 343"/>
                <a:gd name="T20" fmla="*/ 1 w 102"/>
                <a:gd name="T21" fmla="*/ 1 h 343"/>
                <a:gd name="T22" fmla="*/ 1 w 102"/>
                <a:gd name="T23" fmla="*/ 1 h 343"/>
                <a:gd name="T24" fmla="*/ 1 w 102"/>
                <a:gd name="T25" fmla="*/ 1 h 343"/>
                <a:gd name="T26" fmla="*/ 1 w 102"/>
                <a:gd name="T27" fmla="*/ 1 h 343"/>
                <a:gd name="T28" fmla="*/ 1 w 102"/>
                <a:gd name="T29" fmla="*/ 1 h 343"/>
                <a:gd name="T30" fmla="*/ 1 w 102"/>
                <a:gd name="T31" fmla="*/ 1 h 343"/>
                <a:gd name="T32" fmla="*/ 1 w 102"/>
                <a:gd name="T33" fmla="*/ 1 h 343"/>
                <a:gd name="T34" fmla="*/ 1 w 102"/>
                <a:gd name="T35" fmla="*/ 1 h 343"/>
                <a:gd name="T36" fmla="*/ 1 w 102"/>
                <a:gd name="T37" fmla="*/ 1 h 343"/>
                <a:gd name="T38" fmla="*/ 1 w 102"/>
                <a:gd name="T39" fmla="*/ 1 h 343"/>
                <a:gd name="T40" fmla="*/ 1 w 102"/>
                <a:gd name="T41" fmla="*/ 1 h 343"/>
                <a:gd name="T42" fmla="*/ 1 w 102"/>
                <a:gd name="T43" fmla="*/ 1 h 343"/>
                <a:gd name="T44" fmla="*/ 1 w 102"/>
                <a:gd name="T45" fmla="*/ 1 h 343"/>
                <a:gd name="T46" fmla="*/ 1 w 102"/>
                <a:gd name="T47" fmla="*/ 1 h 343"/>
                <a:gd name="T48" fmla="*/ 1 w 102"/>
                <a:gd name="T49" fmla="*/ 1 h 343"/>
                <a:gd name="T50" fmla="*/ 1 w 102"/>
                <a:gd name="T51" fmla="*/ 1 h 343"/>
                <a:gd name="T52" fmla="*/ 1 w 102"/>
                <a:gd name="T53" fmla="*/ 1 h 343"/>
                <a:gd name="T54" fmla="*/ 1 w 102"/>
                <a:gd name="T55" fmla="*/ 1 h 343"/>
                <a:gd name="T56" fmla="*/ 1 w 102"/>
                <a:gd name="T57" fmla="*/ 1 h 343"/>
                <a:gd name="T58" fmla="*/ 1 w 102"/>
                <a:gd name="T59" fmla="*/ 1 h 343"/>
                <a:gd name="T60" fmla="*/ 1 w 102"/>
                <a:gd name="T61" fmla="*/ 1 h 343"/>
                <a:gd name="T62" fmla="*/ 1 w 102"/>
                <a:gd name="T63" fmla="*/ 1 h 343"/>
                <a:gd name="T64" fmla="*/ 1 w 102"/>
                <a:gd name="T65" fmla="*/ 1 h 343"/>
                <a:gd name="T66" fmla="*/ 1 w 102"/>
                <a:gd name="T67" fmla="*/ 1 h 343"/>
                <a:gd name="T68" fmla="*/ 1 w 102"/>
                <a:gd name="T69" fmla="*/ 1 h 343"/>
                <a:gd name="T70" fmla="*/ 1 w 102"/>
                <a:gd name="T71" fmla="*/ 1 h 343"/>
                <a:gd name="T72" fmla="*/ 1 w 102"/>
                <a:gd name="T73" fmla="*/ 1 h 343"/>
                <a:gd name="T74" fmla="*/ 1 w 102"/>
                <a:gd name="T75" fmla="*/ 1 h 343"/>
                <a:gd name="T76" fmla="*/ 1 w 102"/>
                <a:gd name="T77" fmla="*/ 1 h 343"/>
                <a:gd name="T78" fmla="*/ 1 w 102"/>
                <a:gd name="T79" fmla="*/ 1 h 343"/>
                <a:gd name="T80" fmla="*/ 1 w 102"/>
                <a:gd name="T81" fmla="*/ 1 h 343"/>
                <a:gd name="T82" fmla="*/ 1 w 102"/>
                <a:gd name="T83" fmla="*/ 1 h 343"/>
                <a:gd name="T84" fmla="*/ 1 w 102"/>
                <a:gd name="T85" fmla="*/ 1 h 343"/>
                <a:gd name="T86" fmla="*/ 1 w 102"/>
                <a:gd name="T87" fmla="*/ 1 h 343"/>
                <a:gd name="T88" fmla="*/ 1 w 102"/>
                <a:gd name="T89" fmla="*/ 1 h 343"/>
                <a:gd name="T90" fmla="*/ 1 w 102"/>
                <a:gd name="T91" fmla="*/ 1 h 343"/>
                <a:gd name="T92" fmla="*/ 1 w 102"/>
                <a:gd name="T93" fmla="*/ 1 h 343"/>
                <a:gd name="T94" fmla="*/ 1 w 102"/>
                <a:gd name="T95" fmla="*/ 1 h 343"/>
                <a:gd name="T96" fmla="*/ 1 w 102"/>
                <a:gd name="T97" fmla="*/ 1 h 343"/>
                <a:gd name="T98" fmla="*/ 1 w 102"/>
                <a:gd name="T99" fmla="*/ 1 h 343"/>
                <a:gd name="T100" fmla="*/ 1 w 102"/>
                <a:gd name="T101" fmla="*/ 1 h 343"/>
                <a:gd name="T102" fmla="*/ 1 w 102"/>
                <a:gd name="T103" fmla="*/ 1 h 343"/>
                <a:gd name="T104" fmla="*/ 1 w 102"/>
                <a:gd name="T105" fmla="*/ 1 h 343"/>
                <a:gd name="T106" fmla="*/ 1 w 102"/>
                <a:gd name="T107" fmla="*/ 1 h 343"/>
                <a:gd name="T108" fmla="*/ 1 w 102"/>
                <a:gd name="T109" fmla="*/ 1 h 343"/>
                <a:gd name="T110" fmla="*/ 1 w 102"/>
                <a:gd name="T111" fmla="*/ 1 h 343"/>
                <a:gd name="T112" fmla="*/ 1 w 102"/>
                <a:gd name="T113" fmla="*/ 1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5" y="336"/>
                  </a:lnTo>
                  <a:lnTo>
                    <a:pt x="6" y="332"/>
                  </a:lnTo>
                  <a:lnTo>
                    <a:pt x="9" y="329"/>
                  </a:lnTo>
                  <a:lnTo>
                    <a:pt x="10" y="326"/>
                  </a:lnTo>
                  <a:lnTo>
                    <a:pt x="12" y="323"/>
                  </a:lnTo>
                  <a:lnTo>
                    <a:pt x="13" y="320"/>
                  </a:lnTo>
                  <a:lnTo>
                    <a:pt x="15" y="319"/>
                  </a:lnTo>
                  <a:lnTo>
                    <a:pt x="16" y="316"/>
                  </a:lnTo>
                  <a:lnTo>
                    <a:pt x="16" y="314"/>
                  </a:lnTo>
                  <a:lnTo>
                    <a:pt x="18" y="312"/>
                  </a:lnTo>
                  <a:lnTo>
                    <a:pt x="19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2" y="306"/>
                  </a:lnTo>
                  <a:lnTo>
                    <a:pt x="22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9" y="290"/>
                  </a:lnTo>
                  <a:lnTo>
                    <a:pt x="29" y="289"/>
                  </a:lnTo>
                  <a:lnTo>
                    <a:pt x="31" y="287"/>
                  </a:lnTo>
                  <a:lnTo>
                    <a:pt x="31" y="286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77"/>
                  </a:lnTo>
                  <a:lnTo>
                    <a:pt x="35" y="276"/>
                  </a:lnTo>
                  <a:lnTo>
                    <a:pt x="35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41" y="263"/>
                  </a:lnTo>
                  <a:lnTo>
                    <a:pt x="41" y="261"/>
                  </a:lnTo>
                  <a:lnTo>
                    <a:pt x="42" y="260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5" y="251"/>
                  </a:lnTo>
                  <a:lnTo>
                    <a:pt x="45" y="250"/>
                  </a:lnTo>
                  <a:lnTo>
                    <a:pt x="45" y="248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9" y="241"/>
                  </a:lnTo>
                  <a:lnTo>
                    <a:pt x="49" y="238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52" y="233"/>
                  </a:lnTo>
                  <a:lnTo>
                    <a:pt x="54" y="230"/>
                  </a:lnTo>
                  <a:lnTo>
                    <a:pt x="54" y="228"/>
                  </a:lnTo>
                  <a:lnTo>
                    <a:pt x="55" y="225"/>
                  </a:lnTo>
                  <a:lnTo>
                    <a:pt x="55" y="224"/>
                  </a:lnTo>
                  <a:lnTo>
                    <a:pt x="56" y="221"/>
                  </a:lnTo>
                  <a:lnTo>
                    <a:pt x="56" y="220"/>
                  </a:lnTo>
                  <a:lnTo>
                    <a:pt x="58" y="218"/>
                  </a:lnTo>
                  <a:lnTo>
                    <a:pt x="58" y="217"/>
                  </a:lnTo>
                  <a:lnTo>
                    <a:pt x="58" y="215"/>
                  </a:lnTo>
                  <a:lnTo>
                    <a:pt x="59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61" y="210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4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5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4" y="167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5" y="162"/>
                  </a:lnTo>
                  <a:lnTo>
                    <a:pt x="77" y="161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8" y="156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1" y="146"/>
                  </a:lnTo>
                  <a:lnTo>
                    <a:pt x="81" y="145"/>
                  </a:lnTo>
                  <a:lnTo>
                    <a:pt x="81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5" y="132"/>
                  </a:lnTo>
                  <a:lnTo>
                    <a:pt x="85" y="131"/>
                  </a:lnTo>
                  <a:lnTo>
                    <a:pt x="87" y="128"/>
                  </a:lnTo>
                  <a:lnTo>
                    <a:pt x="87" y="126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9" y="119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4" y="103"/>
                  </a:lnTo>
                  <a:lnTo>
                    <a:pt x="94" y="102"/>
                  </a:lnTo>
                  <a:lnTo>
                    <a:pt x="94" y="100"/>
                  </a:lnTo>
                  <a:lnTo>
                    <a:pt x="94" y="99"/>
                  </a:lnTo>
                  <a:lnTo>
                    <a:pt x="94" y="98"/>
                  </a:lnTo>
                  <a:lnTo>
                    <a:pt x="94" y="96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3"/>
                  </a:lnTo>
                  <a:lnTo>
                    <a:pt x="97" y="72"/>
                  </a:lnTo>
                  <a:lnTo>
                    <a:pt x="97" y="70"/>
                  </a:lnTo>
                  <a:lnTo>
                    <a:pt x="97" y="69"/>
                  </a:lnTo>
                  <a:lnTo>
                    <a:pt x="97" y="67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8" y="62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100" y="52"/>
                  </a:lnTo>
                  <a:lnTo>
                    <a:pt x="100" y="50"/>
                  </a:lnTo>
                  <a:lnTo>
                    <a:pt x="100" y="49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101" y="44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1" y="6"/>
                  </a:lnTo>
                  <a:lnTo>
                    <a:pt x="101" y="3"/>
                  </a:lnTo>
                  <a:lnTo>
                    <a:pt x="101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7" name="Freeform 29">
              <a:extLst>
                <a:ext uri="{FF2B5EF4-FFF2-40B4-BE49-F238E27FC236}">
                  <a16:creationId xmlns:a16="http://schemas.microsoft.com/office/drawing/2014/main" id="{1DE7EFCF-60AD-4548-90DD-DE8862CF0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1906"/>
              <a:ext cx="77" cy="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1 h 155"/>
                <a:gd name="T4" fmla="*/ 0 w 155"/>
                <a:gd name="T5" fmla="*/ 1 h 155"/>
                <a:gd name="T6" fmla="*/ 0 w 155"/>
                <a:gd name="T7" fmla="*/ 1 h 155"/>
                <a:gd name="T8" fmla="*/ 0 w 155"/>
                <a:gd name="T9" fmla="*/ 1 h 155"/>
                <a:gd name="T10" fmla="*/ 0 w 155"/>
                <a:gd name="T11" fmla="*/ 1 h 155"/>
                <a:gd name="T12" fmla="*/ 0 w 155"/>
                <a:gd name="T13" fmla="*/ 1 h 155"/>
                <a:gd name="T14" fmla="*/ 0 w 155"/>
                <a:gd name="T15" fmla="*/ 1 h 155"/>
                <a:gd name="T16" fmla="*/ 0 w 155"/>
                <a:gd name="T17" fmla="*/ 1 h 155"/>
                <a:gd name="T18" fmla="*/ 0 w 155"/>
                <a:gd name="T19" fmla="*/ 1 h 155"/>
                <a:gd name="T20" fmla="*/ 0 w 155"/>
                <a:gd name="T21" fmla="*/ 1 h 155"/>
                <a:gd name="T22" fmla="*/ 0 w 155"/>
                <a:gd name="T23" fmla="*/ 1 h 155"/>
                <a:gd name="T24" fmla="*/ 0 w 155"/>
                <a:gd name="T25" fmla="*/ 1 h 155"/>
                <a:gd name="T26" fmla="*/ 0 w 155"/>
                <a:gd name="T27" fmla="*/ 1 h 155"/>
                <a:gd name="T28" fmla="*/ 0 w 155"/>
                <a:gd name="T29" fmla="*/ 1 h 155"/>
                <a:gd name="T30" fmla="*/ 0 w 155"/>
                <a:gd name="T31" fmla="*/ 1 h 155"/>
                <a:gd name="T32" fmla="*/ 0 w 155"/>
                <a:gd name="T33" fmla="*/ 1 h 155"/>
                <a:gd name="T34" fmla="*/ 0 w 155"/>
                <a:gd name="T35" fmla="*/ 1 h 155"/>
                <a:gd name="T36" fmla="*/ 0 w 155"/>
                <a:gd name="T37" fmla="*/ 1 h 155"/>
                <a:gd name="T38" fmla="*/ 0 w 155"/>
                <a:gd name="T39" fmla="*/ 1 h 155"/>
                <a:gd name="T40" fmla="*/ 0 w 155"/>
                <a:gd name="T41" fmla="*/ 1 h 155"/>
                <a:gd name="T42" fmla="*/ 0 w 155"/>
                <a:gd name="T43" fmla="*/ 1 h 155"/>
                <a:gd name="T44" fmla="*/ 0 w 155"/>
                <a:gd name="T45" fmla="*/ 1 h 155"/>
                <a:gd name="T46" fmla="*/ 0 w 155"/>
                <a:gd name="T47" fmla="*/ 1 h 155"/>
                <a:gd name="T48" fmla="*/ 0 w 155"/>
                <a:gd name="T49" fmla="*/ 1 h 155"/>
                <a:gd name="T50" fmla="*/ 0 w 155"/>
                <a:gd name="T51" fmla="*/ 1 h 155"/>
                <a:gd name="T52" fmla="*/ 0 w 155"/>
                <a:gd name="T53" fmla="*/ 1 h 155"/>
                <a:gd name="T54" fmla="*/ 0 w 155"/>
                <a:gd name="T55" fmla="*/ 1 h 155"/>
                <a:gd name="T56" fmla="*/ 0 w 155"/>
                <a:gd name="T57" fmla="*/ 1 h 155"/>
                <a:gd name="T58" fmla="*/ 0 w 155"/>
                <a:gd name="T59" fmla="*/ 1 h 155"/>
                <a:gd name="T60" fmla="*/ 0 w 155"/>
                <a:gd name="T61" fmla="*/ 1 h 155"/>
                <a:gd name="T62" fmla="*/ 0 w 155"/>
                <a:gd name="T63" fmla="*/ 1 h 155"/>
                <a:gd name="T64" fmla="*/ 0 w 155"/>
                <a:gd name="T65" fmla="*/ 1 h 155"/>
                <a:gd name="T66" fmla="*/ 0 w 155"/>
                <a:gd name="T67" fmla="*/ 1 h 155"/>
                <a:gd name="T68" fmla="*/ 0 w 155"/>
                <a:gd name="T69" fmla="*/ 1 h 155"/>
                <a:gd name="T70" fmla="*/ 0 w 155"/>
                <a:gd name="T71" fmla="*/ 1 h 155"/>
                <a:gd name="T72" fmla="*/ 0 w 155"/>
                <a:gd name="T73" fmla="*/ 1 h 155"/>
                <a:gd name="T74" fmla="*/ 0 w 155"/>
                <a:gd name="T75" fmla="*/ 1 h 155"/>
                <a:gd name="T76" fmla="*/ 0 w 155"/>
                <a:gd name="T77" fmla="*/ 1 h 155"/>
                <a:gd name="T78" fmla="*/ 0 w 155"/>
                <a:gd name="T79" fmla="*/ 1 h 155"/>
                <a:gd name="T80" fmla="*/ 0 w 155"/>
                <a:gd name="T81" fmla="*/ 1 h 155"/>
                <a:gd name="T82" fmla="*/ 0 w 155"/>
                <a:gd name="T83" fmla="*/ 1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4" y="3"/>
                  </a:lnTo>
                  <a:lnTo>
                    <a:pt x="51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5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7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5" y="124"/>
                  </a:lnTo>
                  <a:lnTo>
                    <a:pt x="17" y="126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8" y="136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1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1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7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7" y="148"/>
                  </a:lnTo>
                  <a:lnTo>
                    <a:pt x="110" y="147"/>
                  </a:lnTo>
                  <a:lnTo>
                    <a:pt x="115" y="145"/>
                  </a:lnTo>
                  <a:lnTo>
                    <a:pt x="117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6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6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0" y="103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5" y="85"/>
                  </a:lnTo>
                  <a:lnTo>
                    <a:pt x="155" y="80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3" y="65"/>
                  </a:lnTo>
                  <a:lnTo>
                    <a:pt x="153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0" y="50"/>
                  </a:lnTo>
                  <a:lnTo>
                    <a:pt x="149" y="47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4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7" y="10"/>
                  </a:lnTo>
                  <a:lnTo>
                    <a:pt x="115" y="9"/>
                  </a:lnTo>
                  <a:lnTo>
                    <a:pt x="110" y="7"/>
                  </a:lnTo>
                  <a:lnTo>
                    <a:pt x="107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8" name="Rectangle 30">
              <a:extLst>
                <a:ext uri="{FF2B5EF4-FFF2-40B4-BE49-F238E27FC236}">
                  <a16:creationId xmlns:a16="http://schemas.microsoft.com/office/drawing/2014/main" id="{5044ADF9-B52F-FE43-9251-FF0A0E95D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1867"/>
              <a:ext cx="1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3366FF"/>
                  </a:solidFill>
                  <a:latin typeface="Times-Roman" pitchFamily="2" charset="0"/>
                </a:rPr>
                <a:t>Q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</p:grpSp>
      <p:sp>
        <p:nvSpPr>
          <p:cNvPr id="61442" name="Title 1">
            <a:extLst>
              <a:ext uri="{FF2B5EF4-FFF2-40B4-BE49-F238E27FC236}">
                <a16:creationId xmlns:a16="http://schemas.microsoft.com/office/drawing/2014/main" id="{118C01D1-60C8-6E44-BD08-BB054866655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Behavior of the Basic Latch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99D4AA8E-A8BB-1B49-A74D-DB8B9146F303}"/>
              </a:ext>
            </a:extLst>
          </p:cNvPr>
          <p:cNvGraphicFramePr>
            <a:graphicFrameLocks noGrp="1"/>
          </p:cNvGraphicFramePr>
          <p:nvPr/>
        </p:nvGraphicFramePr>
        <p:xfrm>
          <a:off x="3562350" y="3886200"/>
          <a:ext cx="3829050" cy="1828800"/>
        </p:xfrm>
        <a:graphic>
          <a:graphicData uri="http://schemas.openxmlformats.org/drawingml/2006/table">
            <a:tbl>
              <a:tblPr/>
              <a:tblGrid>
                <a:gridCol w="1276350">
                  <a:extLst>
                    <a:ext uri="{9D8B030D-6E8A-4147-A177-3AD203B41FA5}">
                      <a16:colId xmlns:a16="http://schemas.microsoft.com/office/drawing/2014/main" val="3963598616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2445929914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861860318"/>
                    </a:ext>
                  </a:extLst>
                </a:gridCol>
              </a:tblGrid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t+1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3987850"/>
                  </a:ext>
                </a:extLst>
              </a:tr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t</a:t>
                      </a: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3715355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5593414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0770276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947471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le 1">
            <a:extLst>
              <a:ext uri="{FF2B5EF4-FFF2-40B4-BE49-F238E27FC236}">
                <a16:creationId xmlns:a16="http://schemas.microsoft.com/office/drawing/2014/main" id="{E95E6DBB-1B60-2B42-924E-A610D854C84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Behavior of the Basic Latch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659F5568-C7D8-A840-BBF5-C9CA01DF547F}"/>
              </a:ext>
            </a:extLst>
          </p:cNvPr>
          <p:cNvGraphicFramePr>
            <a:graphicFrameLocks noGrp="1"/>
          </p:cNvGraphicFramePr>
          <p:nvPr/>
        </p:nvGraphicFramePr>
        <p:xfrm>
          <a:off x="3562350" y="3886200"/>
          <a:ext cx="3829050" cy="1828800"/>
        </p:xfrm>
        <a:graphic>
          <a:graphicData uri="http://schemas.openxmlformats.org/drawingml/2006/table">
            <a:tbl>
              <a:tblPr/>
              <a:tblGrid>
                <a:gridCol w="957263">
                  <a:extLst>
                    <a:ext uri="{9D8B030D-6E8A-4147-A177-3AD203B41FA5}">
                      <a16:colId xmlns:a16="http://schemas.microsoft.com/office/drawing/2014/main" val="685047960"/>
                    </a:ext>
                  </a:extLst>
                </a:gridCol>
                <a:gridCol w="957262">
                  <a:extLst>
                    <a:ext uri="{9D8B030D-6E8A-4147-A177-3AD203B41FA5}">
                      <a16:colId xmlns:a16="http://schemas.microsoft.com/office/drawing/2014/main" val="2732284578"/>
                    </a:ext>
                  </a:extLst>
                </a:gridCol>
                <a:gridCol w="957263">
                  <a:extLst>
                    <a:ext uri="{9D8B030D-6E8A-4147-A177-3AD203B41FA5}">
                      <a16:colId xmlns:a16="http://schemas.microsoft.com/office/drawing/2014/main" val="3171337265"/>
                    </a:ext>
                  </a:extLst>
                </a:gridCol>
                <a:gridCol w="957262">
                  <a:extLst>
                    <a:ext uri="{9D8B030D-6E8A-4147-A177-3AD203B41FA5}">
                      <a16:colId xmlns:a16="http://schemas.microsoft.com/office/drawing/2014/main" val="2025297083"/>
                    </a:ext>
                  </a:extLst>
                </a:gridCol>
              </a:tblGrid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a</a:t>
                      </a: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(t+1)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Q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18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(t+1)</a:t>
                      </a: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1276602"/>
                  </a:ext>
                </a:extLst>
              </a:tr>
              <a:tr h="31591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9219589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9540050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61221184"/>
                  </a:ext>
                </a:extLst>
              </a:tr>
              <a:tr h="31908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" pitchFamily="2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" pitchFamily="2" charset="0"/>
                        <a:ea typeface="MS PGothic" panose="020B0600070205080204" pitchFamily="34" charset="-128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0117855"/>
                  </a:ext>
                </a:extLst>
              </a:tr>
            </a:tbl>
          </a:graphicData>
        </a:graphic>
      </p:graphicFrame>
      <p:grpSp>
        <p:nvGrpSpPr>
          <p:cNvPr id="62498" name="Group 45">
            <a:extLst>
              <a:ext uri="{FF2B5EF4-FFF2-40B4-BE49-F238E27FC236}">
                <a16:creationId xmlns:a16="http://schemas.microsoft.com/office/drawing/2014/main" id="{7B5CBD2E-6871-024A-B8FF-075652EABE62}"/>
              </a:ext>
            </a:extLst>
          </p:cNvPr>
          <p:cNvGrpSpPr>
            <a:grpSpLocks/>
          </p:cNvGrpSpPr>
          <p:nvPr/>
        </p:nvGrpSpPr>
        <p:grpSpPr bwMode="auto">
          <a:xfrm>
            <a:off x="3505201" y="1708150"/>
            <a:ext cx="4124325" cy="1416050"/>
            <a:chOff x="2590800" y="1708150"/>
            <a:chExt cx="4124326" cy="1416051"/>
          </a:xfrm>
        </p:grpSpPr>
        <p:sp>
          <p:nvSpPr>
            <p:cNvPr id="62499" name="Freeform 4">
              <a:extLst>
                <a:ext uri="{FF2B5EF4-FFF2-40B4-BE49-F238E27FC236}">
                  <a16:creationId xmlns:a16="http://schemas.microsoft.com/office/drawing/2014/main" id="{711AFD85-AE1A-114E-BE63-C6BAAC236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613" y="2214563"/>
              <a:ext cx="682625" cy="271463"/>
            </a:xfrm>
            <a:custGeom>
              <a:avLst/>
              <a:gdLst>
                <a:gd name="T0" fmla="*/ 2147483646 w 860"/>
                <a:gd name="T1" fmla="*/ 0 h 342"/>
                <a:gd name="T2" fmla="*/ 2147483646 w 860"/>
                <a:gd name="T3" fmla="*/ 0 h 342"/>
                <a:gd name="T4" fmla="*/ 2147483646 w 860"/>
                <a:gd name="T5" fmla="*/ 0 h 342"/>
                <a:gd name="T6" fmla="*/ 2147483646 w 860"/>
                <a:gd name="T7" fmla="*/ 2147483646 h 342"/>
                <a:gd name="T8" fmla="*/ 2147483646 w 860"/>
                <a:gd name="T9" fmla="*/ 2147483646 h 342"/>
                <a:gd name="T10" fmla="*/ 2147483646 w 860"/>
                <a:gd name="T11" fmla="*/ 2147483646 h 342"/>
                <a:gd name="T12" fmla="*/ 2147483646 w 860"/>
                <a:gd name="T13" fmla="*/ 2147483646 h 342"/>
                <a:gd name="T14" fmla="*/ 2147483646 w 860"/>
                <a:gd name="T15" fmla="*/ 2147483646 h 342"/>
                <a:gd name="T16" fmla="*/ 2147483646 w 860"/>
                <a:gd name="T17" fmla="*/ 2147483646 h 342"/>
                <a:gd name="T18" fmla="*/ 2147483646 w 860"/>
                <a:gd name="T19" fmla="*/ 2147483646 h 342"/>
                <a:gd name="T20" fmla="*/ 2147483646 w 860"/>
                <a:gd name="T21" fmla="*/ 2147483646 h 342"/>
                <a:gd name="T22" fmla="*/ 2147483646 w 860"/>
                <a:gd name="T23" fmla="*/ 2147483646 h 342"/>
                <a:gd name="T24" fmla="*/ 2147483646 w 860"/>
                <a:gd name="T25" fmla="*/ 2147483646 h 342"/>
                <a:gd name="T26" fmla="*/ 2147483646 w 860"/>
                <a:gd name="T27" fmla="*/ 2147483646 h 342"/>
                <a:gd name="T28" fmla="*/ 2147483646 w 860"/>
                <a:gd name="T29" fmla="*/ 2147483646 h 342"/>
                <a:gd name="T30" fmla="*/ 2147483646 w 860"/>
                <a:gd name="T31" fmla="*/ 2147483646 h 342"/>
                <a:gd name="T32" fmla="*/ 2147483646 w 860"/>
                <a:gd name="T33" fmla="*/ 2147483646 h 342"/>
                <a:gd name="T34" fmla="*/ 2147483646 w 860"/>
                <a:gd name="T35" fmla="*/ 2147483646 h 342"/>
                <a:gd name="T36" fmla="*/ 2147483646 w 860"/>
                <a:gd name="T37" fmla="*/ 2147483646 h 342"/>
                <a:gd name="T38" fmla="*/ 2147483646 w 860"/>
                <a:gd name="T39" fmla="*/ 2147483646 h 342"/>
                <a:gd name="T40" fmla="*/ 2147483646 w 860"/>
                <a:gd name="T41" fmla="*/ 2147483646 h 342"/>
                <a:gd name="T42" fmla="*/ 2147483646 w 860"/>
                <a:gd name="T43" fmla="*/ 2147483646 h 342"/>
                <a:gd name="T44" fmla="*/ 2147483646 w 860"/>
                <a:gd name="T45" fmla="*/ 2147483646 h 342"/>
                <a:gd name="T46" fmla="*/ 2147483646 w 860"/>
                <a:gd name="T47" fmla="*/ 2147483646 h 342"/>
                <a:gd name="T48" fmla="*/ 2147483646 w 860"/>
                <a:gd name="T49" fmla="*/ 2147483646 h 342"/>
                <a:gd name="T50" fmla="*/ 2147483646 w 860"/>
                <a:gd name="T51" fmla="*/ 2147483646 h 342"/>
                <a:gd name="T52" fmla="*/ 2147483646 w 860"/>
                <a:gd name="T53" fmla="*/ 2147483646 h 342"/>
                <a:gd name="T54" fmla="*/ 2147483646 w 860"/>
                <a:gd name="T55" fmla="*/ 2147483646 h 342"/>
                <a:gd name="T56" fmla="*/ 2147483646 w 860"/>
                <a:gd name="T57" fmla="*/ 2147483646 h 342"/>
                <a:gd name="T58" fmla="*/ 2147483646 w 860"/>
                <a:gd name="T59" fmla="*/ 2147483646 h 342"/>
                <a:gd name="T60" fmla="*/ 2147483646 w 860"/>
                <a:gd name="T61" fmla="*/ 2147483646 h 342"/>
                <a:gd name="T62" fmla="*/ 2147483646 w 860"/>
                <a:gd name="T63" fmla="*/ 2147483646 h 342"/>
                <a:gd name="T64" fmla="*/ 2147483646 w 860"/>
                <a:gd name="T65" fmla="*/ 2147483646 h 342"/>
                <a:gd name="T66" fmla="*/ 2147483646 w 860"/>
                <a:gd name="T67" fmla="*/ 2147483646 h 342"/>
                <a:gd name="T68" fmla="*/ 2147483646 w 860"/>
                <a:gd name="T69" fmla="*/ 2147483646 h 342"/>
                <a:gd name="T70" fmla="*/ 2147483646 w 860"/>
                <a:gd name="T71" fmla="*/ 2147483646 h 342"/>
                <a:gd name="T72" fmla="*/ 2147483646 w 860"/>
                <a:gd name="T73" fmla="*/ 2147483646 h 342"/>
                <a:gd name="T74" fmla="*/ 2147483646 w 860"/>
                <a:gd name="T75" fmla="*/ 2147483646 h 342"/>
                <a:gd name="T76" fmla="*/ 2147483646 w 860"/>
                <a:gd name="T77" fmla="*/ 2147483646 h 342"/>
                <a:gd name="T78" fmla="*/ 2147483646 w 860"/>
                <a:gd name="T79" fmla="*/ 2147483646 h 342"/>
                <a:gd name="T80" fmla="*/ 2147483646 w 860"/>
                <a:gd name="T81" fmla="*/ 2147483646 h 342"/>
                <a:gd name="T82" fmla="*/ 2147483646 w 860"/>
                <a:gd name="T83" fmla="*/ 2147483646 h 342"/>
                <a:gd name="T84" fmla="*/ 2147483646 w 860"/>
                <a:gd name="T85" fmla="*/ 2147483646 h 342"/>
                <a:gd name="T86" fmla="*/ 2147483646 w 860"/>
                <a:gd name="T87" fmla="*/ 2147483646 h 342"/>
                <a:gd name="T88" fmla="*/ 2147483646 w 860"/>
                <a:gd name="T89" fmla="*/ 2147483646 h 342"/>
                <a:gd name="T90" fmla="*/ 2147483646 w 860"/>
                <a:gd name="T91" fmla="*/ 2147483646 h 342"/>
                <a:gd name="T92" fmla="*/ 2147483646 w 860"/>
                <a:gd name="T93" fmla="*/ 2147483646 h 342"/>
                <a:gd name="T94" fmla="*/ 2147483646 w 860"/>
                <a:gd name="T95" fmla="*/ 2147483646 h 342"/>
                <a:gd name="T96" fmla="*/ 2147483646 w 860"/>
                <a:gd name="T97" fmla="*/ 2147483646 h 342"/>
                <a:gd name="T98" fmla="*/ 2147483646 w 860"/>
                <a:gd name="T99" fmla="*/ 2147483646 h 342"/>
                <a:gd name="T100" fmla="*/ 2147483646 w 860"/>
                <a:gd name="T101" fmla="*/ 2147483646 h 342"/>
                <a:gd name="T102" fmla="*/ 2147483646 w 860"/>
                <a:gd name="T103" fmla="*/ 2147483646 h 342"/>
                <a:gd name="T104" fmla="*/ 2147483646 w 860"/>
                <a:gd name="T105" fmla="*/ 2147483646 h 342"/>
                <a:gd name="T106" fmla="*/ 2147483646 w 860"/>
                <a:gd name="T107" fmla="*/ 2147483646 h 342"/>
                <a:gd name="T108" fmla="*/ 2147483646 w 860"/>
                <a:gd name="T109" fmla="*/ 2147483646 h 342"/>
                <a:gd name="T110" fmla="*/ 2147483646 w 860"/>
                <a:gd name="T111" fmla="*/ 2147483646 h 342"/>
                <a:gd name="T112" fmla="*/ 2147483646 w 860"/>
                <a:gd name="T113" fmla="*/ 2147483646 h 342"/>
                <a:gd name="T114" fmla="*/ 2147483646 w 860"/>
                <a:gd name="T115" fmla="*/ 2147483646 h 342"/>
                <a:gd name="T116" fmla="*/ 2147483646 w 860"/>
                <a:gd name="T117" fmla="*/ 2147483646 h 342"/>
                <a:gd name="T118" fmla="*/ 2147483646 w 860"/>
                <a:gd name="T119" fmla="*/ 2147483646 h 342"/>
                <a:gd name="T120" fmla="*/ 2147483646 w 860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2"/>
                <a:gd name="T185" fmla="*/ 860 w 860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2">
                  <a:moveTo>
                    <a:pt x="0" y="0"/>
                  </a:moveTo>
                  <a:lnTo>
                    <a:pt x="34" y="0"/>
                  </a:lnTo>
                  <a:lnTo>
                    <a:pt x="64" y="0"/>
                  </a:lnTo>
                  <a:lnTo>
                    <a:pt x="92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5" y="0"/>
                  </a:lnTo>
                  <a:lnTo>
                    <a:pt x="260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299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8" y="0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50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8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7" y="1"/>
                  </a:lnTo>
                  <a:lnTo>
                    <a:pt x="390" y="3"/>
                  </a:lnTo>
                  <a:lnTo>
                    <a:pt x="393" y="3"/>
                  </a:lnTo>
                  <a:lnTo>
                    <a:pt x="394" y="3"/>
                  </a:lnTo>
                  <a:lnTo>
                    <a:pt x="397" y="3"/>
                  </a:lnTo>
                  <a:lnTo>
                    <a:pt x="398" y="3"/>
                  </a:lnTo>
                  <a:lnTo>
                    <a:pt x="400" y="3"/>
                  </a:lnTo>
                  <a:lnTo>
                    <a:pt x="401" y="3"/>
                  </a:lnTo>
                  <a:lnTo>
                    <a:pt x="403" y="3"/>
                  </a:lnTo>
                  <a:lnTo>
                    <a:pt x="404" y="3"/>
                  </a:lnTo>
                  <a:lnTo>
                    <a:pt x="406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10" y="4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4" y="4"/>
                  </a:lnTo>
                  <a:lnTo>
                    <a:pt x="416" y="4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3" y="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30" y="6"/>
                  </a:lnTo>
                  <a:lnTo>
                    <a:pt x="433" y="6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9" y="7"/>
                  </a:lnTo>
                  <a:lnTo>
                    <a:pt x="441" y="7"/>
                  </a:lnTo>
                  <a:lnTo>
                    <a:pt x="443" y="7"/>
                  </a:lnTo>
                  <a:lnTo>
                    <a:pt x="446" y="9"/>
                  </a:lnTo>
                  <a:lnTo>
                    <a:pt x="447" y="9"/>
                  </a:lnTo>
                  <a:lnTo>
                    <a:pt x="449" y="9"/>
                  </a:lnTo>
                  <a:lnTo>
                    <a:pt x="450" y="9"/>
                  </a:lnTo>
                  <a:lnTo>
                    <a:pt x="453" y="9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9" y="10"/>
                  </a:lnTo>
                  <a:lnTo>
                    <a:pt x="460" y="10"/>
                  </a:lnTo>
                  <a:lnTo>
                    <a:pt x="462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6" y="12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2" y="13"/>
                  </a:lnTo>
                  <a:lnTo>
                    <a:pt x="473" y="14"/>
                  </a:lnTo>
                  <a:lnTo>
                    <a:pt x="475" y="14"/>
                  </a:lnTo>
                  <a:lnTo>
                    <a:pt x="476" y="14"/>
                  </a:lnTo>
                  <a:lnTo>
                    <a:pt x="477" y="16"/>
                  </a:lnTo>
                  <a:lnTo>
                    <a:pt x="479" y="16"/>
                  </a:lnTo>
                  <a:lnTo>
                    <a:pt x="482" y="16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7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8" y="22"/>
                  </a:lnTo>
                  <a:lnTo>
                    <a:pt x="500" y="22"/>
                  </a:lnTo>
                  <a:lnTo>
                    <a:pt x="502" y="23"/>
                  </a:lnTo>
                  <a:lnTo>
                    <a:pt x="505" y="23"/>
                  </a:lnTo>
                  <a:lnTo>
                    <a:pt x="506" y="24"/>
                  </a:lnTo>
                  <a:lnTo>
                    <a:pt x="508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9"/>
                  </a:lnTo>
                  <a:lnTo>
                    <a:pt x="521" y="29"/>
                  </a:lnTo>
                  <a:lnTo>
                    <a:pt x="522" y="30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2"/>
                  </a:lnTo>
                  <a:lnTo>
                    <a:pt x="528" y="32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5" y="36"/>
                  </a:lnTo>
                  <a:lnTo>
                    <a:pt x="536" y="36"/>
                  </a:lnTo>
                  <a:lnTo>
                    <a:pt x="538" y="37"/>
                  </a:lnTo>
                  <a:lnTo>
                    <a:pt x="541" y="39"/>
                  </a:lnTo>
                  <a:lnTo>
                    <a:pt x="542" y="39"/>
                  </a:lnTo>
                  <a:lnTo>
                    <a:pt x="545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1" y="43"/>
                  </a:lnTo>
                  <a:lnTo>
                    <a:pt x="554" y="45"/>
                  </a:lnTo>
                  <a:lnTo>
                    <a:pt x="555" y="46"/>
                  </a:lnTo>
                  <a:lnTo>
                    <a:pt x="556" y="46"/>
                  </a:lnTo>
                  <a:lnTo>
                    <a:pt x="558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8" y="52"/>
                  </a:lnTo>
                  <a:lnTo>
                    <a:pt x="569" y="53"/>
                  </a:lnTo>
                  <a:lnTo>
                    <a:pt x="571" y="53"/>
                  </a:lnTo>
                  <a:lnTo>
                    <a:pt x="571" y="55"/>
                  </a:lnTo>
                  <a:lnTo>
                    <a:pt x="572" y="55"/>
                  </a:lnTo>
                  <a:lnTo>
                    <a:pt x="574" y="55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79" y="59"/>
                  </a:lnTo>
                  <a:lnTo>
                    <a:pt x="581" y="59"/>
                  </a:lnTo>
                  <a:lnTo>
                    <a:pt x="582" y="60"/>
                  </a:lnTo>
                  <a:lnTo>
                    <a:pt x="584" y="60"/>
                  </a:lnTo>
                  <a:lnTo>
                    <a:pt x="585" y="62"/>
                  </a:lnTo>
                  <a:lnTo>
                    <a:pt x="587" y="62"/>
                  </a:lnTo>
                  <a:lnTo>
                    <a:pt x="588" y="63"/>
                  </a:lnTo>
                  <a:lnTo>
                    <a:pt x="591" y="65"/>
                  </a:lnTo>
                  <a:lnTo>
                    <a:pt x="592" y="66"/>
                  </a:lnTo>
                  <a:lnTo>
                    <a:pt x="594" y="66"/>
                  </a:lnTo>
                  <a:lnTo>
                    <a:pt x="597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1" y="70"/>
                  </a:lnTo>
                  <a:lnTo>
                    <a:pt x="604" y="72"/>
                  </a:lnTo>
                  <a:lnTo>
                    <a:pt x="605" y="72"/>
                  </a:lnTo>
                  <a:lnTo>
                    <a:pt x="607" y="73"/>
                  </a:lnTo>
                  <a:lnTo>
                    <a:pt x="608" y="75"/>
                  </a:lnTo>
                  <a:lnTo>
                    <a:pt x="610" y="75"/>
                  </a:lnTo>
                  <a:lnTo>
                    <a:pt x="611" y="76"/>
                  </a:lnTo>
                  <a:lnTo>
                    <a:pt x="612" y="76"/>
                  </a:lnTo>
                  <a:lnTo>
                    <a:pt x="612" y="78"/>
                  </a:lnTo>
                  <a:lnTo>
                    <a:pt x="614" y="78"/>
                  </a:lnTo>
                  <a:lnTo>
                    <a:pt x="615" y="79"/>
                  </a:lnTo>
                  <a:lnTo>
                    <a:pt x="617" y="79"/>
                  </a:lnTo>
                  <a:lnTo>
                    <a:pt x="618" y="80"/>
                  </a:lnTo>
                  <a:lnTo>
                    <a:pt x="620" y="82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2" y="83"/>
                  </a:lnTo>
                  <a:lnTo>
                    <a:pt x="624" y="83"/>
                  </a:lnTo>
                  <a:lnTo>
                    <a:pt x="625" y="85"/>
                  </a:lnTo>
                  <a:lnTo>
                    <a:pt x="627" y="85"/>
                  </a:lnTo>
                  <a:lnTo>
                    <a:pt x="627" y="86"/>
                  </a:lnTo>
                  <a:lnTo>
                    <a:pt x="628" y="86"/>
                  </a:lnTo>
                  <a:lnTo>
                    <a:pt x="630" y="88"/>
                  </a:lnTo>
                  <a:lnTo>
                    <a:pt x="631" y="89"/>
                  </a:lnTo>
                  <a:lnTo>
                    <a:pt x="633" y="89"/>
                  </a:lnTo>
                  <a:lnTo>
                    <a:pt x="634" y="91"/>
                  </a:lnTo>
                  <a:lnTo>
                    <a:pt x="637" y="92"/>
                  </a:lnTo>
                  <a:lnTo>
                    <a:pt x="638" y="93"/>
                  </a:lnTo>
                  <a:lnTo>
                    <a:pt x="640" y="93"/>
                  </a:lnTo>
                  <a:lnTo>
                    <a:pt x="641" y="95"/>
                  </a:lnTo>
                  <a:lnTo>
                    <a:pt x="641" y="96"/>
                  </a:lnTo>
                  <a:lnTo>
                    <a:pt x="643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5" y="99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50" y="101"/>
                  </a:lnTo>
                  <a:lnTo>
                    <a:pt x="650" y="102"/>
                  </a:lnTo>
                  <a:lnTo>
                    <a:pt x="651" y="102"/>
                  </a:lnTo>
                  <a:lnTo>
                    <a:pt x="653" y="103"/>
                  </a:lnTo>
                  <a:lnTo>
                    <a:pt x="654" y="103"/>
                  </a:lnTo>
                  <a:lnTo>
                    <a:pt x="654" y="105"/>
                  </a:lnTo>
                  <a:lnTo>
                    <a:pt x="656" y="105"/>
                  </a:lnTo>
                  <a:lnTo>
                    <a:pt x="657" y="106"/>
                  </a:lnTo>
                  <a:lnTo>
                    <a:pt x="658" y="108"/>
                  </a:lnTo>
                  <a:lnTo>
                    <a:pt x="660" y="108"/>
                  </a:lnTo>
                  <a:lnTo>
                    <a:pt x="661" y="109"/>
                  </a:lnTo>
                  <a:lnTo>
                    <a:pt x="663" y="111"/>
                  </a:lnTo>
                  <a:lnTo>
                    <a:pt x="664" y="112"/>
                  </a:lnTo>
                  <a:lnTo>
                    <a:pt x="666" y="112"/>
                  </a:lnTo>
                  <a:lnTo>
                    <a:pt x="666" y="114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0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3" y="118"/>
                  </a:lnTo>
                  <a:lnTo>
                    <a:pt x="673" y="119"/>
                  </a:lnTo>
                  <a:lnTo>
                    <a:pt x="674" y="119"/>
                  </a:lnTo>
                  <a:lnTo>
                    <a:pt x="676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3" y="125"/>
                  </a:lnTo>
                  <a:lnTo>
                    <a:pt x="684" y="126"/>
                  </a:lnTo>
                  <a:lnTo>
                    <a:pt x="686" y="128"/>
                  </a:lnTo>
                  <a:lnTo>
                    <a:pt x="687" y="129"/>
                  </a:lnTo>
                  <a:lnTo>
                    <a:pt x="689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1" y="132"/>
                  </a:lnTo>
                  <a:lnTo>
                    <a:pt x="693" y="134"/>
                  </a:lnTo>
                  <a:lnTo>
                    <a:pt x="694" y="134"/>
                  </a:lnTo>
                  <a:lnTo>
                    <a:pt x="696" y="135"/>
                  </a:lnTo>
                  <a:lnTo>
                    <a:pt x="697" y="135"/>
                  </a:lnTo>
                  <a:lnTo>
                    <a:pt x="699" y="136"/>
                  </a:lnTo>
                  <a:lnTo>
                    <a:pt x="700" y="138"/>
                  </a:lnTo>
                  <a:lnTo>
                    <a:pt x="702" y="139"/>
                  </a:lnTo>
                  <a:lnTo>
                    <a:pt x="703" y="139"/>
                  </a:lnTo>
                  <a:lnTo>
                    <a:pt x="704" y="141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7" y="144"/>
                  </a:lnTo>
                  <a:lnTo>
                    <a:pt x="709" y="144"/>
                  </a:lnTo>
                  <a:lnTo>
                    <a:pt x="709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2" y="147"/>
                  </a:lnTo>
                  <a:lnTo>
                    <a:pt x="712" y="148"/>
                  </a:lnTo>
                  <a:lnTo>
                    <a:pt x="713" y="148"/>
                  </a:lnTo>
                  <a:lnTo>
                    <a:pt x="713" y="149"/>
                  </a:lnTo>
                  <a:lnTo>
                    <a:pt x="714" y="151"/>
                  </a:lnTo>
                  <a:lnTo>
                    <a:pt x="716" y="152"/>
                  </a:lnTo>
                  <a:lnTo>
                    <a:pt x="717" y="152"/>
                  </a:lnTo>
                  <a:lnTo>
                    <a:pt x="717" y="154"/>
                  </a:lnTo>
                  <a:lnTo>
                    <a:pt x="719" y="155"/>
                  </a:lnTo>
                  <a:lnTo>
                    <a:pt x="720" y="157"/>
                  </a:lnTo>
                  <a:lnTo>
                    <a:pt x="722" y="158"/>
                  </a:lnTo>
                  <a:lnTo>
                    <a:pt x="723" y="159"/>
                  </a:lnTo>
                  <a:lnTo>
                    <a:pt x="724" y="161"/>
                  </a:lnTo>
                  <a:lnTo>
                    <a:pt x="726" y="162"/>
                  </a:lnTo>
                  <a:lnTo>
                    <a:pt x="727" y="164"/>
                  </a:lnTo>
                  <a:lnTo>
                    <a:pt x="727" y="165"/>
                  </a:lnTo>
                  <a:lnTo>
                    <a:pt x="729" y="165"/>
                  </a:lnTo>
                  <a:lnTo>
                    <a:pt x="730" y="167"/>
                  </a:lnTo>
                  <a:lnTo>
                    <a:pt x="730" y="168"/>
                  </a:lnTo>
                  <a:lnTo>
                    <a:pt x="732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6" y="174"/>
                  </a:lnTo>
                  <a:lnTo>
                    <a:pt x="737" y="175"/>
                  </a:lnTo>
                  <a:lnTo>
                    <a:pt x="739" y="177"/>
                  </a:lnTo>
                  <a:lnTo>
                    <a:pt x="740" y="178"/>
                  </a:lnTo>
                  <a:lnTo>
                    <a:pt x="742" y="180"/>
                  </a:lnTo>
                  <a:lnTo>
                    <a:pt x="742" y="181"/>
                  </a:lnTo>
                  <a:lnTo>
                    <a:pt x="743" y="182"/>
                  </a:lnTo>
                  <a:lnTo>
                    <a:pt x="745" y="184"/>
                  </a:lnTo>
                  <a:lnTo>
                    <a:pt x="746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9" y="188"/>
                  </a:lnTo>
                  <a:lnTo>
                    <a:pt x="750" y="191"/>
                  </a:lnTo>
                  <a:lnTo>
                    <a:pt x="752" y="192"/>
                  </a:lnTo>
                  <a:lnTo>
                    <a:pt x="753" y="194"/>
                  </a:lnTo>
                  <a:lnTo>
                    <a:pt x="755" y="195"/>
                  </a:lnTo>
                  <a:lnTo>
                    <a:pt x="756" y="198"/>
                  </a:lnTo>
                  <a:lnTo>
                    <a:pt x="758" y="200"/>
                  </a:lnTo>
                  <a:lnTo>
                    <a:pt x="759" y="201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5"/>
                  </a:lnTo>
                  <a:lnTo>
                    <a:pt x="765" y="207"/>
                  </a:lnTo>
                  <a:lnTo>
                    <a:pt x="766" y="208"/>
                  </a:lnTo>
                  <a:lnTo>
                    <a:pt x="766" y="210"/>
                  </a:lnTo>
                  <a:lnTo>
                    <a:pt x="768" y="211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4"/>
                  </a:lnTo>
                  <a:lnTo>
                    <a:pt x="772" y="215"/>
                  </a:lnTo>
                  <a:lnTo>
                    <a:pt x="772" y="217"/>
                  </a:lnTo>
                  <a:lnTo>
                    <a:pt x="773" y="218"/>
                  </a:lnTo>
                  <a:lnTo>
                    <a:pt x="775" y="220"/>
                  </a:lnTo>
                  <a:lnTo>
                    <a:pt x="775" y="221"/>
                  </a:lnTo>
                  <a:lnTo>
                    <a:pt x="776" y="223"/>
                  </a:lnTo>
                  <a:lnTo>
                    <a:pt x="778" y="224"/>
                  </a:lnTo>
                  <a:lnTo>
                    <a:pt x="778" y="226"/>
                  </a:lnTo>
                  <a:lnTo>
                    <a:pt x="779" y="227"/>
                  </a:lnTo>
                  <a:lnTo>
                    <a:pt x="781" y="228"/>
                  </a:lnTo>
                  <a:lnTo>
                    <a:pt x="782" y="230"/>
                  </a:lnTo>
                  <a:lnTo>
                    <a:pt x="782" y="231"/>
                  </a:lnTo>
                  <a:lnTo>
                    <a:pt x="783" y="233"/>
                  </a:lnTo>
                  <a:lnTo>
                    <a:pt x="785" y="234"/>
                  </a:lnTo>
                  <a:lnTo>
                    <a:pt x="786" y="236"/>
                  </a:lnTo>
                  <a:lnTo>
                    <a:pt x="788" y="238"/>
                  </a:lnTo>
                  <a:lnTo>
                    <a:pt x="789" y="240"/>
                  </a:lnTo>
                  <a:lnTo>
                    <a:pt x="791" y="243"/>
                  </a:lnTo>
                  <a:lnTo>
                    <a:pt x="792" y="244"/>
                  </a:lnTo>
                  <a:lnTo>
                    <a:pt x="793" y="247"/>
                  </a:lnTo>
                  <a:lnTo>
                    <a:pt x="795" y="249"/>
                  </a:lnTo>
                  <a:lnTo>
                    <a:pt x="796" y="251"/>
                  </a:lnTo>
                  <a:lnTo>
                    <a:pt x="798" y="253"/>
                  </a:lnTo>
                  <a:lnTo>
                    <a:pt x="799" y="254"/>
                  </a:lnTo>
                  <a:lnTo>
                    <a:pt x="801" y="256"/>
                  </a:lnTo>
                  <a:lnTo>
                    <a:pt x="802" y="257"/>
                  </a:lnTo>
                  <a:lnTo>
                    <a:pt x="802" y="259"/>
                  </a:lnTo>
                  <a:lnTo>
                    <a:pt x="803" y="260"/>
                  </a:lnTo>
                  <a:lnTo>
                    <a:pt x="805" y="261"/>
                  </a:lnTo>
                  <a:lnTo>
                    <a:pt x="805" y="263"/>
                  </a:lnTo>
                  <a:lnTo>
                    <a:pt x="806" y="264"/>
                  </a:lnTo>
                  <a:lnTo>
                    <a:pt x="808" y="266"/>
                  </a:lnTo>
                  <a:lnTo>
                    <a:pt x="808" y="267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1" y="270"/>
                  </a:lnTo>
                  <a:lnTo>
                    <a:pt x="812" y="271"/>
                  </a:lnTo>
                  <a:lnTo>
                    <a:pt x="812" y="273"/>
                  </a:lnTo>
                  <a:lnTo>
                    <a:pt x="814" y="274"/>
                  </a:lnTo>
                  <a:lnTo>
                    <a:pt x="815" y="276"/>
                  </a:lnTo>
                  <a:lnTo>
                    <a:pt x="815" y="277"/>
                  </a:lnTo>
                  <a:lnTo>
                    <a:pt x="816" y="279"/>
                  </a:lnTo>
                  <a:lnTo>
                    <a:pt x="818" y="280"/>
                  </a:lnTo>
                  <a:lnTo>
                    <a:pt x="819" y="282"/>
                  </a:lnTo>
                  <a:lnTo>
                    <a:pt x="821" y="283"/>
                  </a:lnTo>
                  <a:lnTo>
                    <a:pt x="822" y="284"/>
                  </a:lnTo>
                  <a:lnTo>
                    <a:pt x="824" y="287"/>
                  </a:lnTo>
                  <a:lnTo>
                    <a:pt x="825" y="289"/>
                  </a:lnTo>
                  <a:lnTo>
                    <a:pt x="826" y="292"/>
                  </a:lnTo>
                  <a:lnTo>
                    <a:pt x="828" y="293"/>
                  </a:lnTo>
                  <a:lnTo>
                    <a:pt x="829" y="296"/>
                  </a:lnTo>
                  <a:lnTo>
                    <a:pt x="831" y="299"/>
                  </a:lnTo>
                  <a:lnTo>
                    <a:pt x="832" y="300"/>
                  </a:lnTo>
                  <a:lnTo>
                    <a:pt x="834" y="302"/>
                  </a:lnTo>
                  <a:lnTo>
                    <a:pt x="835" y="305"/>
                  </a:lnTo>
                  <a:lnTo>
                    <a:pt x="837" y="306"/>
                  </a:lnTo>
                  <a:lnTo>
                    <a:pt x="838" y="307"/>
                  </a:lnTo>
                  <a:lnTo>
                    <a:pt x="839" y="309"/>
                  </a:lnTo>
                  <a:lnTo>
                    <a:pt x="839" y="310"/>
                  </a:lnTo>
                  <a:lnTo>
                    <a:pt x="841" y="312"/>
                  </a:lnTo>
                  <a:lnTo>
                    <a:pt x="842" y="313"/>
                  </a:lnTo>
                  <a:lnTo>
                    <a:pt x="842" y="315"/>
                  </a:lnTo>
                  <a:lnTo>
                    <a:pt x="844" y="316"/>
                  </a:lnTo>
                  <a:lnTo>
                    <a:pt x="844" y="317"/>
                  </a:lnTo>
                  <a:lnTo>
                    <a:pt x="845" y="317"/>
                  </a:lnTo>
                  <a:lnTo>
                    <a:pt x="845" y="319"/>
                  </a:lnTo>
                  <a:lnTo>
                    <a:pt x="847" y="320"/>
                  </a:lnTo>
                  <a:lnTo>
                    <a:pt x="847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49" y="326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0"/>
                  </a:lnTo>
                  <a:lnTo>
                    <a:pt x="854" y="332"/>
                  </a:lnTo>
                  <a:lnTo>
                    <a:pt x="854" y="333"/>
                  </a:lnTo>
                  <a:lnTo>
                    <a:pt x="855" y="335"/>
                  </a:lnTo>
                  <a:lnTo>
                    <a:pt x="855" y="336"/>
                  </a:lnTo>
                  <a:lnTo>
                    <a:pt x="857" y="338"/>
                  </a:lnTo>
                  <a:lnTo>
                    <a:pt x="858" y="339"/>
                  </a:lnTo>
                  <a:lnTo>
                    <a:pt x="860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0" name="Freeform 5">
              <a:extLst>
                <a:ext uri="{FF2B5EF4-FFF2-40B4-BE49-F238E27FC236}">
                  <a16:creationId xmlns:a16="http://schemas.microsoft.com/office/drawing/2014/main" id="{008AB9FF-C233-D54D-9193-76B2D5B6F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613" y="2487613"/>
              <a:ext cx="682625" cy="269875"/>
            </a:xfrm>
            <a:custGeom>
              <a:avLst/>
              <a:gdLst>
                <a:gd name="T0" fmla="*/ 2147483646 w 860"/>
                <a:gd name="T1" fmla="*/ 0 h 341"/>
                <a:gd name="T2" fmla="*/ 2147483646 w 860"/>
                <a:gd name="T3" fmla="*/ 0 h 341"/>
                <a:gd name="T4" fmla="*/ 2147483646 w 860"/>
                <a:gd name="T5" fmla="*/ 0 h 341"/>
                <a:gd name="T6" fmla="*/ 2147483646 w 860"/>
                <a:gd name="T7" fmla="*/ 0 h 341"/>
                <a:gd name="T8" fmla="*/ 2147483646 w 860"/>
                <a:gd name="T9" fmla="*/ 0 h 341"/>
                <a:gd name="T10" fmla="*/ 2147483646 w 860"/>
                <a:gd name="T11" fmla="*/ 0 h 341"/>
                <a:gd name="T12" fmla="*/ 2147483646 w 860"/>
                <a:gd name="T13" fmla="*/ 0 h 341"/>
                <a:gd name="T14" fmla="*/ 2147483646 w 860"/>
                <a:gd name="T15" fmla="*/ 0 h 341"/>
                <a:gd name="T16" fmla="*/ 2147483646 w 860"/>
                <a:gd name="T17" fmla="*/ 0 h 341"/>
                <a:gd name="T18" fmla="*/ 2147483646 w 860"/>
                <a:gd name="T19" fmla="*/ 0 h 341"/>
                <a:gd name="T20" fmla="*/ 2147483646 w 860"/>
                <a:gd name="T21" fmla="*/ 0 h 341"/>
                <a:gd name="T22" fmla="*/ 2147483646 w 860"/>
                <a:gd name="T23" fmla="*/ 0 h 341"/>
                <a:gd name="T24" fmla="*/ 2147483646 w 860"/>
                <a:gd name="T25" fmla="*/ 0 h 341"/>
                <a:gd name="T26" fmla="*/ 2147483646 w 860"/>
                <a:gd name="T27" fmla="*/ 0 h 341"/>
                <a:gd name="T28" fmla="*/ 2147483646 w 860"/>
                <a:gd name="T29" fmla="*/ 0 h 341"/>
                <a:gd name="T30" fmla="*/ 2147483646 w 860"/>
                <a:gd name="T31" fmla="*/ 0 h 341"/>
                <a:gd name="T32" fmla="*/ 2147483646 w 860"/>
                <a:gd name="T33" fmla="*/ 0 h 341"/>
                <a:gd name="T34" fmla="*/ 2147483646 w 860"/>
                <a:gd name="T35" fmla="*/ 0 h 341"/>
                <a:gd name="T36" fmla="*/ 2147483646 w 860"/>
                <a:gd name="T37" fmla="*/ 0 h 341"/>
                <a:gd name="T38" fmla="*/ 2147483646 w 860"/>
                <a:gd name="T39" fmla="*/ 0 h 341"/>
                <a:gd name="T40" fmla="*/ 2147483646 w 860"/>
                <a:gd name="T41" fmla="*/ 0 h 341"/>
                <a:gd name="T42" fmla="*/ 2147483646 w 860"/>
                <a:gd name="T43" fmla="*/ 0 h 341"/>
                <a:gd name="T44" fmla="*/ 2147483646 w 860"/>
                <a:gd name="T45" fmla="*/ 0 h 341"/>
                <a:gd name="T46" fmla="*/ 2147483646 w 860"/>
                <a:gd name="T47" fmla="*/ 0 h 341"/>
                <a:gd name="T48" fmla="*/ 2147483646 w 860"/>
                <a:gd name="T49" fmla="*/ 0 h 341"/>
                <a:gd name="T50" fmla="*/ 2147483646 w 860"/>
                <a:gd name="T51" fmla="*/ 0 h 341"/>
                <a:gd name="T52" fmla="*/ 2147483646 w 860"/>
                <a:gd name="T53" fmla="*/ 0 h 341"/>
                <a:gd name="T54" fmla="*/ 2147483646 w 860"/>
                <a:gd name="T55" fmla="*/ 0 h 341"/>
                <a:gd name="T56" fmla="*/ 2147483646 w 860"/>
                <a:gd name="T57" fmla="*/ 0 h 341"/>
                <a:gd name="T58" fmla="*/ 2147483646 w 860"/>
                <a:gd name="T59" fmla="*/ 0 h 341"/>
                <a:gd name="T60" fmla="*/ 2147483646 w 860"/>
                <a:gd name="T61" fmla="*/ 0 h 341"/>
                <a:gd name="T62" fmla="*/ 2147483646 w 860"/>
                <a:gd name="T63" fmla="*/ 0 h 341"/>
                <a:gd name="T64" fmla="*/ 2147483646 w 860"/>
                <a:gd name="T65" fmla="*/ 0 h 341"/>
                <a:gd name="T66" fmla="*/ 2147483646 w 860"/>
                <a:gd name="T67" fmla="*/ 0 h 341"/>
                <a:gd name="T68" fmla="*/ 2147483646 w 860"/>
                <a:gd name="T69" fmla="*/ 0 h 341"/>
                <a:gd name="T70" fmla="*/ 2147483646 w 860"/>
                <a:gd name="T71" fmla="*/ 0 h 341"/>
                <a:gd name="T72" fmla="*/ 2147483646 w 860"/>
                <a:gd name="T73" fmla="*/ 0 h 341"/>
                <a:gd name="T74" fmla="*/ 2147483646 w 860"/>
                <a:gd name="T75" fmla="*/ 0 h 341"/>
                <a:gd name="T76" fmla="*/ 2147483646 w 860"/>
                <a:gd name="T77" fmla="*/ 0 h 341"/>
                <a:gd name="T78" fmla="*/ 2147483646 w 860"/>
                <a:gd name="T79" fmla="*/ 0 h 341"/>
                <a:gd name="T80" fmla="*/ 2147483646 w 860"/>
                <a:gd name="T81" fmla="*/ 0 h 341"/>
                <a:gd name="T82" fmla="*/ 2147483646 w 860"/>
                <a:gd name="T83" fmla="*/ 0 h 341"/>
                <a:gd name="T84" fmla="*/ 2147483646 w 860"/>
                <a:gd name="T85" fmla="*/ 0 h 341"/>
                <a:gd name="T86" fmla="*/ 2147483646 w 860"/>
                <a:gd name="T87" fmla="*/ 0 h 341"/>
                <a:gd name="T88" fmla="*/ 2147483646 w 860"/>
                <a:gd name="T89" fmla="*/ 0 h 341"/>
                <a:gd name="T90" fmla="*/ 2147483646 w 860"/>
                <a:gd name="T91" fmla="*/ 0 h 341"/>
                <a:gd name="T92" fmla="*/ 2147483646 w 860"/>
                <a:gd name="T93" fmla="*/ 0 h 341"/>
                <a:gd name="T94" fmla="*/ 2147483646 w 860"/>
                <a:gd name="T95" fmla="*/ 0 h 341"/>
                <a:gd name="T96" fmla="*/ 2147483646 w 860"/>
                <a:gd name="T97" fmla="*/ 0 h 341"/>
                <a:gd name="T98" fmla="*/ 2147483646 w 860"/>
                <a:gd name="T99" fmla="*/ 0 h 341"/>
                <a:gd name="T100" fmla="*/ 2147483646 w 860"/>
                <a:gd name="T101" fmla="*/ 0 h 341"/>
                <a:gd name="T102" fmla="*/ 2147483646 w 860"/>
                <a:gd name="T103" fmla="*/ 0 h 341"/>
                <a:gd name="T104" fmla="*/ 2147483646 w 860"/>
                <a:gd name="T105" fmla="*/ 0 h 341"/>
                <a:gd name="T106" fmla="*/ 2147483646 w 860"/>
                <a:gd name="T107" fmla="*/ 0 h 341"/>
                <a:gd name="T108" fmla="*/ 2147483646 w 860"/>
                <a:gd name="T109" fmla="*/ 0 h 341"/>
                <a:gd name="T110" fmla="*/ 2147483646 w 860"/>
                <a:gd name="T111" fmla="*/ 0 h 341"/>
                <a:gd name="T112" fmla="*/ 2147483646 w 860"/>
                <a:gd name="T113" fmla="*/ 0 h 341"/>
                <a:gd name="T114" fmla="*/ 2147483646 w 860"/>
                <a:gd name="T115" fmla="*/ 0 h 341"/>
                <a:gd name="T116" fmla="*/ 2147483646 w 860"/>
                <a:gd name="T117" fmla="*/ 0 h 341"/>
                <a:gd name="T118" fmla="*/ 2147483646 w 860"/>
                <a:gd name="T119" fmla="*/ 0 h 341"/>
                <a:gd name="T120" fmla="*/ 2147483646 w 860"/>
                <a:gd name="T121" fmla="*/ 0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1"/>
                <a:gd name="T185" fmla="*/ 860 w 860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1">
                  <a:moveTo>
                    <a:pt x="0" y="341"/>
                  </a:moveTo>
                  <a:lnTo>
                    <a:pt x="34" y="341"/>
                  </a:lnTo>
                  <a:lnTo>
                    <a:pt x="64" y="341"/>
                  </a:lnTo>
                  <a:lnTo>
                    <a:pt x="92" y="341"/>
                  </a:lnTo>
                  <a:lnTo>
                    <a:pt x="120" y="341"/>
                  </a:lnTo>
                  <a:lnTo>
                    <a:pt x="146" y="341"/>
                  </a:lnTo>
                  <a:lnTo>
                    <a:pt x="169" y="341"/>
                  </a:lnTo>
                  <a:lnTo>
                    <a:pt x="190" y="341"/>
                  </a:lnTo>
                  <a:lnTo>
                    <a:pt x="210" y="341"/>
                  </a:lnTo>
                  <a:lnTo>
                    <a:pt x="229" y="341"/>
                  </a:lnTo>
                  <a:lnTo>
                    <a:pt x="245" y="341"/>
                  </a:lnTo>
                  <a:lnTo>
                    <a:pt x="260" y="341"/>
                  </a:lnTo>
                  <a:lnTo>
                    <a:pt x="275" y="341"/>
                  </a:lnTo>
                  <a:lnTo>
                    <a:pt x="288" y="341"/>
                  </a:lnTo>
                  <a:lnTo>
                    <a:pt x="299" y="341"/>
                  </a:lnTo>
                  <a:lnTo>
                    <a:pt x="311" y="341"/>
                  </a:lnTo>
                  <a:lnTo>
                    <a:pt x="319" y="341"/>
                  </a:lnTo>
                  <a:lnTo>
                    <a:pt x="328" y="341"/>
                  </a:lnTo>
                  <a:lnTo>
                    <a:pt x="337" y="341"/>
                  </a:lnTo>
                  <a:lnTo>
                    <a:pt x="342" y="341"/>
                  </a:lnTo>
                  <a:lnTo>
                    <a:pt x="350" y="341"/>
                  </a:lnTo>
                  <a:lnTo>
                    <a:pt x="354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0" y="341"/>
                  </a:lnTo>
                  <a:lnTo>
                    <a:pt x="373" y="341"/>
                  </a:lnTo>
                  <a:lnTo>
                    <a:pt x="375" y="341"/>
                  </a:lnTo>
                  <a:lnTo>
                    <a:pt x="378" y="339"/>
                  </a:lnTo>
                  <a:lnTo>
                    <a:pt x="381" y="339"/>
                  </a:lnTo>
                  <a:lnTo>
                    <a:pt x="383" y="339"/>
                  </a:lnTo>
                  <a:lnTo>
                    <a:pt x="385" y="339"/>
                  </a:lnTo>
                  <a:lnTo>
                    <a:pt x="387" y="339"/>
                  </a:lnTo>
                  <a:lnTo>
                    <a:pt x="390" y="339"/>
                  </a:lnTo>
                  <a:lnTo>
                    <a:pt x="393" y="339"/>
                  </a:lnTo>
                  <a:lnTo>
                    <a:pt x="394" y="339"/>
                  </a:lnTo>
                  <a:lnTo>
                    <a:pt x="397" y="339"/>
                  </a:lnTo>
                  <a:lnTo>
                    <a:pt x="398" y="339"/>
                  </a:lnTo>
                  <a:lnTo>
                    <a:pt x="400" y="338"/>
                  </a:lnTo>
                  <a:lnTo>
                    <a:pt x="401" y="338"/>
                  </a:lnTo>
                  <a:lnTo>
                    <a:pt x="403" y="338"/>
                  </a:lnTo>
                  <a:lnTo>
                    <a:pt x="404" y="338"/>
                  </a:lnTo>
                  <a:lnTo>
                    <a:pt x="406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10" y="338"/>
                  </a:lnTo>
                  <a:lnTo>
                    <a:pt x="411" y="338"/>
                  </a:lnTo>
                  <a:lnTo>
                    <a:pt x="413" y="338"/>
                  </a:lnTo>
                  <a:lnTo>
                    <a:pt x="414" y="338"/>
                  </a:lnTo>
                  <a:lnTo>
                    <a:pt x="416" y="336"/>
                  </a:lnTo>
                  <a:lnTo>
                    <a:pt x="417" y="336"/>
                  </a:lnTo>
                  <a:lnTo>
                    <a:pt x="419" y="336"/>
                  </a:lnTo>
                  <a:lnTo>
                    <a:pt x="420" y="336"/>
                  </a:lnTo>
                  <a:lnTo>
                    <a:pt x="421" y="336"/>
                  </a:lnTo>
                  <a:lnTo>
                    <a:pt x="423" y="336"/>
                  </a:lnTo>
                  <a:lnTo>
                    <a:pt x="424" y="336"/>
                  </a:lnTo>
                  <a:lnTo>
                    <a:pt x="426" y="336"/>
                  </a:lnTo>
                  <a:lnTo>
                    <a:pt x="427" y="336"/>
                  </a:lnTo>
                  <a:lnTo>
                    <a:pt x="429" y="335"/>
                  </a:lnTo>
                  <a:lnTo>
                    <a:pt x="430" y="335"/>
                  </a:lnTo>
                  <a:lnTo>
                    <a:pt x="433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9" y="334"/>
                  </a:lnTo>
                  <a:lnTo>
                    <a:pt x="441" y="334"/>
                  </a:lnTo>
                  <a:lnTo>
                    <a:pt x="443" y="334"/>
                  </a:lnTo>
                  <a:lnTo>
                    <a:pt x="446" y="334"/>
                  </a:lnTo>
                  <a:lnTo>
                    <a:pt x="447" y="334"/>
                  </a:lnTo>
                  <a:lnTo>
                    <a:pt x="449" y="332"/>
                  </a:lnTo>
                  <a:lnTo>
                    <a:pt x="450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6" y="332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60" y="331"/>
                  </a:lnTo>
                  <a:lnTo>
                    <a:pt x="462" y="331"/>
                  </a:lnTo>
                  <a:lnTo>
                    <a:pt x="463" y="331"/>
                  </a:lnTo>
                  <a:lnTo>
                    <a:pt x="464" y="329"/>
                  </a:lnTo>
                  <a:lnTo>
                    <a:pt x="466" y="329"/>
                  </a:lnTo>
                  <a:lnTo>
                    <a:pt x="467" y="329"/>
                  </a:lnTo>
                  <a:lnTo>
                    <a:pt x="469" y="329"/>
                  </a:lnTo>
                  <a:lnTo>
                    <a:pt x="470" y="328"/>
                  </a:lnTo>
                  <a:lnTo>
                    <a:pt x="472" y="328"/>
                  </a:lnTo>
                  <a:lnTo>
                    <a:pt x="473" y="328"/>
                  </a:lnTo>
                  <a:lnTo>
                    <a:pt x="475" y="328"/>
                  </a:lnTo>
                  <a:lnTo>
                    <a:pt x="476" y="326"/>
                  </a:lnTo>
                  <a:lnTo>
                    <a:pt x="477" y="326"/>
                  </a:lnTo>
                  <a:lnTo>
                    <a:pt x="479" y="326"/>
                  </a:lnTo>
                  <a:lnTo>
                    <a:pt x="482" y="325"/>
                  </a:lnTo>
                  <a:lnTo>
                    <a:pt x="483" y="325"/>
                  </a:lnTo>
                  <a:lnTo>
                    <a:pt x="486" y="323"/>
                  </a:lnTo>
                  <a:lnTo>
                    <a:pt x="487" y="323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2" y="319"/>
                  </a:lnTo>
                  <a:lnTo>
                    <a:pt x="505" y="318"/>
                  </a:lnTo>
                  <a:lnTo>
                    <a:pt x="506" y="318"/>
                  </a:lnTo>
                  <a:lnTo>
                    <a:pt x="508" y="316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3" y="315"/>
                  </a:lnTo>
                  <a:lnTo>
                    <a:pt x="515" y="315"/>
                  </a:lnTo>
                  <a:lnTo>
                    <a:pt x="516" y="313"/>
                  </a:lnTo>
                  <a:lnTo>
                    <a:pt x="518" y="313"/>
                  </a:lnTo>
                  <a:lnTo>
                    <a:pt x="519" y="313"/>
                  </a:lnTo>
                  <a:lnTo>
                    <a:pt x="521" y="312"/>
                  </a:lnTo>
                  <a:lnTo>
                    <a:pt x="522" y="312"/>
                  </a:lnTo>
                  <a:lnTo>
                    <a:pt x="523" y="311"/>
                  </a:lnTo>
                  <a:lnTo>
                    <a:pt x="525" y="311"/>
                  </a:lnTo>
                  <a:lnTo>
                    <a:pt x="526" y="311"/>
                  </a:lnTo>
                  <a:lnTo>
                    <a:pt x="528" y="309"/>
                  </a:lnTo>
                  <a:lnTo>
                    <a:pt x="529" y="309"/>
                  </a:lnTo>
                  <a:lnTo>
                    <a:pt x="531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5" y="306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41" y="303"/>
                  </a:lnTo>
                  <a:lnTo>
                    <a:pt x="542" y="302"/>
                  </a:lnTo>
                  <a:lnTo>
                    <a:pt x="545" y="300"/>
                  </a:lnTo>
                  <a:lnTo>
                    <a:pt x="546" y="300"/>
                  </a:lnTo>
                  <a:lnTo>
                    <a:pt x="549" y="299"/>
                  </a:lnTo>
                  <a:lnTo>
                    <a:pt x="551" y="298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6" y="295"/>
                  </a:lnTo>
                  <a:lnTo>
                    <a:pt x="558" y="293"/>
                  </a:lnTo>
                  <a:lnTo>
                    <a:pt x="561" y="293"/>
                  </a:lnTo>
                  <a:lnTo>
                    <a:pt x="562" y="292"/>
                  </a:lnTo>
                  <a:lnTo>
                    <a:pt x="564" y="292"/>
                  </a:lnTo>
                  <a:lnTo>
                    <a:pt x="565" y="290"/>
                  </a:lnTo>
                  <a:lnTo>
                    <a:pt x="566" y="290"/>
                  </a:lnTo>
                  <a:lnTo>
                    <a:pt x="568" y="289"/>
                  </a:lnTo>
                  <a:lnTo>
                    <a:pt x="569" y="289"/>
                  </a:lnTo>
                  <a:lnTo>
                    <a:pt x="571" y="288"/>
                  </a:lnTo>
                  <a:lnTo>
                    <a:pt x="572" y="286"/>
                  </a:lnTo>
                  <a:lnTo>
                    <a:pt x="574" y="286"/>
                  </a:lnTo>
                  <a:lnTo>
                    <a:pt x="575" y="286"/>
                  </a:lnTo>
                  <a:lnTo>
                    <a:pt x="577" y="285"/>
                  </a:lnTo>
                  <a:lnTo>
                    <a:pt x="578" y="283"/>
                  </a:lnTo>
                  <a:lnTo>
                    <a:pt x="579" y="283"/>
                  </a:lnTo>
                  <a:lnTo>
                    <a:pt x="581" y="282"/>
                  </a:lnTo>
                  <a:lnTo>
                    <a:pt x="582" y="282"/>
                  </a:lnTo>
                  <a:lnTo>
                    <a:pt x="584" y="280"/>
                  </a:lnTo>
                  <a:lnTo>
                    <a:pt x="585" y="280"/>
                  </a:lnTo>
                  <a:lnTo>
                    <a:pt x="587" y="279"/>
                  </a:lnTo>
                  <a:lnTo>
                    <a:pt x="588" y="277"/>
                  </a:lnTo>
                  <a:lnTo>
                    <a:pt x="591" y="277"/>
                  </a:lnTo>
                  <a:lnTo>
                    <a:pt x="592" y="276"/>
                  </a:lnTo>
                  <a:lnTo>
                    <a:pt x="594" y="275"/>
                  </a:lnTo>
                  <a:lnTo>
                    <a:pt x="597" y="273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1" y="270"/>
                  </a:lnTo>
                  <a:lnTo>
                    <a:pt x="604" y="270"/>
                  </a:lnTo>
                  <a:lnTo>
                    <a:pt x="605" y="269"/>
                  </a:lnTo>
                  <a:lnTo>
                    <a:pt x="607" y="267"/>
                  </a:lnTo>
                  <a:lnTo>
                    <a:pt x="608" y="267"/>
                  </a:lnTo>
                  <a:lnTo>
                    <a:pt x="608" y="266"/>
                  </a:lnTo>
                  <a:lnTo>
                    <a:pt x="610" y="266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4" y="263"/>
                  </a:lnTo>
                  <a:lnTo>
                    <a:pt x="615" y="263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0"/>
                  </a:lnTo>
                  <a:lnTo>
                    <a:pt x="620" y="260"/>
                  </a:lnTo>
                  <a:lnTo>
                    <a:pt x="621" y="259"/>
                  </a:lnTo>
                  <a:lnTo>
                    <a:pt x="622" y="259"/>
                  </a:lnTo>
                  <a:lnTo>
                    <a:pt x="624" y="257"/>
                  </a:lnTo>
                  <a:lnTo>
                    <a:pt x="625" y="257"/>
                  </a:lnTo>
                  <a:lnTo>
                    <a:pt x="627" y="256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1" y="253"/>
                  </a:lnTo>
                  <a:lnTo>
                    <a:pt x="633" y="252"/>
                  </a:lnTo>
                  <a:lnTo>
                    <a:pt x="634" y="250"/>
                  </a:lnTo>
                  <a:lnTo>
                    <a:pt x="637" y="249"/>
                  </a:lnTo>
                  <a:lnTo>
                    <a:pt x="638" y="249"/>
                  </a:lnTo>
                  <a:lnTo>
                    <a:pt x="640" y="247"/>
                  </a:lnTo>
                  <a:lnTo>
                    <a:pt x="641" y="246"/>
                  </a:lnTo>
                  <a:lnTo>
                    <a:pt x="643" y="244"/>
                  </a:lnTo>
                  <a:lnTo>
                    <a:pt x="644" y="244"/>
                  </a:lnTo>
                  <a:lnTo>
                    <a:pt x="645" y="243"/>
                  </a:lnTo>
                  <a:lnTo>
                    <a:pt x="647" y="242"/>
                  </a:lnTo>
                  <a:lnTo>
                    <a:pt x="648" y="242"/>
                  </a:lnTo>
                  <a:lnTo>
                    <a:pt x="650" y="240"/>
                  </a:lnTo>
                  <a:lnTo>
                    <a:pt x="651" y="240"/>
                  </a:lnTo>
                  <a:lnTo>
                    <a:pt x="651" y="239"/>
                  </a:lnTo>
                  <a:lnTo>
                    <a:pt x="653" y="239"/>
                  </a:lnTo>
                  <a:lnTo>
                    <a:pt x="653" y="237"/>
                  </a:lnTo>
                  <a:lnTo>
                    <a:pt x="654" y="237"/>
                  </a:lnTo>
                  <a:lnTo>
                    <a:pt x="656" y="236"/>
                  </a:lnTo>
                  <a:lnTo>
                    <a:pt x="657" y="236"/>
                  </a:lnTo>
                  <a:lnTo>
                    <a:pt x="657" y="234"/>
                  </a:lnTo>
                  <a:lnTo>
                    <a:pt x="658" y="234"/>
                  </a:lnTo>
                  <a:lnTo>
                    <a:pt x="660" y="233"/>
                  </a:lnTo>
                  <a:lnTo>
                    <a:pt x="661" y="232"/>
                  </a:lnTo>
                  <a:lnTo>
                    <a:pt x="663" y="230"/>
                  </a:lnTo>
                  <a:lnTo>
                    <a:pt x="664" y="230"/>
                  </a:lnTo>
                  <a:lnTo>
                    <a:pt x="666" y="229"/>
                  </a:lnTo>
                  <a:lnTo>
                    <a:pt x="667" y="227"/>
                  </a:lnTo>
                  <a:lnTo>
                    <a:pt x="668" y="226"/>
                  </a:lnTo>
                  <a:lnTo>
                    <a:pt x="670" y="226"/>
                  </a:lnTo>
                  <a:lnTo>
                    <a:pt x="670" y="224"/>
                  </a:lnTo>
                  <a:lnTo>
                    <a:pt x="671" y="224"/>
                  </a:lnTo>
                  <a:lnTo>
                    <a:pt x="673" y="223"/>
                  </a:lnTo>
                  <a:lnTo>
                    <a:pt x="674" y="221"/>
                  </a:lnTo>
                  <a:lnTo>
                    <a:pt x="676" y="221"/>
                  </a:lnTo>
                  <a:lnTo>
                    <a:pt x="676" y="220"/>
                  </a:lnTo>
                  <a:lnTo>
                    <a:pt x="677" y="220"/>
                  </a:lnTo>
                  <a:lnTo>
                    <a:pt x="679" y="219"/>
                  </a:lnTo>
                  <a:lnTo>
                    <a:pt x="680" y="219"/>
                  </a:lnTo>
                  <a:lnTo>
                    <a:pt x="680" y="217"/>
                  </a:lnTo>
                  <a:lnTo>
                    <a:pt x="681" y="217"/>
                  </a:lnTo>
                  <a:lnTo>
                    <a:pt x="681" y="216"/>
                  </a:lnTo>
                  <a:lnTo>
                    <a:pt x="683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6" y="214"/>
                  </a:lnTo>
                  <a:lnTo>
                    <a:pt x="686" y="213"/>
                  </a:lnTo>
                  <a:lnTo>
                    <a:pt x="687" y="213"/>
                  </a:lnTo>
                  <a:lnTo>
                    <a:pt x="689" y="211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1" y="209"/>
                  </a:lnTo>
                  <a:lnTo>
                    <a:pt x="693" y="209"/>
                  </a:lnTo>
                  <a:lnTo>
                    <a:pt x="694" y="207"/>
                  </a:lnTo>
                  <a:lnTo>
                    <a:pt x="696" y="207"/>
                  </a:lnTo>
                  <a:lnTo>
                    <a:pt x="697" y="206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0" y="204"/>
                  </a:lnTo>
                  <a:lnTo>
                    <a:pt x="700" y="203"/>
                  </a:lnTo>
                  <a:lnTo>
                    <a:pt x="702" y="203"/>
                  </a:lnTo>
                  <a:lnTo>
                    <a:pt x="703" y="201"/>
                  </a:lnTo>
                  <a:lnTo>
                    <a:pt x="704" y="201"/>
                  </a:lnTo>
                  <a:lnTo>
                    <a:pt x="704" y="200"/>
                  </a:lnTo>
                  <a:lnTo>
                    <a:pt x="706" y="200"/>
                  </a:lnTo>
                  <a:lnTo>
                    <a:pt x="706" y="198"/>
                  </a:lnTo>
                  <a:lnTo>
                    <a:pt x="707" y="198"/>
                  </a:lnTo>
                  <a:lnTo>
                    <a:pt x="709" y="197"/>
                  </a:lnTo>
                  <a:lnTo>
                    <a:pt x="710" y="196"/>
                  </a:lnTo>
                  <a:lnTo>
                    <a:pt x="712" y="194"/>
                  </a:lnTo>
                  <a:lnTo>
                    <a:pt x="713" y="193"/>
                  </a:lnTo>
                  <a:lnTo>
                    <a:pt x="713" y="191"/>
                  </a:lnTo>
                  <a:lnTo>
                    <a:pt x="714" y="191"/>
                  </a:lnTo>
                  <a:lnTo>
                    <a:pt x="716" y="190"/>
                  </a:lnTo>
                  <a:lnTo>
                    <a:pt x="717" y="188"/>
                  </a:lnTo>
                  <a:lnTo>
                    <a:pt x="717" y="187"/>
                  </a:lnTo>
                  <a:lnTo>
                    <a:pt x="719" y="186"/>
                  </a:lnTo>
                  <a:lnTo>
                    <a:pt x="720" y="184"/>
                  </a:lnTo>
                  <a:lnTo>
                    <a:pt x="722" y="183"/>
                  </a:lnTo>
                  <a:lnTo>
                    <a:pt x="723" y="181"/>
                  </a:lnTo>
                  <a:lnTo>
                    <a:pt x="724" y="180"/>
                  </a:lnTo>
                  <a:lnTo>
                    <a:pt x="726" y="178"/>
                  </a:lnTo>
                  <a:lnTo>
                    <a:pt x="727" y="178"/>
                  </a:lnTo>
                  <a:lnTo>
                    <a:pt x="727" y="177"/>
                  </a:lnTo>
                  <a:lnTo>
                    <a:pt x="729" y="176"/>
                  </a:lnTo>
                  <a:lnTo>
                    <a:pt x="730" y="174"/>
                  </a:lnTo>
                  <a:lnTo>
                    <a:pt x="732" y="173"/>
                  </a:lnTo>
                  <a:lnTo>
                    <a:pt x="733" y="171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6" y="168"/>
                  </a:lnTo>
                  <a:lnTo>
                    <a:pt x="736" y="167"/>
                  </a:lnTo>
                  <a:lnTo>
                    <a:pt x="737" y="167"/>
                  </a:lnTo>
                  <a:lnTo>
                    <a:pt x="737" y="165"/>
                  </a:lnTo>
                  <a:lnTo>
                    <a:pt x="739" y="164"/>
                  </a:lnTo>
                  <a:lnTo>
                    <a:pt x="740" y="164"/>
                  </a:lnTo>
                  <a:lnTo>
                    <a:pt x="740" y="163"/>
                  </a:lnTo>
                  <a:lnTo>
                    <a:pt x="742" y="161"/>
                  </a:lnTo>
                  <a:lnTo>
                    <a:pt x="742" y="160"/>
                  </a:lnTo>
                  <a:lnTo>
                    <a:pt x="743" y="160"/>
                  </a:lnTo>
                  <a:lnTo>
                    <a:pt x="745" y="158"/>
                  </a:lnTo>
                  <a:lnTo>
                    <a:pt x="746" y="157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3"/>
                  </a:lnTo>
                  <a:lnTo>
                    <a:pt x="750" y="151"/>
                  </a:lnTo>
                  <a:lnTo>
                    <a:pt x="752" y="150"/>
                  </a:lnTo>
                  <a:lnTo>
                    <a:pt x="753" y="147"/>
                  </a:lnTo>
                  <a:lnTo>
                    <a:pt x="755" y="145"/>
                  </a:lnTo>
                  <a:lnTo>
                    <a:pt x="756" y="144"/>
                  </a:lnTo>
                  <a:lnTo>
                    <a:pt x="758" y="141"/>
                  </a:lnTo>
                  <a:lnTo>
                    <a:pt x="759" y="140"/>
                  </a:lnTo>
                  <a:lnTo>
                    <a:pt x="760" y="138"/>
                  </a:lnTo>
                  <a:lnTo>
                    <a:pt x="762" y="137"/>
                  </a:lnTo>
                  <a:lnTo>
                    <a:pt x="763" y="135"/>
                  </a:lnTo>
                  <a:lnTo>
                    <a:pt x="765" y="134"/>
                  </a:lnTo>
                  <a:lnTo>
                    <a:pt x="766" y="132"/>
                  </a:lnTo>
                  <a:lnTo>
                    <a:pt x="766" y="131"/>
                  </a:lnTo>
                  <a:lnTo>
                    <a:pt x="768" y="130"/>
                  </a:lnTo>
                  <a:lnTo>
                    <a:pt x="769" y="130"/>
                  </a:lnTo>
                  <a:lnTo>
                    <a:pt x="769" y="128"/>
                  </a:lnTo>
                  <a:lnTo>
                    <a:pt x="770" y="127"/>
                  </a:lnTo>
                  <a:lnTo>
                    <a:pt x="772" y="125"/>
                  </a:lnTo>
                  <a:lnTo>
                    <a:pt x="772" y="124"/>
                  </a:lnTo>
                  <a:lnTo>
                    <a:pt x="773" y="124"/>
                  </a:lnTo>
                  <a:lnTo>
                    <a:pt x="773" y="122"/>
                  </a:lnTo>
                  <a:lnTo>
                    <a:pt x="775" y="121"/>
                  </a:lnTo>
                  <a:lnTo>
                    <a:pt x="775" y="120"/>
                  </a:lnTo>
                  <a:lnTo>
                    <a:pt x="776" y="120"/>
                  </a:lnTo>
                  <a:lnTo>
                    <a:pt x="778" y="118"/>
                  </a:lnTo>
                  <a:lnTo>
                    <a:pt x="778" y="117"/>
                  </a:lnTo>
                  <a:lnTo>
                    <a:pt x="779" y="115"/>
                  </a:lnTo>
                  <a:lnTo>
                    <a:pt x="781" y="114"/>
                  </a:lnTo>
                  <a:lnTo>
                    <a:pt x="782" y="112"/>
                  </a:lnTo>
                  <a:lnTo>
                    <a:pt x="782" y="111"/>
                  </a:lnTo>
                  <a:lnTo>
                    <a:pt x="783" y="109"/>
                  </a:lnTo>
                  <a:lnTo>
                    <a:pt x="785" y="107"/>
                  </a:lnTo>
                  <a:lnTo>
                    <a:pt x="786" y="105"/>
                  </a:lnTo>
                  <a:lnTo>
                    <a:pt x="788" y="104"/>
                  </a:lnTo>
                  <a:lnTo>
                    <a:pt x="789" y="101"/>
                  </a:lnTo>
                  <a:lnTo>
                    <a:pt x="791" y="99"/>
                  </a:lnTo>
                  <a:lnTo>
                    <a:pt x="792" y="97"/>
                  </a:lnTo>
                  <a:lnTo>
                    <a:pt x="793" y="95"/>
                  </a:lnTo>
                  <a:lnTo>
                    <a:pt x="795" y="92"/>
                  </a:lnTo>
                  <a:lnTo>
                    <a:pt x="796" y="91"/>
                  </a:lnTo>
                  <a:lnTo>
                    <a:pt x="798" y="89"/>
                  </a:lnTo>
                  <a:lnTo>
                    <a:pt x="799" y="86"/>
                  </a:lnTo>
                  <a:lnTo>
                    <a:pt x="801" y="85"/>
                  </a:lnTo>
                  <a:lnTo>
                    <a:pt x="802" y="84"/>
                  </a:lnTo>
                  <a:lnTo>
                    <a:pt x="802" y="82"/>
                  </a:lnTo>
                  <a:lnTo>
                    <a:pt x="803" y="81"/>
                  </a:lnTo>
                  <a:lnTo>
                    <a:pt x="805" y="79"/>
                  </a:lnTo>
                  <a:lnTo>
                    <a:pt x="805" y="78"/>
                  </a:lnTo>
                  <a:lnTo>
                    <a:pt x="806" y="76"/>
                  </a:lnTo>
                  <a:lnTo>
                    <a:pt x="808" y="76"/>
                  </a:lnTo>
                  <a:lnTo>
                    <a:pt x="808" y="75"/>
                  </a:lnTo>
                  <a:lnTo>
                    <a:pt x="809" y="74"/>
                  </a:lnTo>
                  <a:lnTo>
                    <a:pt x="809" y="72"/>
                  </a:lnTo>
                  <a:lnTo>
                    <a:pt x="811" y="71"/>
                  </a:lnTo>
                  <a:lnTo>
                    <a:pt x="812" y="69"/>
                  </a:lnTo>
                  <a:lnTo>
                    <a:pt x="814" y="68"/>
                  </a:lnTo>
                  <a:lnTo>
                    <a:pt x="815" y="66"/>
                  </a:lnTo>
                  <a:lnTo>
                    <a:pt x="815" y="65"/>
                  </a:lnTo>
                  <a:lnTo>
                    <a:pt x="816" y="63"/>
                  </a:lnTo>
                  <a:lnTo>
                    <a:pt x="818" y="62"/>
                  </a:lnTo>
                  <a:lnTo>
                    <a:pt x="819" y="59"/>
                  </a:lnTo>
                  <a:lnTo>
                    <a:pt x="821" y="58"/>
                  </a:lnTo>
                  <a:lnTo>
                    <a:pt x="822" y="56"/>
                  </a:lnTo>
                  <a:lnTo>
                    <a:pt x="824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8" y="48"/>
                  </a:lnTo>
                  <a:lnTo>
                    <a:pt x="829" y="45"/>
                  </a:lnTo>
                  <a:lnTo>
                    <a:pt x="831" y="43"/>
                  </a:lnTo>
                  <a:lnTo>
                    <a:pt x="832" y="41"/>
                  </a:lnTo>
                  <a:lnTo>
                    <a:pt x="834" y="39"/>
                  </a:lnTo>
                  <a:lnTo>
                    <a:pt x="835" y="38"/>
                  </a:lnTo>
                  <a:lnTo>
                    <a:pt x="837" y="35"/>
                  </a:lnTo>
                  <a:lnTo>
                    <a:pt x="838" y="33"/>
                  </a:lnTo>
                  <a:lnTo>
                    <a:pt x="839" y="32"/>
                  </a:lnTo>
                  <a:lnTo>
                    <a:pt x="839" y="30"/>
                  </a:lnTo>
                  <a:lnTo>
                    <a:pt x="841" y="29"/>
                  </a:lnTo>
                  <a:lnTo>
                    <a:pt x="842" y="28"/>
                  </a:lnTo>
                  <a:lnTo>
                    <a:pt x="842" y="26"/>
                  </a:lnTo>
                  <a:lnTo>
                    <a:pt x="844" y="26"/>
                  </a:lnTo>
                  <a:lnTo>
                    <a:pt x="844" y="25"/>
                  </a:lnTo>
                  <a:lnTo>
                    <a:pt x="845" y="23"/>
                  </a:lnTo>
                  <a:lnTo>
                    <a:pt x="845" y="22"/>
                  </a:lnTo>
                  <a:lnTo>
                    <a:pt x="847" y="20"/>
                  </a:lnTo>
                  <a:lnTo>
                    <a:pt x="848" y="19"/>
                  </a:lnTo>
                  <a:lnTo>
                    <a:pt x="848" y="18"/>
                  </a:lnTo>
                  <a:lnTo>
                    <a:pt x="849" y="16"/>
                  </a:lnTo>
                  <a:lnTo>
                    <a:pt x="849" y="15"/>
                  </a:lnTo>
                  <a:lnTo>
                    <a:pt x="851" y="15"/>
                  </a:lnTo>
                  <a:lnTo>
                    <a:pt x="851" y="13"/>
                  </a:lnTo>
                  <a:lnTo>
                    <a:pt x="852" y="12"/>
                  </a:lnTo>
                  <a:lnTo>
                    <a:pt x="854" y="10"/>
                  </a:lnTo>
                  <a:lnTo>
                    <a:pt x="854" y="9"/>
                  </a:lnTo>
                  <a:lnTo>
                    <a:pt x="855" y="7"/>
                  </a:lnTo>
                  <a:lnTo>
                    <a:pt x="855" y="6"/>
                  </a:lnTo>
                  <a:lnTo>
                    <a:pt x="857" y="3"/>
                  </a:lnTo>
                  <a:lnTo>
                    <a:pt x="858" y="2"/>
                  </a:lnTo>
                  <a:lnTo>
                    <a:pt x="86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1" name="Freeform 6">
              <a:extLst>
                <a:ext uri="{FF2B5EF4-FFF2-40B4-BE49-F238E27FC236}">
                  <a16:creationId xmlns:a16="http://schemas.microsoft.com/office/drawing/2014/main" id="{2881C450-01C1-CA4E-8F11-01FC140C2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2214563"/>
              <a:ext cx="80963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6" y="10"/>
                  </a:lnTo>
                  <a:lnTo>
                    <a:pt x="7" y="14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4" y="26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31" y="60"/>
                  </a:lnTo>
                  <a:lnTo>
                    <a:pt x="31" y="63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2" y="114"/>
                  </a:lnTo>
                  <a:lnTo>
                    <a:pt x="53" y="115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2" y="142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5" y="147"/>
                  </a:lnTo>
                  <a:lnTo>
                    <a:pt x="65" y="149"/>
                  </a:lnTo>
                  <a:lnTo>
                    <a:pt x="65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0" y="165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2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2" y="205"/>
                  </a:lnTo>
                  <a:lnTo>
                    <a:pt x="83" y="208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4"/>
                  </a:lnTo>
                  <a:lnTo>
                    <a:pt x="86" y="217"/>
                  </a:lnTo>
                  <a:lnTo>
                    <a:pt x="86" y="220"/>
                  </a:lnTo>
                  <a:lnTo>
                    <a:pt x="87" y="221"/>
                  </a:lnTo>
                  <a:lnTo>
                    <a:pt x="87" y="223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89" y="228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3" y="250"/>
                  </a:lnTo>
                  <a:lnTo>
                    <a:pt x="93" y="251"/>
                  </a:lnTo>
                  <a:lnTo>
                    <a:pt x="93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6" y="270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6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98" y="292"/>
                  </a:lnTo>
                  <a:lnTo>
                    <a:pt x="98" y="293"/>
                  </a:lnTo>
                  <a:lnTo>
                    <a:pt x="99" y="293"/>
                  </a:lnTo>
                  <a:lnTo>
                    <a:pt x="99" y="294"/>
                  </a:lnTo>
                  <a:lnTo>
                    <a:pt x="99" y="296"/>
                  </a:lnTo>
                  <a:lnTo>
                    <a:pt x="99" y="297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100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0" y="328"/>
                  </a:lnTo>
                  <a:lnTo>
                    <a:pt x="100" y="329"/>
                  </a:lnTo>
                  <a:lnTo>
                    <a:pt x="100" y="330"/>
                  </a:lnTo>
                  <a:lnTo>
                    <a:pt x="100" y="333"/>
                  </a:lnTo>
                  <a:lnTo>
                    <a:pt x="100" y="335"/>
                  </a:lnTo>
                  <a:lnTo>
                    <a:pt x="100" y="338"/>
                  </a:lnTo>
                  <a:lnTo>
                    <a:pt x="100" y="340"/>
                  </a:lnTo>
                  <a:lnTo>
                    <a:pt x="100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2" name="Freeform 7">
              <a:extLst>
                <a:ext uri="{FF2B5EF4-FFF2-40B4-BE49-F238E27FC236}">
                  <a16:creationId xmlns:a16="http://schemas.microsoft.com/office/drawing/2014/main" id="{B7F5C872-6AD3-554E-8EAC-29056DDB5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2486025"/>
              <a:ext cx="80963" cy="271463"/>
            </a:xfrm>
            <a:custGeom>
              <a:avLst/>
              <a:gdLst>
                <a:gd name="T0" fmla="*/ 2147483646 w 102"/>
                <a:gd name="T1" fmla="*/ 2147483646 h 342"/>
                <a:gd name="T2" fmla="*/ 2147483646 w 102"/>
                <a:gd name="T3" fmla="*/ 2147483646 h 342"/>
                <a:gd name="T4" fmla="*/ 2147483646 w 102"/>
                <a:gd name="T5" fmla="*/ 2147483646 h 342"/>
                <a:gd name="T6" fmla="*/ 2147483646 w 102"/>
                <a:gd name="T7" fmla="*/ 2147483646 h 342"/>
                <a:gd name="T8" fmla="*/ 2147483646 w 102"/>
                <a:gd name="T9" fmla="*/ 2147483646 h 342"/>
                <a:gd name="T10" fmla="*/ 2147483646 w 102"/>
                <a:gd name="T11" fmla="*/ 2147483646 h 342"/>
                <a:gd name="T12" fmla="*/ 2147483646 w 102"/>
                <a:gd name="T13" fmla="*/ 2147483646 h 342"/>
                <a:gd name="T14" fmla="*/ 2147483646 w 102"/>
                <a:gd name="T15" fmla="*/ 2147483646 h 342"/>
                <a:gd name="T16" fmla="*/ 2147483646 w 102"/>
                <a:gd name="T17" fmla="*/ 2147483646 h 342"/>
                <a:gd name="T18" fmla="*/ 2147483646 w 102"/>
                <a:gd name="T19" fmla="*/ 2147483646 h 342"/>
                <a:gd name="T20" fmla="*/ 2147483646 w 102"/>
                <a:gd name="T21" fmla="*/ 2147483646 h 342"/>
                <a:gd name="T22" fmla="*/ 2147483646 w 102"/>
                <a:gd name="T23" fmla="*/ 2147483646 h 342"/>
                <a:gd name="T24" fmla="*/ 2147483646 w 102"/>
                <a:gd name="T25" fmla="*/ 2147483646 h 342"/>
                <a:gd name="T26" fmla="*/ 2147483646 w 102"/>
                <a:gd name="T27" fmla="*/ 2147483646 h 342"/>
                <a:gd name="T28" fmla="*/ 2147483646 w 102"/>
                <a:gd name="T29" fmla="*/ 2147483646 h 342"/>
                <a:gd name="T30" fmla="*/ 2147483646 w 102"/>
                <a:gd name="T31" fmla="*/ 2147483646 h 342"/>
                <a:gd name="T32" fmla="*/ 2147483646 w 102"/>
                <a:gd name="T33" fmla="*/ 2147483646 h 342"/>
                <a:gd name="T34" fmla="*/ 2147483646 w 102"/>
                <a:gd name="T35" fmla="*/ 2147483646 h 342"/>
                <a:gd name="T36" fmla="*/ 2147483646 w 102"/>
                <a:gd name="T37" fmla="*/ 2147483646 h 342"/>
                <a:gd name="T38" fmla="*/ 2147483646 w 102"/>
                <a:gd name="T39" fmla="*/ 2147483646 h 342"/>
                <a:gd name="T40" fmla="*/ 2147483646 w 102"/>
                <a:gd name="T41" fmla="*/ 2147483646 h 342"/>
                <a:gd name="T42" fmla="*/ 2147483646 w 102"/>
                <a:gd name="T43" fmla="*/ 2147483646 h 342"/>
                <a:gd name="T44" fmla="*/ 2147483646 w 102"/>
                <a:gd name="T45" fmla="*/ 2147483646 h 342"/>
                <a:gd name="T46" fmla="*/ 2147483646 w 102"/>
                <a:gd name="T47" fmla="*/ 2147483646 h 342"/>
                <a:gd name="T48" fmla="*/ 2147483646 w 102"/>
                <a:gd name="T49" fmla="*/ 2147483646 h 342"/>
                <a:gd name="T50" fmla="*/ 2147483646 w 102"/>
                <a:gd name="T51" fmla="*/ 2147483646 h 342"/>
                <a:gd name="T52" fmla="*/ 2147483646 w 102"/>
                <a:gd name="T53" fmla="*/ 2147483646 h 342"/>
                <a:gd name="T54" fmla="*/ 2147483646 w 102"/>
                <a:gd name="T55" fmla="*/ 2147483646 h 342"/>
                <a:gd name="T56" fmla="*/ 2147483646 w 102"/>
                <a:gd name="T57" fmla="*/ 2147483646 h 342"/>
                <a:gd name="T58" fmla="*/ 2147483646 w 102"/>
                <a:gd name="T59" fmla="*/ 2147483646 h 342"/>
                <a:gd name="T60" fmla="*/ 2147483646 w 102"/>
                <a:gd name="T61" fmla="*/ 2147483646 h 342"/>
                <a:gd name="T62" fmla="*/ 2147483646 w 102"/>
                <a:gd name="T63" fmla="*/ 2147483646 h 342"/>
                <a:gd name="T64" fmla="*/ 2147483646 w 102"/>
                <a:gd name="T65" fmla="*/ 2147483646 h 342"/>
                <a:gd name="T66" fmla="*/ 2147483646 w 102"/>
                <a:gd name="T67" fmla="*/ 2147483646 h 342"/>
                <a:gd name="T68" fmla="*/ 2147483646 w 102"/>
                <a:gd name="T69" fmla="*/ 2147483646 h 342"/>
                <a:gd name="T70" fmla="*/ 2147483646 w 102"/>
                <a:gd name="T71" fmla="*/ 2147483646 h 342"/>
                <a:gd name="T72" fmla="*/ 2147483646 w 102"/>
                <a:gd name="T73" fmla="*/ 2147483646 h 342"/>
                <a:gd name="T74" fmla="*/ 2147483646 w 102"/>
                <a:gd name="T75" fmla="*/ 2147483646 h 342"/>
                <a:gd name="T76" fmla="*/ 2147483646 w 102"/>
                <a:gd name="T77" fmla="*/ 2147483646 h 342"/>
                <a:gd name="T78" fmla="*/ 2147483646 w 102"/>
                <a:gd name="T79" fmla="*/ 2147483646 h 342"/>
                <a:gd name="T80" fmla="*/ 2147483646 w 102"/>
                <a:gd name="T81" fmla="*/ 2147483646 h 342"/>
                <a:gd name="T82" fmla="*/ 2147483646 w 102"/>
                <a:gd name="T83" fmla="*/ 2147483646 h 342"/>
                <a:gd name="T84" fmla="*/ 2147483646 w 102"/>
                <a:gd name="T85" fmla="*/ 2147483646 h 342"/>
                <a:gd name="T86" fmla="*/ 2147483646 w 102"/>
                <a:gd name="T87" fmla="*/ 2147483646 h 342"/>
                <a:gd name="T88" fmla="*/ 2147483646 w 102"/>
                <a:gd name="T89" fmla="*/ 2147483646 h 342"/>
                <a:gd name="T90" fmla="*/ 2147483646 w 102"/>
                <a:gd name="T91" fmla="*/ 2147483646 h 342"/>
                <a:gd name="T92" fmla="*/ 2147483646 w 102"/>
                <a:gd name="T93" fmla="*/ 2147483646 h 342"/>
                <a:gd name="T94" fmla="*/ 2147483646 w 102"/>
                <a:gd name="T95" fmla="*/ 2147483646 h 342"/>
                <a:gd name="T96" fmla="*/ 2147483646 w 102"/>
                <a:gd name="T97" fmla="*/ 2147483646 h 342"/>
                <a:gd name="T98" fmla="*/ 2147483646 w 102"/>
                <a:gd name="T99" fmla="*/ 2147483646 h 342"/>
                <a:gd name="T100" fmla="*/ 2147483646 w 102"/>
                <a:gd name="T101" fmla="*/ 2147483646 h 342"/>
                <a:gd name="T102" fmla="*/ 2147483646 w 102"/>
                <a:gd name="T103" fmla="*/ 2147483646 h 342"/>
                <a:gd name="T104" fmla="*/ 2147483646 w 102"/>
                <a:gd name="T105" fmla="*/ 2147483646 h 342"/>
                <a:gd name="T106" fmla="*/ 2147483646 w 102"/>
                <a:gd name="T107" fmla="*/ 2147483646 h 342"/>
                <a:gd name="T108" fmla="*/ 2147483646 w 102"/>
                <a:gd name="T109" fmla="*/ 2147483646 h 342"/>
                <a:gd name="T110" fmla="*/ 2147483646 w 102"/>
                <a:gd name="T111" fmla="*/ 2147483646 h 342"/>
                <a:gd name="T112" fmla="*/ 2147483646 w 102"/>
                <a:gd name="T113" fmla="*/ 2147483646 h 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2"/>
                <a:gd name="T173" fmla="*/ 102 w 102"/>
                <a:gd name="T174" fmla="*/ 342 h 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2">
                  <a:moveTo>
                    <a:pt x="0" y="342"/>
                  </a:moveTo>
                  <a:lnTo>
                    <a:pt x="1" y="339"/>
                  </a:lnTo>
                  <a:lnTo>
                    <a:pt x="4" y="335"/>
                  </a:lnTo>
                  <a:lnTo>
                    <a:pt x="6" y="332"/>
                  </a:lnTo>
                  <a:lnTo>
                    <a:pt x="7" y="329"/>
                  </a:lnTo>
                  <a:lnTo>
                    <a:pt x="8" y="326"/>
                  </a:lnTo>
                  <a:lnTo>
                    <a:pt x="10" y="323"/>
                  </a:lnTo>
                  <a:lnTo>
                    <a:pt x="11" y="320"/>
                  </a:lnTo>
                  <a:lnTo>
                    <a:pt x="13" y="319"/>
                  </a:lnTo>
                  <a:lnTo>
                    <a:pt x="14" y="316"/>
                  </a:lnTo>
                  <a:lnTo>
                    <a:pt x="16" y="314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9" y="309"/>
                  </a:lnTo>
                  <a:lnTo>
                    <a:pt x="20" y="306"/>
                  </a:lnTo>
                  <a:lnTo>
                    <a:pt x="20" y="304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3" y="300"/>
                  </a:lnTo>
                  <a:lnTo>
                    <a:pt x="23" y="299"/>
                  </a:lnTo>
                  <a:lnTo>
                    <a:pt x="24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7" y="293"/>
                  </a:lnTo>
                  <a:lnTo>
                    <a:pt x="27" y="291"/>
                  </a:lnTo>
                  <a:lnTo>
                    <a:pt x="27" y="290"/>
                  </a:lnTo>
                  <a:lnTo>
                    <a:pt x="29" y="289"/>
                  </a:lnTo>
                  <a:lnTo>
                    <a:pt x="29" y="287"/>
                  </a:lnTo>
                  <a:lnTo>
                    <a:pt x="30" y="284"/>
                  </a:lnTo>
                  <a:lnTo>
                    <a:pt x="30" y="283"/>
                  </a:lnTo>
                  <a:lnTo>
                    <a:pt x="31" y="281"/>
                  </a:lnTo>
                  <a:lnTo>
                    <a:pt x="31" y="280"/>
                  </a:lnTo>
                  <a:lnTo>
                    <a:pt x="33" y="277"/>
                  </a:lnTo>
                  <a:lnTo>
                    <a:pt x="34" y="276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70"/>
                  </a:lnTo>
                  <a:lnTo>
                    <a:pt x="37" y="268"/>
                  </a:lnTo>
                  <a:lnTo>
                    <a:pt x="37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39" y="263"/>
                  </a:lnTo>
                  <a:lnTo>
                    <a:pt x="40" y="261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2" y="257"/>
                  </a:lnTo>
                  <a:lnTo>
                    <a:pt x="42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3" y="251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47"/>
                  </a:lnTo>
                  <a:lnTo>
                    <a:pt x="46" y="245"/>
                  </a:lnTo>
                  <a:lnTo>
                    <a:pt x="46" y="244"/>
                  </a:lnTo>
                  <a:lnTo>
                    <a:pt x="47" y="243"/>
                  </a:lnTo>
                  <a:lnTo>
                    <a:pt x="47" y="240"/>
                  </a:lnTo>
                  <a:lnTo>
                    <a:pt x="49" y="238"/>
                  </a:lnTo>
                  <a:lnTo>
                    <a:pt x="49" y="237"/>
                  </a:lnTo>
                  <a:lnTo>
                    <a:pt x="50" y="234"/>
                  </a:lnTo>
                  <a:lnTo>
                    <a:pt x="50" y="231"/>
                  </a:lnTo>
                  <a:lnTo>
                    <a:pt x="52" y="230"/>
                  </a:lnTo>
                  <a:lnTo>
                    <a:pt x="53" y="227"/>
                  </a:lnTo>
                  <a:lnTo>
                    <a:pt x="53" y="225"/>
                  </a:lnTo>
                  <a:lnTo>
                    <a:pt x="54" y="222"/>
                  </a:lnTo>
                  <a:lnTo>
                    <a:pt x="54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59" y="210"/>
                  </a:lnTo>
                  <a:lnTo>
                    <a:pt x="60" y="208"/>
                  </a:lnTo>
                  <a:lnTo>
                    <a:pt x="60" y="207"/>
                  </a:lnTo>
                  <a:lnTo>
                    <a:pt x="60" y="205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3" y="199"/>
                  </a:lnTo>
                  <a:lnTo>
                    <a:pt x="63" y="198"/>
                  </a:lnTo>
                  <a:lnTo>
                    <a:pt x="63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5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7" y="187"/>
                  </a:lnTo>
                  <a:lnTo>
                    <a:pt x="67" y="184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0" y="178"/>
                  </a:lnTo>
                  <a:lnTo>
                    <a:pt x="70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2" y="169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4"/>
                  </a:lnTo>
                  <a:lnTo>
                    <a:pt x="75" y="162"/>
                  </a:lnTo>
                  <a:lnTo>
                    <a:pt x="75" y="161"/>
                  </a:lnTo>
                  <a:lnTo>
                    <a:pt x="75" y="159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5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1"/>
                  </a:lnTo>
                  <a:lnTo>
                    <a:pt x="77" y="149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9" y="146"/>
                  </a:lnTo>
                  <a:lnTo>
                    <a:pt x="80" y="145"/>
                  </a:lnTo>
                  <a:lnTo>
                    <a:pt x="80" y="143"/>
                  </a:lnTo>
                  <a:lnTo>
                    <a:pt x="80" y="142"/>
                  </a:lnTo>
                  <a:lnTo>
                    <a:pt x="82" y="139"/>
                  </a:lnTo>
                  <a:lnTo>
                    <a:pt x="82" y="138"/>
                  </a:lnTo>
                  <a:lnTo>
                    <a:pt x="82" y="136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5"/>
                  </a:lnTo>
                  <a:lnTo>
                    <a:pt x="86" y="123"/>
                  </a:lnTo>
                  <a:lnTo>
                    <a:pt x="87" y="121"/>
                  </a:lnTo>
                  <a:lnTo>
                    <a:pt x="87" y="119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90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2" y="100"/>
                  </a:lnTo>
                  <a:lnTo>
                    <a:pt x="93" y="100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6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3" y="90"/>
                  </a:lnTo>
                  <a:lnTo>
                    <a:pt x="95" y="89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5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6" y="64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6" y="60"/>
                  </a:lnTo>
                  <a:lnTo>
                    <a:pt x="96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8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9" y="43"/>
                  </a:lnTo>
                  <a:lnTo>
                    <a:pt x="99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100" y="11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3" name="Freeform 8">
              <a:extLst>
                <a:ext uri="{FF2B5EF4-FFF2-40B4-BE49-F238E27FC236}">
                  <a16:creationId xmlns:a16="http://schemas.microsoft.com/office/drawing/2014/main" id="{EEC30D3E-BB6C-474F-B092-0AC5F9973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175" y="2292350"/>
              <a:ext cx="68263" cy="69850"/>
            </a:xfrm>
            <a:custGeom>
              <a:avLst/>
              <a:gdLst>
                <a:gd name="T0" fmla="*/ 0 w 86"/>
                <a:gd name="T1" fmla="*/ 2147483646 h 86"/>
                <a:gd name="T2" fmla="*/ 2147483646 w 86"/>
                <a:gd name="T3" fmla="*/ 2147483646 h 86"/>
                <a:gd name="T4" fmla="*/ 2147483646 w 86"/>
                <a:gd name="T5" fmla="*/ 2147483646 h 86"/>
                <a:gd name="T6" fmla="*/ 2147483646 w 86"/>
                <a:gd name="T7" fmla="*/ 2147483646 h 86"/>
                <a:gd name="T8" fmla="*/ 2147483646 w 86"/>
                <a:gd name="T9" fmla="*/ 2147483646 h 86"/>
                <a:gd name="T10" fmla="*/ 2147483646 w 86"/>
                <a:gd name="T11" fmla="*/ 2147483646 h 86"/>
                <a:gd name="T12" fmla="*/ 2147483646 w 86"/>
                <a:gd name="T13" fmla="*/ 2147483646 h 86"/>
                <a:gd name="T14" fmla="*/ 2147483646 w 86"/>
                <a:gd name="T15" fmla="*/ 2147483646 h 86"/>
                <a:gd name="T16" fmla="*/ 2147483646 w 86"/>
                <a:gd name="T17" fmla="*/ 2147483646 h 86"/>
                <a:gd name="T18" fmla="*/ 2147483646 w 86"/>
                <a:gd name="T19" fmla="*/ 0 h 86"/>
                <a:gd name="T20" fmla="*/ 2147483646 w 86"/>
                <a:gd name="T21" fmla="*/ 0 h 86"/>
                <a:gd name="T22" fmla="*/ 2147483646 w 86"/>
                <a:gd name="T23" fmla="*/ 0 h 86"/>
                <a:gd name="T24" fmla="*/ 2147483646 w 86"/>
                <a:gd name="T25" fmla="*/ 0 h 86"/>
                <a:gd name="T26" fmla="*/ 2147483646 w 86"/>
                <a:gd name="T27" fmla="*/ 2147483646 h 86"/>
                <a:gd name="T28" fmla="*/ 2147483646 w 86"/>
                <a:gd name="T29" fmla="*/ 2147483646 h 86"/>
                <a:gd name="T30" fmla="*/ 2147483646 w 86"/>
                <a:gd name="T31" fmla="*/ 2147483646 h 86"/>
                <a:gd name="T32" fmla="*/ 2147483646 w 86"/>
                <a:gd name="T33" fmla="*/ 2147483646 h 86"/>
                <a:gd name="T34" fmla="*/ 2147483646 w 86"/>
                <a:gd name="T35" fmla="*/ 2147483646 h 86"/>
                <a:gd name="T36" fmla="*/ 2147483646 w 86"/>
                <a:gd name="T37" fmla="*/ 2147483646 h 86"/>
                <a:gd name="T38" fmla="*/ 2147483646 w 86"/>
                <a:gd name="T39" fmla="*/ 2147483646 h 86"/>
                <a:gd name="T40" fmla="*/ 2147483646 w 86"/>
                <a:gd name="T41" fmla="*/ 2147483646 h 86"/>
                <a:gd name="T42" fmla="*/ 2147483646 w 86"/>
                <a:gd name="T43" fmla="*/ 2147483646 h 86"/>
                <a:gd name="T44" fmla="*/ 2147483646 w 86"/>
                <a:gd name="T45" fmla="*/ 2147483646 h 86"/>
                <a:gd name="T46" fmla="*/ 2147483646 w 86"/>
                <a:gd name="T47" fmla="*/ 2147483646 h 86"/>
                <a:gd name="T48" fmla="*/ 2147483646 w 86"/>
                <a:gd name="T49" fmla="*/ 2147483646 h 86"/>
                <a:gd name="T50" fmla="*/ 2147483646 w 86"/>
                <a:gd name="T51" fmla="*/ 2147483646 h 86"/>
                <a:gd name="T52" fmla="*/ 2147483646 w 86"/>
                <a:gd name="T53" fmla="*/ 2147483646 h 86"/>
                <a:gd name="T54" fmla="*/ 2147483646 w 86"/>
                <a:gd name="T55" fmla="*/ 2147483646 h 86"/>
                <a:gd name="T56" fmla="*/ 2147483646 w 86"/>
                <a:gd name="T57" fmla="*/ 2147483646 h 86"/>
                <a:gd name="T58" fmla="*/ 2147483646 w 86"/>
                <a:gd name="T59" fmla="*/ 2147483646 h 86"/>
                <a:gd name="T60" fmla="*/ 2147483646 w 86"/>
                <a:gd name="T61" fmla="*/ 2147483646 h 86"/>
                <a:gd name="T62" fmla="*/ 2147483646 w 86"/>
                <a:gd name="T63" fmla="*/ 2147483646 h 86"/>
                <a:gd name="T64" fmla="*/ 2147483646 w 86"/>
                <a:gd name="T65" fmla="*/ 2147483646 h 86"/>
                <a:gd name="T66" fmla="*/ 2147483646 w 86"/>
                <a:gd name="T67" fmla="*/ 2147483646 h 86"/>
                <a:gd name="T68" fmla="*/ 2147483646 w 86"/>
                <a:gd name="T69" fmla="*/ 2147483646 h 86"/>
                <a:gd name="T70" fmla="*/ 2147483646 w 86"/>
                <a:gd name="T71" fmla="*/ 2147483646 h 86"/>
                <a:gd name="T72" fmla="*/ 2147483646 w 86"/>
                <a:gd name="T73" fmla="*/ 2147483646 h 86"/>
                <a:gd name="T74" fmla="*/ 2147483646 w 86"/>
                <a:gd name="T75" fmla="*/ 2147483646 h 86"/>
                <a:gd name="T76" fmla="*/ 2147483646 w 86"/>
                <a:gd name="T77" fmla="*/ 2147483646 h 86"/>
                <a:gd name="T78" fmla="*/ 2147483646 w 86"/>
                <a:gd name="T79" fmla="*/ 2147483646 h 86"/>
                <a:gd name="T80" fmla="*/ 2147483646 w 86"/>
                <a:gd name="T81" fmla="*/ 2147483646 h 86"/>
                <a:gd name="T82" fmla="*/ 2147483646 w 86"/>
                <a:gd name="T83" fmla="*/ 2147483646 h 86"/>
                <a:gd name="T84" fmla="*/ 2147483646 w 86"/>
                <a:gd name="T85" fmla="*/ 2147483646 h 86"/>
                <a:gd name="T86" fmla="*/ 2147483646 w 86"/>
                <a:gd name="T87" fmla="*/ 2147483646 h 86"/>
                <a:gd name="T88" fmla="*/ 2147483646 w 86"/>
                <a:gd name="T89" fmla="*/ 2147483646 h 86"/>
                <a:gd name="T90" fmla="*/ 2147483646 w 86"/>
                <a:gd name="T91" fmla="*/ 2147483646 h 86"/>
                <a:gd name="T92" fmla="*/ 2147483646 w 86"/>
                <a:gd name="T93" fmla="*/ 2147483646 h 86"/>
                <a:gd name="T94" fmla="*/ 2147483646 w 86"/>
                <a:gd name="T95" fmla="*/ 2147483646 h 86"/>
                <a:gd name="T96" fmla="*/ 2147483646 w 86"/>
                <a:gd name="T97" fmla="*/ 2147483646 h 86"/>
                <a:gd name="T98" fmla="*/ 2147483646 w 86"/>
                <a:gd name="T99" fmla="*/ 2147483646 h 86"/>
                <a:gd name="T100" fmla="*/ 2147483646 w 86"/>
                <a:gd name="T101" fmla="*/ 2147483646 h 86"/>
                <a:gd name="T102" fmla="*/ 2147483646 w 86"/>
                <a:gd name="T103" fmla="*/ 2147483646 h 86"/>
                <a:gd name="T104" fmla="*/ 2147483646 w 86"/>
                <a:gd name="T105" fmla="*/ 2147483646 h 86"/>
                <a:gd name="T106" fmla="*/ 2147483646 w 86"/>
                <a:gd name="T107" fmla="*/ 2147483646 h 86"/>
                <a:gd name="T108" fmla="*/ 2147483646 w 86"/>
                <a:gd name="T109" fmla="*/ 2147483646 h 86"/>
                <a:gd name="T110" fmla="*/ 0 w 86"/>
                <a:gd name="T111" fmla="*/ 2147483646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"/>
                <a:gd name="T169" fmla="*/ 0 h 86"/>
                <a:gd name="T170" fmla="*/ 86 w 86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" h="86">
                  <a:moveTo>
                    <a:pt x="0" y="50"/>
                  </a:moveTo>
                  <a:lnTo>
                    <a:pt x="0" y="34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5" y="8"/>
                  </a:lnTo>
                  <a:lnTo>
                    <a:pt x="76" y="10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81" y="14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20"/>
                  </a:lnTo>
                  <a:lnTo>
                    <a:pt x="85" y="21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6" y="27"/>
                  </a:lnTo>
                  <a:lnTo>
                    <a:pt x="86" y="29"/>
                  </a:lnTo>
                  <a:lnTo>
                    <a:pt x="86" y="30"/>
                  </a:lnTo>
                  <a:lnTo>
                    <a:pt x="86" y="33"/>
                  </a:lnTo>
                  <a:lnTo>
                    <a:pt x="86" y="34"/>
                  </a:lnTo>
                  <a:lnTo>
                    <a:pt x="86" y="50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4" y="64"/>
                  </a:lnTo>
                  <a:lnTo>
                    <a:pt x="84" y="66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1" y="70"/>
                  </a:lnTo>
                  <a:lnTo>
                    <a:pt x="79" y="72"/>
                  </a:lnTo>
                  <a:lnTo>
                    <a:pt x="79" y="73"/>
                  </a:lnTo>
                  <a:lnTo>
                    <a:pt x="78" y="75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3" y="77"/>
                  </a:lnTo>
                  <a:lnTo>
                    <a:pt x="72" y="79"/>
                  </a:lnTo>
                  <a:lnTo>
                    <a:pt x="71" y="79"/>
                  </a:lnTo>
                  <a:lnTo>
                    <a:pt x="69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9" y="82"/>
                  </a:lnTo>
                  <a:lnTo>
                    <a:pt x="17" y="80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3" y="77"/>
                  </a:lnTo>
                  <a:lnTo>
                    <a:pt x="12" y="76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7" y="72"/>
                  </a:lnTo>
                  <a:lnTo>
                    <a:pt x="6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04" name="Line 10">
              <a:extLst>
                <a:ext uri="{FF2B5EF4-FFF2-40B4-BE49-F238E27FC236}">
                  <a16:creationId xmlns:a16="http://schemas.microsoft.com/office/drawing/2014/main" id="{551BE79F-002F-6A43-840E-518566B9EB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3088" y="26447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5" name="Freeform 13">
              <a:extLst>
                <a:ext uri="{FF2B5EF4-FFF2-40B4-BE49-F238E27FC236}">
                  <a16:creationId xmlns:a16="http://schemas.microsoft.com/office/drawing/2014/main" id="{C9BED6B7-2692-BF43-856C-DCA610EEC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638" y="1824038"/>
              <a:ext cx="2192338" cy="379413"/>
            </a:xfrm>
            <a:custGeom>
              <a:avLst/>
              <a:gdLst>
                <a:gd name="T0" fmla="*/ 0 w 1413"/>
                <a:gd name="T1" fmla="*/ 0 h 242"/>
                <a:gd name="T2" fmla="*/ 2147483646 w 1413"/>
                <a:gd name="T3" fmla="*/ 0 h 242"/>
                <a:gd name="T4" fmla="*/ 2147483646 w 1413"/>
                <a:gd name="T5" fmla="*/ 2147483646 h 242"/>
                <a:gd name="T6" fmla="*/ 2147483646 w 1413"/>
                <a:gd name="T7" fmla="*/ 2147483646 h 242"/>
                <a:gd name="T8" fmla="*/ 2147483646 w 1413"/>
                <a:gd name="T9" fmla="*/ 2147483646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6" name="Line 14">
              <a:extLst>
                <a:ext uri="{FF2B5EF4-FFF2-40B4-BE49-F238E27FC236}">
                  <a16:creationId xmlns:a16="http://schemas.microsoft.com/office/drawing/2014/main" id="{4AC67CE0-C753-FB42-8C08-B280ED5E7C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84650" y="2486025"/>
              <a:ext cx="84296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7" name="Line 15">
              <a:extLst>
                <a:ext uri="{FF2B5EF4-FFF2-40B4-BE49-F238E27FC236}">
                  <a16:creationId xmlns:a16="http://schemas.microsoft.com/office/drawing/2014/main" id="{15136D20-D4BD-9041-9E7F-D5A25A3634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4638" y="2325688"/>
              <a:ext cx="614363" cy="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8" name="Line 16">
              <a:extLst>
                <a:ext uri="{FF2B5EF4-FFF2-40B4-BE49-F238E27FC236}">
                  <a16:creationId xmlns:a16="http://schemas.microsoft.com/office/drawing/2014/main" id="{2D2A4F76-EEAF-2B4F-B954-49544E3EA1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03900" y="2325688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9" name="Rectangle 17">
              <a:extLst>
                <a:ext uri="{FF2B5EF4-FFF2-40B4-BE49-F238E27FC236}">
                  <a16:creationId xmlns:a16="http://schemas.microsoft.com/office/drawing/2014/main" id="{5D070CAB-A13F-BE41-8981-AC75D4AD6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1708150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10" name="Rectangle 18">
              <a:extLst>
                <a:ext uri="{FF2B5EF4-FFF2-40B4-BE49-F238E27FC236}">
                  <a16:creationId xmlns:a16="http://schemas.microsoft.com/office/drawing/2014/main" id="{AF27B439-6BEC-2A45-9B91-64568C998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241550"/>
              <a:ext cx="16511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11" name="Freeform 19">
              <a:extLst>
                <a:ext uri="{FF2B5EF4-FFF2-40B4-BE49-F238E27FC236}">
                  <a16:creationId xmlns:a16="http://schemas.microsoft.com/office/drawing/2014/main" id="{A15A3ABB-22C7-6547-A14E-A182D31A4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088" y="2325688"/>
              <a:ext cx="2895600" cy="798513"/>
            </a:xfrm>
            <a:custGeom>
              <a:avLst/>
              <a:gdLst>
                <a:gd name="T0" fmla="*/ 0 w 3649"/>
                <a:gd name="T1" fmla="*/ 0 h 1006"/>
                <a:gd name="T2" fmla="*/ 0 w 3649"/>
                <a:gd name="T3" fmla="*/ 2147483646 h 1006"/>
                <a:gd name="T4" fmla="*/ 0 w 3649"/>
                <a:gd name="T5" fmla="*/ 2147483646 h 1006"/>
                <a:gd name="T6" fmla="*/ 0 w 3649"/>
                <a:gd name="T7" fmla="*/ 2147483646 h 10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49"/>
                <a:gd name="T13" fmla="*/ 0 h 1006"/>
                <a:gd name="T14" fmla="*/ 3649 w 3649"/>
                <a:gd name="T15" fmla="*/ 1006 h 10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49" h="1006">
                  <a:moveTo>
                    <a:pt x="3649" y="0"/>
                  </a:moveTo>
                  <a:lnTo>
                    <a:pt x="3649" y="1006"/>
                  </a:lnTo>
                  <a:lnTo>
                    <a:pt x="0" y="1006"/>
                  </a:lnTo>
                  <a:lnTo>
                    <a:pt x="0" y="40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2" name="Freeform 21">
              <a:extLst>
                <a:ext uri="{FF2B5EF4-FFF2-40B4-BE49-F238E27FC236}">
                  <a16:creationId xmlns:a16="http://schemas.microsoft.com/office/drawing/2014/main" id="{2877FAEB-333A-D749-A1E1-8DBF66BEF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413" y="242252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4" y="3"/>
                  </a:lnTo>
                  <a:lnTo>
                    <a:pt x="52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6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6" y="124"/>
                  </a:lnTo>
                  <a:lnTo>
                    <a:pt x="17" y="127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9" y="137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2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2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8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8" y="148"/>
                  </a:lnTo>
                  <a:lnTo>
                    <a:pt x="112" y="147"/>
                  </a:lnTo>
                  <a:lnTo>
                    <a:pt x="115" y="145"/>
                  </a:lnTo>
                  <a:lnTo>
                    <a:pt x="118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7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7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1" y="104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5" y="85"/>
                  </a:lnTo>
                  <a:lnTo>
                    <a:pt x="155" y="81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4" y="65"/>
                  </a:lnTo>
                  <a:lnTo>
                    <a:pt x="154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1" y="50"/>
                  </a:lnTo>
                  <a:lnTo>
                    <a:pt x="149" y="48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5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8" y="10"/>
                  </a:lnTo>
                  <a:lnTo>
                    <a:pt x="115" y="9"/>
                  </a:lnTo>
                  <a:lnTo>
                    <a:pt x="112" y="7"/>
                  </a:lnTo>
                  <a:lnTo>
                    <a:pt x="108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8" y="2"/>
                  </a:lnTo>
                  <a:lnTo>
                    <a:pt x="93" y="2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3" name="Freeform 24">
              <a:extLst>
                <a:ext uri="{FF2B5EF4-FFF2-40B4-BE49-F238E27FC236}">
                  <a16:creationId xmlns:a16="http://schemas.microsoft.com/office/drawing/2014/main" id="{81C44B9E-0A2F-D64C-A780-9364074EF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688" y="2058988"/>
              <a:ext cx="682625" cy="271463"/>
            </a:xfrm>
            <a:custGeom>
              <a:avLst/>
              <a:gdLst>
                <a:gd name="T0" fmla="*/ 2147483646 w 859"/>
                <a:gd name="T1" fmla="*/ 0 h 342"/>
                <a:gd name="T2" fmla="*/ 2147483646 w 859"/>
                <a:gd name="T3" fmla="*/ 2147483646 h 342"/>
                <a:gd name="T4" fmla="*/ 2147483646 w 859"/>
                <a:gd name="T5" fmla="*/ 2147483646 h 342"/>
                <a:gd name="T6" fmla="*/ 2147483646 w 859"/>
                <a:gd name="T7" fmla="*/ 2147483646 h 342"/>
                <a:gd name="T8" fmla="*/ 2147483646 w 859"/>
                <a:gd name="T9" fmla="*/ 2147483646 h 342"/>
                <a:gd name="T10" fmla="*/ 2147483646 w 859"/>
                <a:gd name="T11" fmla="*/ 2147483646 h 342"/>
                <a:gd name="T12" fmla="*/ 2147483646 w 859"/>
                <a:gd name="T13" fmla="*/ 2147483646 h 342"/>
                <a:gd name="T14" fmla="*/ 2147483646 w 859"/>
                <a:gd name="T15" fmla="*/ 2147483646 h 342"/>
                <a:gd name="T16" fmla="*/ 2147483646 w 859"/>
                <a:gd name="T17" fmla="*/ 2147483646 h 342"/>
                <a:gd name="T18" fmla="*/ 2147483646 w 859"/>
                <a:gd name="T19" fmla="*/ 2147483646 h 342"/>
                <a:gd name="T20" fmla="*/ 2147483646 w 859"/>
                <a:gd name="T21" fmla="*/ 2147483646 h 342"/>
                <a:gd name="T22" fmla="*/ 2147483646 w 859"/>
                <a:gd name="T23" fmla="*/ 2147483646 h 342"/>
                <a:gd name="T24" fmla="*/ 2147483646 w 859"/>
                <a:gd name="T25" fmla="*/ 2147483646 h 342"/>
                <a:gd name="T26" fmla="*/ 2147483646 w 859"/>
                <a:gd name="T27" fmla="*/ 2147483646 h 342"/>
                <a:gd name="T28" fmla="*/ 2147483646 w 859"/>
                <a:gd name="T29" fmla="*/ 2147483646 h 342"/>
                <a:gd name="T30" fmla="*/ 2147483646 w 859"/>
                <a:gd name="T31" fmla="*/ 2147483646 h 342"/>
                <a:gd name="T32" fmla="*/ 2147483646 w 859"/>
                <a:gd name="T33" fmla="*/ 2147483646 h 342"/>
                <a:gd name="T34" fmla="*/ 2147483646 w 859"/>
                <a:gd name="T35" fmla="*/ 2147483646 h 342"/>
                <a:gd name="T36" fmla="*/ 2147483646 w 859"/>
                <a:gd name="T37" fmla="*/ 2147483646 h 342"/>
                <a:gd name="T38" fmla="*/ 2147483646 w 859"/>
                <a:gd name="T39" fmla="*/ 2147483646 h 342"/>
                <a:gd name="T40" fmla="*/ 2147483646 w 859"/>
                <a:gd name="T41" fmla="*/ 2147483646 h 342"/>
                <a:gd name="T42" fmla="*/ 2147483646 w 859"/>
                <a:gd name="T43" fmla="*/ 2147483646 h 342"/>
                <a:gd name="T44" fmla="*/ 2147483646 w 859"/>
                <a:gd name="T45" fmla="*/ 2147483646 h 342"/>
                <a:gd name="T46" fmla="*/ 2147483646 w 859"/>
                <a:gd name="T47" fmla="*/ 2147483646 h 342"/>
                <a:gd name="T48" fmla="*/ 2147483646 w 859"/>
                <a:gd name="T49" fmla="*/ 2147483646 h 342"/>
                <a:gd name="T50" fmla="*/ 2147483646 w 859"/>
                <a:gd name="T51" fmla="*/ 2147483646 h 342"/>
                <a:gd name="T52" fmla="*/ 2147483646 w 859"/>
                <a:gd name="T53" fmla="*/ 2147483646 h 342"/>
                <a:gd name="T54" fmla="*/ 2147483646 w 859"/>
                <a:gd name="T55" fmla="*/ 2147483646 h 342"/>
                <a:gd name="T56" fmla="*/ 2147483646 w 859"/>
                <a:gd name="T57" fmla="*/ 2147483646 h 342"/>
                <a:gd name="T58" fmla="*/ 2147483646 w 859"/>
                <a:gd name="T59" fmla="*/ 2147483646 h 342"/>
                <a:gd name="T60" fmla="*/ 2147483646 w 859"/>
                <a:gd name="T61" fmla="*/ 2147483646 h 342"/>
                <a:gd name="T62" fmla="*/ 2147483646 w 859"/>
                <a:gd name="T63" fmla="*/ 2147483646 h 342"/>
                <a:gd name="T64" fmla="*/ 2147483646 w 859"/>
                <a:gd name="T65" fmla="*/ 2147483646 h 342"/>
                <a:gd name="T66" fmla="*/ 2147483646 w 859"/>
                <a:gd name="T67" fmla="*/ 2147483646 h 342"/>
                <a:gd name="T68" fmla="*/ 2147483646 w 859"/>
                <a:gd name="T69" fmla="*/ 2147483646 h 342"/>
                <a:gd name="T70" fmla="*/ 2147483646 w 859"/>
                <a:gd name="T71" fmla="*/ 2147483646 h 342"/>
                <a:gd name="T72" fmla="*/ 2147483646 w 859"/>
                <a:gd name="T73" fmla="*/ 2147483646 h 342"/>
                <a:gd name="T74" fmla="*/ 2147483646 w 859"/>
                <a:gd name="T75" fmla="*/ 2147483646 h 342"/>
                <a:gd name="T76" fmla="*/ 2147483646 w 859"/>
                <a:gd name="T77" fmla="*/ 2147483646 h 342"/>
                <a:gd name="T78" fmla="*/ 2147483646 w 859"/>
                <a:gd name="T79" fmla="*/ 2147483646 h 342"/>
                <a:gd name="T80" fmla="*/ 2147483646 w 859"/>
                <a:gd name="T81" fmla="*/ 2147483646 h 342"/>
                <a:gd name="T82" fmla="*/ 2147483646 w 859"/>
                <a:gd name="T83" fmla="*/ 2147483646 h 342"/>
                <a:gd name="T84" fmla="*/ 2147483646 w 859"/>
                <a:gd name="T85" fmla="*/ 2147483646 h 342"/>
                <a:gd name="T86" fmla="*/ 2147483646 w 859"/>
                <a:gd name="T87" fmla="*/ 2147483646 h 342"/>
                <a:gd name="T88" fmla="*/ 2147483646 w 859"/>
                <a:gd name="T89" fmla="*/ 2147483646 h 342"/>
                <a:gd name="T90" fmla="*/ 2147483646 w 859"/>
                <a:gd name="T91" fmla="*/ 2147483646 h 342"/>
                <a:gd name="T92" fmla="*/ 2147483646 w 859"/>
                <a:gd name="T93" fmla="*/ 2147483646 h 342"/>
                <a:gd name="T94" fmla="*/ 2147483646 w 859"/>
                <a:gd name="T95" fmla="*/ 2147483646 h 342"/>
                <a:gd name="T96" fmla="*/ 2147483646 w 859"/>
                <a:gd name="T97" fmla="*/ 2147483646 h 342"/>
                <a:gd name="T98" fmla="*/ 2147483646 w 859"/>
                <a:gd name="T99" fmla="*/ 2147483646 h 342"/>
                <a:gd name="T100" fmla="*/ 2147483646 w 859"/>
                <a:gd name="T101" fmla="*/ 2147483646 h 342"/>
                <a:gd name="T102" fmla="*/ 2147483646 w 859"/>
                <a:gd name="T103" fmla="*/ 2147483646 h 342"/>
                <a:gd name="T104" fmla="*/ 2147483646 w 859"/>
                <a:gd name="T105" fmla="*/ 2147483646 h 342"/>
                <a:gd name="T106" fmla="*/ 2147483646 w 859"/>
                <a:gd name="T107" fmla="*/ 2147483646 h 342"/>
                <a:gd name="T108" fmla="*/ 2147483646 w 859"/>
                <a:gd name="T109" fmla="*/ 2147483646 h 342"/>
                <a:gd name="T110" fmla="*/ 2147483646 w 859"/>
                <a:gd name="T111" fmla="*/ 2147483646 h 342"/>
                <a:gd name="T112" fmla="*/ 2147483646 w 859"/>
                <a:gd name="T113" fmla="*/ 2147483646 h 342"/>
                <a:gd name="T114" fmla="*/ 2147483646 w 859"/>
                <a:gd name="T115" fmla="*/ 2147483646 h 342"/>
                <a:gd name="T116" fmla="*/ 2147483646 w 859"/>
                <a:gd name="T117" fmla="*/ 2147483646 h 342"/>
                <a:gd name="T118" fmla="*/ 2147483646 w 859"/>
                <a:gd name="T119" fmla="*/ 2147483646 h 342"/>
                <a:gd name="T120" fmla="*/ 2147483646 w 859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3" y="0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68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8" y="0"/>
                  </a:lnTo>
                  <a:lnTo>
                    <a:pt x="246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2"/>
                  </a:lnTo>
                  <a:lnTo>
                    <a:pt x="300" y="2"/>
                  </a:lnTo>
                  <a:lnTo>
                    <a:pt x="310" y="2"/>
                  </a:lnTo>
                  <a:lnTo>
                    <a:pt x="320" y="2"/>
                  </a:lnTo>
                  <a:lnTo>
                    <a:pt x="329" y="2"/>
                  </a:lnTo>
                  <a:lnTo>
                    <a:pt x="336" y="2"/>
                  </a:lnTo>
                  <a:lnTo>
                    <a:pt x="343" y="2"/>
                  </a:lnTo>
                  <a:lnTo>
                    <a:pt x="349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6" y="2"/>
                  </a:lnTo>
                  <a:lnTo>
                    <a:pt x="371" y="2"/>
                  </a:lnTo>
                  <a:lnTo>
                    <a:pt x="373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81" y="2"/>
                  </a:lnTo>
                  <a:lnTo>
                    <a:pt x="384" y="2"/>
                  </a:lnTo>
                  <a:lnTo>
                    <a:pt x="385" y="3"/>
                  </a:lnTo>
                  <a:lnTo>
                    <a:pt x="388" y="3"/>
                  </a:lnTo>
                  <a:lnTo>
                    <a:pt x="391" y="3"/>
                  </a:lnTo>
                  <a:lnTo>
                    <a:pt x="392" y="3"/>
                  </a:lnTo>
                  <a:lnTo>
                    <a:pt x="395" y="3"/>
                  </a:lnTo>
                  <a:lnTo>
                    <a:pt x="396" y="3"/>
                  </a:lnTo>
                  <a:lnTo>
                    <a:pt x="398" y="3"/>
                  </a:lnTo>
                  <a:lnTo>
                    <a:pt x="399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6"/>
                  </a:lnTo>
                  <a:lnTo>
                    <a:pt x="421" y="6"/>
                  </a:lnTo>
                  <a:lnTo>
                    <a:pt x="422" y="6"/>
                  </a:lnTo>
                  <a:lnTo>
                    <a:pt x="424" y="6"/>
                  </a:lnTo>
                  <a:lnTo>
                    <a:pt x="425" y="6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31" y="7"/>
                  </a:lnTo>
                  <a:lnTo>
                    <a:pt x="432" y="7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8" y="7"/>
                  </a:lnTo>
                  <a:lnTo>
                    <a:pt x="441" y="9"/>
                  </a:lnTo>
                  <a:lnTo>
                    <a:pt x="444" y="9"/>
                  </a:lnTo>
                  <a:lnTo>
                    <a:pt x="445" y="9"/>
                  </a:lnTo>
                  <a:lnTo>
                    <a:pt x="447" y="9"/>
                  </a:lnTo>
                  <a:lnTo>
                    <a:pt x="450" y="9"/>
                  </a:lnTo>
                  <a:lnTo>
                    <a:pt x="451" y="10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2"/>
                  </a:lnTo>
                  <a:lnTo>
                    <a:pt x="461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3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80" y="16"/>
                  </a:lnTo>
                  <a:lnTo>
                    <a:pt x="481" y="17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2"/>
                  </a:lnTo>
                  <a:lnTo>
                    <a:pt x="498" y="22"/>
                  </a:lnTo>
                  <a:lnTo>
                    <a:pt x="500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6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7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9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4" y="36"/>
                  </a:lnTo>
                  <a:lnTo>
                    <a:pt x="536" y="37"/>
                  </a:lnTo>
                  <a:lnTo>
                    <a:pt x="539" y="37"/>
                  </a:lnTo>
                  <a:lnTo>
                    <a:pt x="540" y="39"/>
                  </a:lnTo>
                  <a:lnTo>
                    <a:pt x="542" y="40"/>
                  </a:lnTo>
                  <a:lnTo>
                    <a:pt x="544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4" y="46"/>
                  </a:lnTo>
                  <a:lnTo>
                    <a:pt x="557" y="47"/>
                  </a:lnTo>
                  <a:lnTo>
                    <a:pt x="559" y="47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7" y="53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3" y="56"/>
                  </a:lnTo>
                  <a:lnTo>
                    <a:pt x="575" y="56"/>
                  </a:lnTo>
                  <a:lnTo>
                    <a:pt x="576" y="58"/>
                  </a:lnTo>
                  <a:lnTo>
                    <a:pt x="577" y="58"/>
                  </a:lnTo>
                  <a:lnTo>
                    <a:pt x="579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8" y="63"/>
                  </a:lnTo>
                  <a:lnTo>
                    <a:pt x="589" y="63"/>
                  </a:lnTo>
                  <a:lnTo>
                    <a:pt x="590" y="65"/>
                  </a:lnTo>
                  <a:lnTo>
                    <a:pt x="592" y="66"/>
                  </a:lnTo>
                  <a:lnTo>
                    <a:pt x="595" y="68"/>
                  </a:lnTo>
                  <a:lnTo>
                    <a:pt x="596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3"/>
                  </a:lnTo>
                  <a:lnTo>
                    <a:pt x="606" y="73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8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3"/>
                  </a:lnTo>
                  <a:lnTo>
                    <a:pt x="623" y="83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6" y="86"/>
                  </a:lnTo>
                  <a:lnTo>
                    <a:pt x="628" y="86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1"/>
                  </a:lnTo>
                  <a:lnTo>
                    <a:pt x="636" y="92"/>
                  </a:lnTo>
                  <a:lnTo>
                    <a:pt x="638" y="93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6"/>
                  </a:lnTo>
                  <a:lnTo>
                    <a:pt x="644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51" y="102"/>
                  </a:lnTo>
                  <a:lnTo>
                    <a:pt x="652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5" y="105"/>
                  </a:lnTo>
                  <a:lnTo>
                    <a:pt x="656" y="106"/>
                  </a:lnTo>
                  <a:lnTo>
                    <a:pt x="658" y="106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61" y="109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19"/>
                  </a:lnTo>
                  <a:lnTo>
                    <a:pt x="674" y="119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79" y="124"/>
                  </a:lnTo>
                  <a:lnTo>
                    <a:pt x="681" y="125"/>
                  </a:lnTo>
                  <a:lnTo>
                    <a:pt x="682" y="125"/>
                  </a:lnTo>
                  <a:lnTo>
                    <a:pt x="682" y="126"/>
                  </a:lnTo>
                  <a:lnTo>
                    <a:pt x="684" y="126"/>
                  </a:lnTo>
                  <a:lnTo>
                    <a:pt x="684" y="128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29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2"/>
                  </a:lnTo>
                  <a:lnTo>
                    <a:pt x="692" y="132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2" y="141"/>
                  </a:lnTo>
                  <a:lnTo>
                    <a:pt x="704" y="141"/>
                  </a:lnTo>
                  <a:lnTo>
                    <a:pt x="705" y="142"/>
                  </a:lnTo>
                  <a:lnTo>
                    <a:pt x="707" y="144"/>
                  </a:lnTo>
                  <a:lnTo>
                    <a:pt x="708" y="144"/>
                  </a:lnTo>
                  <a:lnTo>
                    <a:pt x="708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49"/>
                  </a:lnTo>
                  <a:lnTo>
                    <a:pt x="714" y="149"/>
                  </a:lnTo>
                  <a:lnTo>
                    <a:pt x="714" y="151"/>
                  </a:lnTo>
                  <a:lnTo>
                    <a:pt x="715" y="152"/>
                  </a:lnTo>
                  <a:lnTo>
                    <a:pt x="717" y="154"/>
                  </a:lnTo>
                  <a:lnTo>
                    <a:pt x="718" y="154"/>
                  </a:lnTo>
                  <a:lnTo>
                    <a:pt x="718" y="155"/>
                  </a:lnTo>
                  <a:lnTo>
                    <a:pt x="720" y="157"/>
                  </a:lnTo>
                  <a:lnTo>
                    <a:pt x="721" y="158"/>
                  </a:lnTo>
                  <a:lnTo>
                    <a:pt x="723" y="160"/>
                  </a:lnTo>
                  <a:lnTo>
                    <a:pt x="724" y="161"/>
                  </a:lnTo>
                  <a:lnTo>
                    <a:pt x="725" y="162"/>
                  </a:lnTo>
                  <a:lnTo>
                    <a:pt x="727" y="164"/>
                  </a:lnTo>
                  <a:lnTo>
                    <a:pt x="728" y="165"/>
                  </a:lnTo>
                  <a:lnTo>
                    <a:pt x="728" y="167"/>
                  </a:lnTo>
                  <a:lnTo>
                    <a:pt x="730" y="167"/>
                  </a:lnTo>
                  <a:lnTo>
                    <a:pt x="731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4" y="171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7" y="175"/>
                  </a:lnTo>
                  <a:lnTo>
                    <a:pt x="738" y="177"/>
                  </a:lnTo>
                  <a:lnTo>
                    <a:pt x="740" y="178"/>
                  </a:lnTo>
                  <a:lnTo>
                    <a:pt x="741" y="180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7" y="188"/>
                  </a:lnTo>
                  <a:lnTo>
                    <a:pt x="748" y="190"/>
                  </a:lnTo>
                  <a:lnTo>
                    <a:pt x="750" y="191"/>
                  </a:lnTo>
                  <a:lnTo>
                    <a:pt x="751" y="193"/>
                  </a:lnTo>
                  <a:lnTo>
                    <a:pt x="753" y="194"/>
                  </a:lnTo>
                  <a:lnTo>
                    <a:pt x="754" y="197"/>
                  </a:lnTo>
                  <a:lnTo>
                    <a:pt x="757" y="198"/>
                  </a:lnTo>
                  <a:lnTo>
                    <a:pt x="758" y="200"/>
                  </a:lnTo>
                  <a:lnTo>
                    <a:pt x="760" y="201"/>
                  </a:lnTo>
                  <a:lnTo>
                    <a:pt x="761" y="204"/>
                  </a:lnTo>
                  <a:lnTo>
                    <a:pt x="763" y="205"/>
                  </a:lnTo>
                  <a:lnTo>
                    <a:pt x="763" y="207"/>
                  </a:lnTo>
                  <a:lnTo>
                    <a:pt x="764" y="208"/>
                  </a:lnTo>
                  <a:lnTo>
                    <a:pt x="766" y="210"/>
                  </a:lnTo>
                  <a:lnTo>
                    <a:pt x="767" y="210"/>
                  </a:lnTo>
                  <a:lnTo>
                    <a:pt x="767" y="211"/>
                  </a:lnTo>
                  <a:lnTo>
                    <a:pt x="769" y="213"/>
                  </a:lnTo>
                  <a:lnTo>
                    <a:pt x="770" y="214"/>
                  </a:lnTo>
                  <a:lnTo>
                    <a:pt x="770" y="216"/>
                  </a:lnTo>
                  <a:lnTo>
                    <a:pt x="771" y="216"/>
                  </a:lnTo>
                  <a:lnTo>
                    <a:pt x="771" y="217"/>
                  </a:lnTo>
                  <a:lnTo>
                    <a:pt x="773" y="218"/>
                  </a:lnTo>
                  <a:lnTo>
                    <a:pt x="774" y="220"/>
                  </a:lnTo>
                  <a:lnTo>
                    <a:pt x="776" y="221"/>
                  </a:lnTo>
                  <a:lnTo>
                    <a:pt x="776" y="223"/>
                  </a:lnTo>
                  <a:lnTo>
                    <a:pt x="777" y="224"/>
                  </a:lnTo>
                  <a:lnTo>
                    <a:pt x="779" y="226"/>
                  </a:lnTo>
                  <a:lnTo>
                    <a:pt x="779" y="227"/>
                  </a:lnTo>
                  <a:lnTo>
                    <a:pt x="780" y="228"/>
                  </a:lnTo>
                  <a:lnTo>
                    <a:pt x="781" y="230"/>
                  </a:lnTo>
                  <a:lnTo>
                    <a:pt x="783" y="231"/>
                  </a:lnTo>
                  <a:lnTo>
                    <a:pt x="783" y="233"/>
                  </a:lnTo>
                  <a:lnTo>
                    <a:pt x="784" y="234"/>
                  </a:lnTo>
                  <a:lnTo>
                    <a:pt x="786" y="237"/>
                  </a:lnTo>
                  <a:lnTo>
                    <a:pt x="787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3" y="246"/>
                  </a:lnTo>
                  <a:lnTo>
                    <a:pt x="794" y="247"/>
                  </a:lnTo>
                  <a:lnTo>
                    <a:pt x="796" y="250"/>
                  </a:lnTo>
                  <a:lnTo>
                    <a:pt x="797" y="251"/>
                  </a:lnTo>
                  <a:lnTo>
                    <a:pt x="799" y="253"/>
                  </a:lnTo>
                  <a:lnTo>
                    <a:pt x="799" y="254"/>
                  </a:lnTo>
                  <a:lnTo>
                    <a:pt x="800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3" y="260"/>
                  </a:lnTo>
                  <a:lnTo>
                    <a:pt x="804" y="261"/>
                  </a:lnTo>
                  <a:lnTo>
                    <a:pt x="806" y="263"/>
                  </a:lnTo>
                  <a:lnTo>
                    <a:pt x="806" y="264"/>
                  </a:lnTo>
                  <a:lnTo>
                    <a:pt x="807" y="266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0" y="270"/>
                  </a:lnTo>
                  <a:lnTo>
                    <a:pt x="812" y="272"/>
                  </a:lnTo>
                  <a:lnTo>
                    <a:pt x="813" y="273"/>
                  </a:lnTo>
                  <a:lnTo>
                    <a:pt x="813" y="274"/>
                  </a:lnTo>
                  <a:lnTo>
                    <a:pt x="815" y="276"/>
                  </a:lnTo>
                  <a:lnTo>
                    <a:pt x="816" y="277"/>
                  </a:lnTo>
                  <a:lnTo>
                    <a:pt x="816" y="279"/>
                  </a:lnTo>
                  <a:lnTo>
                    <a:pt x="817" y="280"/>
                  </a:lnTo>
                  <a:lnTo>
                    <a:pt x="819" y="282"/>
                  </a:lnTo>
                  <a:lnTo>
                    <a:pt x="820" y="283"/>
                  </a:lnTo>
                  <a:lnTo>
                    <a:pt x="822" y="286"/>
                  </a:lnTo>
                  <a:lnTo>
                    <a:pt x="823" y="287"/>
                  </a:lnTo>
                  <a:lnTo>
                    <a:pt x="825" y="290"/>
                  </a:lnTo>
                  <a:lnTo>
                    <a:pt x="826" y="292"/>
                  </a:lnTo>
                  <a:lnTo>
                    <a:pt x="827" y="295"/>
                  </a:lnTo>
                  <a:lnTo>
                    <a:pt x="829" y="296"/>
                  </a:lnTo>
                  <a:lnTo>
                    <a:pt x="830" y="299"/>
                  </a:lnTo>
                  <a:lnTo>
                    <a:pt x="832" y="300"/>
                  </a:lnTo>
                  <a:lnTo>
                    <a:pt x="833" y="303"/>
                  </a:lnTo>
                  <a:lnTo>
                    <a:pt x="835" y="305"/>
                  </a:lnTo>
                  <a:lnTo>
                    <a:pt x="836" y="306"/>
                  </a:lnTo>
                  <a:lnTo>
                    <a:pt x="837" y="307"/>
                  </a:lnTo>
                  <a:lnTo>
                    <a:pt x="839" y="309"/>
                  </a:lnTo>
                  <a:lnTo>
                    <a:pt x="840" y="310"/>
                  </a:lnTo>
                  <a:lnTo>
                    <a:pt x="840" y="312"/>
                  </a:lnTo>
                  <a:lnTo>
                    <a:pt x="842" y="313"/>
                  </a:lnTo>
                  <a:lnTo>
                    <a:pt x="843" y="315"/>
                  </a:lnTo>
                  <a:lnTo>
                    <a:pt x="843" y="316"/>
                  </a:lnTo>
                  <a:lnTo>
                    <a:pt x="845" y="318"/>
                  </a:lnTo>
                  <a:lnTo>
                    <a:pt x="845" y="319"/>
                  </a:lnTo>
                  <a:lnTo>
                    <a:pt x="846" y="319"/>
                  </a:lnTo>
                  <a:lnTo>
                    <a:pt x="846" y="320"/>
                  </a:lnTo>
                  <a:lnTo>
                    <a:pt x="848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50" y="326"/>
                  </a:lnTo>
                  <a:lnTo>
                    <a:pt x="850" y="328"/>
                  </a:lnTo>
                  <a:lnTo>
                    <a:pt x="852" y="329"/>
                  </a:lnTo>
                  <a:lnTo>
                    <a:pt x="852" y="330"/>
                  </a:lnTo>
                  <a:lnTo>
                    <a:pt x="853" y="332"/>
                  </a:lnTo>
                  <a:lnTo>
                    <a:pt x="855" y="333"/>
                  </a:lnTo>
                  <a:lnTo>
                    <a:pt x="855" y="335"/>
                  </a:lnTo>
                  <a:lnTo>
                    <a:pt x="856" y="336"/>
                  </a:lnTo>
                  <a:lnTo>
                    <a:pt x="858" y="338"/>
                  </a:lnTo>
                  <a:lnTo>
                    <a:pt x="858" y="339"/>
                  </a:lnTo>
                  <a:lnTo>
                    <a:pt x="859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4" name="Freeform 25">
              <a:extLst>
                <a:ext uri="{FF2B5EF4-FFF2-40B4-BE49-F238E27FC236}">
                  <a16:creationId xmlns:a16="http://schemas.microsoft.com/office/drawing/2014/main" id="{5B901A84-FBA4-C349-B8DA-744E0C640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688" y="2332038"/>
              <a:ext cx="682625" cy="271463"/>
            </a:xfrm>
            <a:custGeom>
              <a:avLst/>
              <a:gdLst>
                <a:gd name="T0" fmla="*/ 2147483646 w 859"/>
                <a:gd name="T1" fmla="*/ 2147483646 h 342"/>
                <a:gd name="T2" fmla="*/ 2147483646 w 859"/>
                <a:gd name="T3" fmla="*/ 2147483646 h 342"/>
                <a:gd name="T4" fmla="*/ 2147483646 w 859"/>
                <a:gd name="T5" fmla="*/ 2147483646 h 342"/>
                <a:gd name="T6" fmla="*/ 2147483646 w 859"/>
                <a:gd name="T7" fmla="*/ 2147483646 h 342"/>
                <a:gd name="T8" fmla="*/ 2147483646 w 859"/>
                <a:gd name="T9" fmla="*/ 2147483646 h 342"/>
                <a:gd name="T10" fmla="*/ 2147483646 w 859"/>
                <a:gd name="T11" fmla="*/ 2147483646 h 342"/>
                <a:gd name="T12" fmla="*/ 2147483646 w 859"/>
                <a:gd name="T13" fmla="*/ 2147483646 h 342"/>
                <a:gd name="T14" fmla="*/ 2147483646 w 859"/>
                <a:gd name="T15" fmla="*/ 2147483646 h 342"/>
                <a:gd name="T16" fmla="*/ 2147483646 w 859"/>
                <a:gd name="T17" fmla="*/ 2147483646 h 342"/>
                <a:gd name="T18" fmla="*/ 2147483646 w 859"/>
                <a:gd name="T19" fmla="*/ 2147483646 h 342"/>
                <a:gd name="T20" fmla="*/ 2147483646 w 859"/>
                <a:gd name="T21" fmla="*/ 2147483646 h 342"/>
                <a:gd name="T22" fmla="*/ 2147483646 w 859"/>
                <a:gd name="T23" fmla="*/ 2147483646 h 342"/>
                <a:gd name="T24" fmla="*/ 2147483646 w 859"/>
                <a:gd name="T25" fmla="*/ 2147483646 h 342"/>
                <a:gd name="T26" fmla="*/ 2147483646 w 859"/>
                <a:gd name="T27" fmla="*/ 2147483646 h 342"/>
                <a:gd name="T28" fmla="*/ 2147483646 w 859"/>
                <a:gd name="T29" fmla="*/ 2147483646 h 342"/>
                <a:gd name="T30" fmla="*/ 2147483646 w 859"/>
                <a:gd name="T31" fmla="*/ 2147483646 h 342"/>
                <a:gd name="T32" fmla="*/ 2147483646 w 859"/>
                <a:gd name="T33" fmla="*/ 2147483646 h 342"/>
                <a:gd name="T34" fmla="*/ 2147483646 w 859"/>
                <a:gd name="T35" fmla="*/ 2147483646 h 342"/>
                <a:gd name="T36" fmla="*/ 2147483646 w 859"/>
                <a:gd name="T37" fmla="*/ 2147483646 h 342"/>
                <a:gd name="T38" fmla="*/ 2147483646 w 859"/>
                <a:gd name="T39" fmla="*/ 2147483646 h 342"/>
                <a:gd name="T40" fmla="*/ 2147483646 w 859"/>
                <a:gd name="T41" fmla="*/ 2147483646 h 342"/>
                <a:gd name="T42" fmla="*/ 2147483646 w 859"/>
                <a:gd name="T43" fmla="*/ 2147483646 h 342"/>
                <a:gd name="T44" fmla="*/ 2147483646 w 859"/>
                <a:gd name="T45" fmla="*/ 2147483646 h 342"/>
                <a:gd name="T46" fmla="*/ 2147483646 w 859"/>
                <a:gd name="T47" fmla="*/ 2147483646 h 342"/>
                <a:gd name="T48" fmla="*/ 2147483646 w 859"/>
                <a:gd name="T49" fmla="*/ 2147483646 h 342"/>
                <a:gd name="T50" fmla="*/ 2147483646 w 859"/>
                <a:gd name="T51" fmla="*/ 2147483646 h 342"/>
                <a:gd name="T52" fmla="*/ 2147483646 w 859"/>
                <a:gd name="T53" fmla="*/ 2147483646 h 342"/>
                <a:gd name="T54" fmla="*/ 2147483646 w 859"/>
                <a:gd name="T55" fmla="*/ 2147483646 h 342"/>
                <a:gd name="T56" fmla="*/ 2147483646 w 859"/>
                <a:gd name="T57" fmla="*/ 2147483646 h 342"/>
                <a:gd name="T58" fmla="*/ 2147483646 w 859"/>
                <a:gd name="T59" fmla="*/ 2147483646 h 342"/>
                <a:gd name="T60" fmla="*/ 2147483646 w 859"/>
                <a:gd name="T61" fmla="*/ 2147483646 h 342"/>
                <a:gd name="T62" fmla="*/ 2147483646 w 859"/>
                <a:gd name="T63" fmla="*/ 2147483646 h 342"/>
                <a:gd name="T64" fmla="*/ 2147483646 w 859"/>
                <a:gd name="T65" fmla="*/ 2147483646 h 342"/>
                <a:gd name="T66" fmla="*/ 2147483646 w 859"/>
                <a:gd name="T67" fmla="*/ 2147483646 h 342"/>
                <a:gd name="T68" fmla="*/ 2147483646 w 859"/>
                <a:gd name="T69" fmla="*/ 2147483646 h 342"/>
                <a:gd name="T70" fmla="*/ 2147483646 w 859"/>
                <a:gd name="T71" fmla="*/ 2147483646 h 342"/>
                <a:gd name="T72" fmla="*/ 2147483646 w 859"/>
                <a:gd name="T73" fmla="*/ 2147483646 h 342"/>
                <a:gd name="T74" fmla="*/ 2147483646 w 859"/>
                <a:gd name="T75" fmla="*/ 2147483646 h 342"/>
                <a:gd name="T76" fmla="*/ 2147483646 w 859"/>
                <a:gd name="T77" fmla="*/ 2147483646 h 342"/>
                <a:gd name="T78" fmla="*/ 2147483646 w 859"/>
                <a:gd name="T79" fmla="*/ 2147483646 h 342"/>
                <a:gd name="T80" fmla="*/ 2147483646 w 859"/>
                <a:gd name="T81" fmla="*/ 2147483646 h 342"/>
                <a:gd name="T82" fmla="*/ 2147483646 w 859"/>
                <a:gd name="T83" fmla="*/ 2147483646 h 342"/>
                <a:gd name="T84" fmla="*/ 2147483646 w 859"/>
                <a:gd name="T85" fmla="*/ 2147483646 h 342"/>
                <a:gd name="T86" fmla="*/ 2147483646 w 859"/>
                <a:gd name="T87" fmla="*/ 2147483646 h 342"/>
                <a:gd name="T88" fmla="*/ 2147483646 w 859"/>
                <a:gd name="T89" fmla="*/ 2147483646 h 342"/>
                <a:gd name="T90" fmla="*/ 2147483646 w 859"/>
                <a:gd name="T91" fmla="*/ 2147483646 h 342"/>
                <a:gd name="T92" fmla="*/ 2147483646 w 859"/>
                <a:gd name="T93" fmla="*/ 2147483646 h 342"/>
                <a:gd name="T94" fmla="*/ 2147483646 w 859"/>
                <a:gd name="T95" fmla="*/ 2147483646 h 342"/>
                <a:gd name="T96" fmla="*/ 2147483646 w 859"/>
                <a:gd name="T97" fmla="*/ 2147483646 h 342"/>
                <a:gd name="T98" fmla="*/ 2147483646 w 859"/>
                <a:gd name="T99" fmla="*/ 2147483646 h 342"/>
                <a:gd name="T100" fmla="*/ 2147483646 w 859"/>
                <a:gd name="T101" fmla="*/ 2147483646 h 342"/>
                <a:gd name="T102" fmla="*/ 2147483646 w 859"/>
                <a:gd name="T103" fmla="*/ 2147483646 h 342"/>
                <a:gd name="T104" fmla="*/ 2147483646 w 859"/>
                <a:gd name="T105" fmla="*/ 2147483646 h 342"/>
                <a:gd name="T106" fmla="*/ 2147483646 w 859"/>
                <a:gd name="T107" fmla="*/ 2147483646 h 342"/>
                <a:gd name="T108" fmla="*/ 2147483646 w 859"/>
                <a:gd name="T109" fmla="*/ 2147483646 h 342"/>
                <a:gd name="T110" fmla="*/ 2147483646 w 859"/>
                <a:gd name="T111" fmla="*/ 2147483646 h 342"/>
                <a:gd name="T112" fmla="*/ 2147483646 w 859"/>
                <a:gd name="T113" fmla="*/ 2147483646 h 342"/>
                <a:gd name="T114" fmla="*/ 2147483646 w 859"/>
                <a:gd name="T115" fmla="*/ 2147483646 h 342"/>
                <a:gd name="T116" fmla="*/ 2147483646 w 859"/>
                <a:gd name="T117" fmla="*/ 2147483646 h 342"/>
                <a:gd name="T118" fmla="*/ 2147483646 w 859"/>
                <a:gd name="T119" fmla="*/ 2147483646 h 342"/>
                <a:gd name="T120" fmla="*/ 2147483646 w 859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3" y="342"/>
                  </a:lnTo>
                  <a:lnTo>
                    <a:pt x="119" y="342"/>
                  </a:lnTo>
                  <a:lnTo>
                    <a:pt x="145" y="342"/>
                  </a:lnTo>
                  <a:lnTo>
                    <a:pt x="168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8" y="342"/>
                  </a:lnTo>
                  <a:lnTo>
                    <a:pt x="246" y="342"/>
                  </a:lnTo>
                  <a:lnTo>
                    <a:pt x="260" y="342"/>
                  </a:lnTo>
                  <a:lnTo>
                    <a:pt x="274" y="342"/>
                  </a:lnTo>
                  <a:lnTo>
                    <a:pt x="287" y="342"/>
                  </a:lnTo>
                  <a:lnTo>
                    <a:pt x="300" y="342"/>
                  </a:lnTo>
                  <a:lnTo>
                    <a:pt x="310" y="341"/>
                  </a:lnTo>
                  <a:lnTo>
                    <a:pt x="320" y="341"/>
                  </a:lnTo>
                  <a:lnTo>
                    <a:pt x="329" y="341"/>
                  </a:lnTo>
                  <a:lnTo>
                    <a:pt x="336" y="341"/>
                  </a:lnTo>
                  <a:lnTo>
                    <a:pt x="343" y="341"/>
                  </a:lnTo>
                  <a:lnTo>
                    <a:pt x="349" y="341"/>
                  </a:lnTo>
                  <a:lnTo>
                    <a:pt x="355" y="341"/>
                  </a:lnTo>
                  <a:lnTo>
                    <a:pt x="359" y="341"/>
                  </a:lnTo>
                  <a:lnTo>
                    <a:pt x="363" y="341"/>
                  </a:lnTo>
                  <a:lnTo>
                    <a:pt x="366" y="341"/>
                  </a:lnTo>
                  <a:lnTo>
                    <a:pt x="371" y="341"/>
                  </a:lnTo>
                  <a:lnTo>
                    <a:pt x="373" y="341"/>
                  </a:lnTo>
                  <a:lnTo>
                    <a:pt x="376" y="341"/>
                  </a:lnTo>
                  <a:lnTo>
                    <a:pt x="378" y="341"/>
                  </a:lnTo>
                  <a:lnTo>
                    <a:pt x="381" y="341"/>
                  </a:lnTo>
                  <a:lnTo>
                    <a:pt x="384" y="341"/>
                  </a:lnTo>
                  <a:lnTo>
                    <a:pt x="385" y="341"/>
                  </a:lnTo>
                  <a:lnTo>
                    <a:pt x="388" y="339"/>
                  </a:lnTo>
                  <a:lnTo>
                    <a:pt x="391" y="339"/>
                  </a:lnTo>
                  <a:lnTo>
                    <a:pt x="392" y="339"/>
                  </a:lnTo>
                  <a:lnTo>
                    <a:pt x="395" y="339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399" y="339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5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8"/>
                  </a:lnTo>
                  <a:lnTo>
                    <a:pt x="414" y="338"/>
                  </a:lnTo>
                  <a:lnTo>
                    <a:pt x="415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6"/>
                  </a:lnTo>
                  <a:lnTo>
                    <a:pt x="425" y="336"/>
                  </a:lnTo>
                  <a:lnTo>
                    <a:pt x="427" y="336"/>
                  </a:lnTo>
                  <a:lnTo>
                    <a:pt x="428" y="336"/>
                  </a:lnTo>
                  <a:lnTo>
                    <a:pt x="431" y="335"/>
                  </a:lnTo>
                  <a:lnTo>
                    <a:pt x="432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8" y="335"/>
                  </a:lnTo>
                  <a:lnTo>
                    <a:pt x="441" y="334"/>
                  </a:lnTo>
                  <a:lnTo>
                    <a:pt x="444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1"/>
                  </a:lnTo>
                  <a:lnTo>
                    <a:pt x="461" y="331"/>
                  </a:lnTo>
                  <a:lnTo>
                    <a:pt x="463" y="331"/>
                  </a:lnTo>
                  <a:lnTo>
                    <a:pt x="464" y="331"/>
                  </a:lnTo>
                  <a:lnTo>
                    <a:pt x="465" y="329"/>
                  </a:lnTo>
                  <a:lnTo>
                    <a:pt x="467" y="329"/>
                  </a:lnTo>
                  <a:lnTo>
                    <a:pt x="468" y="329"/>
                  </a:lnTo>
                  <a:lnTo>
                    <a:pt x="470" y="329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4" y="328"/>
                  </a:lnTo>
                  <a:lnTo>
                    <a:pt x="475" y="326"/>
                  </a:lnTo>
                  <a:lnTo>
                    <a:pt x="477" y="326"/>
                  </a:lnTo>
                  <a:lnTo>
                    <a:pt x="480" y="326"/>
                  </a:lnTo>
                  <a:lnTo>
                    <a:pt x="481" y="325"/>
                  </a:lnTo>
                  <a:lnTo>
                    <a:pt x="483" y="325"/>
                  </a:lnTo>
                  <a:lnTo>
                    <a:pt x="486" y="324"/>
                  </a:lnTo>
                  <a:lnTo>
                    <a:pt x="488" y="324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3" y="319"/>
                  </a:lnTo>
                  <a:lnTo>
                    <a:pt x="504" y="318"/>
                  </a:lnTo>
                  <a:lnTo>
                    <a:pt x="506" y="318"/>
                  </a:lnTo>
                  <a:lnTo>
                    <a:pt x="509" y="316"/>
                  </a:lnTo>
                  <a:lnTo>
                    <a:pt x="510" y="316"/>
                  </a:lnTo>
                  <a:lnTo>
                    <a:pt x="511" y="316"/>
                  </a:lnTo>
                  <a:lnTo>
                    <a:pt x="513" y="315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3"/>
                  </a:lnTo>
                  <a:lnTo>
                    <a:pt x="519" y="313"/>
                  </a:lnTo>
                  <a:lnTo>
                    <a:pt x="520" y="313"/>
                  </a:lnTo>
                  <a:lnTo>
                    <a:pt x="521" y="312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4" y="311"/>
                  </a:lnTo>
                  <a:lnTo>
                    <a:pt x="526" y="311"/>
                  </a:lnTo>
                  <a:lnTo>
                    <a:pt x="527" y="309"/>
                  </a:lnTo>
                  <a:lnTo>
                    <a:pt x="529" y="309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4" y="306"/>
                  </a:lnTo>
                  <a:lnTo>
                    <a:pt x="536" y="305"/>
                  </a:lnTo>
                  <a:lnTo>
                    <a:pt x="539" y="305"/>
                  </a:lnTo>
                  <a:lnTo>
                    <a:pt x="540" y="303"/>
                  </a:lnTo>
                  <a:lnTo>
                    <a:pt x="542" y="302"/>
                  </a:lnTo>
                  <a:lnTo>
                    <a:pt x="544" y="302"/>
                  </a:lnTo>
                  <a:lnTo>
                    <a:pt x="546" y="301"/>
                  </a:lnTo>
                  <a:lnTo>
                    <a:pt x="549" y="299"/>
                  </a:lnTo>
                  <a:lnTo>
                    <a:pt x="552" y="298"/>
                  </a:lnTo>
                  <a:lnTo>
                    <a:pt x="553" y="298"/>
                  </a:lnTo>
                  <a:lnTo>
                    <a:pt x="554" y="296"/>
                  </a:lnTo>
                  <a:lnTo>
                    <a:pt x="557" y="295"/>
                  </a:lnTo>
                  <a:lnTo>
                    <a:pt x="559" y="295"/>
                  </a:lnTo>
                  <a:lnTo>
                    <a:pt x="560" y="293"/>
                  </a:lnTo>
                  <a:lnTo>
                    <a:pt x="562" y="293"/>
                  </a:lnTo>
                  <a:lnTo>
                    <a:pt x="563" y="292"/>
                  </a:lnTo>
                  <a:lnTo>
                    <a:pt x="565" y="292"/>
                  </a:lnTo>
                  <a:lnTo>
                    <a:pt x="566" y="290"/>
                  </a:lnTo>
                  <a:lnTo>
                    <a:pt x="567" y="290"/>
                  </a:lnTo>
                  <a:lnTo>
                    <a:pt x="567" y="289"/>
                  </a:lnTo>
                  <a:lnTo>
                    <a:pt x="569" y="289"/>
                  </a:lnTo>
                  <a:lnTo>
                    <a:pt x="570" y="288"/>
                  </a:lnTo>
                  <a:lnTo>
                    <a:pt x="572" y="288"/>
                  </a:lnTo>
                  <a:lnTo>
                    <a:pt x="573" y="288"/>
                  </a:lnTo>
                  <a:lnTo>
                    <a:pt x="573" y="286"/>
                  </a:lnTo>
                  <a:lnTo>
                    <a:pt x="575" y="286"/>
                  </a:lnTo>
                  <a:lnTo>
                    <a:pt x="576" y="285"/>
                  </a:lnTo>
                  <a:lnTo>
                    <a:pt x="577" y="285"/>
                  </a:lnTo>
                  <a:lnTo>
                    <a:pt x="579" y="283"/>
                  </a:lnTo>
                  <a:lnTo>
                    <a:pt x="580" y="283"/>
                  </a:lnTo>
                  <a:lnTo>
                    <a:pt x="582" y="282"/>
                  </a:lnTo>
                  <a:lnTo>
                    <a:pt x="583" y="280"/>
                  </a:lnTo>
                  <a:lnTo>
                    <a:pt x="585" y="280"/>
                  </a:lnTo>
                  <a:lnTo>
                    <a:pt x="588" y="279"/>
                  </a:lnTo>
                  <a:lnTo>
                    <a:pt x="589" y="279"/>
                  </a:lnTo>
                  <a:lnTo>
                    <a:pt x="590" y="278"/>
                  </a:lnTo>
                  <a:lnTo>
                    <a:pt x="592" y="276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2" y="270"/>
                  </a:lnTo>
                  <a:lnTo>
                    <a:pt x="603" y="270"/>
                  </a:lnTo>
                  <a:lnTo>
                    <a:pt x="605" y="269"/>
                  </a:lnTo>
                  <a:lnTo>
                    <a:pt x="606" y="269"/>
                  </a:lnTo>
                  <a:lnTo>
                    <a:pt x="608" y="267"/>
                  </a:lnTo>
                  <a:lnTo>
                    <a:pt x="609" y="267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3" y="265"/>
                  </a:lnTo>
                  <a:lnTo>
                    <a:pt x="615" y="263"/>
                  </a:lnTo>
                  <a:lnTo>
                    <a:pt x="616" y="263"/>
                  </a:lnTo>
                  <a:lnTo>
                    <a:pt x="618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2" y="259"/>
                  </a:lnTo>
                  <a:lnTo>
                    <a:pt x="623" y="259"/>
                  </a:lnTo>
                  <a:lnTo>
                    <a:pt x="623" y="257"/>
                  </a:lnTo>
                  <a:lnTo>
                    <a:pt x="625" y="257"/>
                  </a:lnTo>
                  <a:lnTo>
                    <a:pt x="626" y="256"/>
                  </a:lnTo>
                  <a:lnTo>
                    <a:pt x="628" y="256"/>
                  </a:lnTo>
                  <a:lnTo>
                    <a:pt x="629" y="255"/>
                  </a:lnTo>
                  <a:lnTo>
                    <a:pt x="631" y="255"/>
                  </a:lnTo>
                  <a:lnTo>
                    <a:pt x="632" y="253"/>
                  </a:lnTo>
                  <a:lnTo>
                    <a:pt x="634" y="252"/>
                  </a:lnTo>
                  <a:lnTo>
                    <a:pt x="635" y="250"/>
                  </a:lnTo>
                  <a:lnTo>
                    <a:pt x="636" y="250"/>
                  </a:lnTo>
                  <a:lnTo>
                    <a:pt x="638" y="249"/>
                  </a:lnTo>
                  <a:lnTo>
                    <a:pt x="639" y="247"/>
                  </a:lnTo>
                  <a:lnTo>
                    <a:pt x="641" y="247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5"/>
                  </a:lnTo>
                  <a:lnTo>
                    <a:pt x="645" y="245"/>
                  </a:lnTo>
                  <a:lnTo>
                    <a:pt x="646" y="243"/>
                  </a:lnTo>
                  <a:lnTo>
                    <a:pt x="648" y="242"/>
                  </a:lnTo>
                  <a:lnTo>
                    <a:pt x="649" y="242"/>
                  </a:lnTo>
                  <a:lnTo>
                    <a:pt x="651" y="240"/>
                  </a:lnTo>
                  <a:lnTo>
                    <a:pt x="652" y="240"/>
                  </a:lnTo>
                  <a:lnTo>
                    <a:pt x="652" y="239"/>
                  </a:lnTo>
                  <a:lnTo>
                    <a:pt x="654" y="239"/>
                  </a:lnTo>
                  <a:lnTo>
                    <a:pt x="654" y="237"/>
                  </a:lnTo>
                  <a:lnTo>
                    <a:pt x="655" y="237"/>
                  </a:lnTo>
                  <a:lnTo>
                    <a:pt x="656" y="236"/>
                  </a:lnTo>
                  <a:lnTo>
                    <a:pt x="658" y="236"/>
                  </a:lnTo>
                  <a:lnTo>
                    <a:pt x="658" y="234"/>
                  </a:lnTo>
                  <a:lnTo>
                    <a:pt x="659" y="234"/>
                  </a:lnTo>
                  <a:lnTo>
                    <a:pt x="661" y="233"/>
                  </a:lnTo>
                  <a:lnTo>
                    <a:pt x="662" y="232"/>
                  </a:lnTo>
                  <a:lnTo>
                    <a:pt x="664" y="232"/>
                  </a:lnTo>
                  <a:lnTo>
                    <a:pt x="664" y="230"/>
                  </a:lnTo>
                  <a:lnTo>
                    <a:pt x="665" y="229"/>
                  </a:lnTo>
                  <a:lnTo>
                    <a:pt x="667" y="229"/>
                  </a:lnTo>
                  <a:lnTo>
                    <a:pt x="668" y="227"/>
                  </a:lnTo>
                  <a:lnTo>
                    <a:pt x="669" y="226"/>
                  </a:lnTo>
                  <a:lnTo>
                    <a:pt x="671" y="226"/>
                  </a:lnTo>
                  <a:lnTo>
                    <a:pt x="671" y="224"/>
                  </a:lnTo>
                  <a:lnTo>
                    <a:pt x="672" y="224"/>
                  </a:lnTo>
                  <a:lnTo>
                    <a:pt x="672" y="223"/>
                  </a:lnTo>
                  <a:lnTo>
                    <a:pt x="674" y="223"/>
                  </a:lnTo>
                  <a:lnTo>
                    <a:pt x="675" y="222"/>
                  </a:lnTo>
                  <a:lnTo>
                    <a:pt x="677" y="222"/>
                  </a:lnTo>
                  <a:lnTo>
                    <a:pt x="677" y="220"/>
                  </a:lnTo>
                  <a:lnTo>
                    <a:pt x="678" y="220"/>
                  </a:lnTo>
                  <a:lnTo>
                    <a:pt x="678" y="219"/>
                  </a:lnTo>
                  <a:lnTo>
                    <a:pt x="679" y="219"/>
                  </a:lnTo>
                  <a:lnTo>
                    <a:pt x="681" y="217"/>
                  </a:lnTo>
                  <a:lnTo>
                    <a:pt x="682" y="217"/>
                  </a:lnTo>
                  <a:lnTo>
                    <a:pt x="682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7" y="213"/>
                  </a:lnTo>
                  <a:lnTo>
                    <a:pt x="688" y="213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2" y="210"/>
                  </a:lnTo>
                  <a:lnTo>
                    <a:pt x="694" y="209"/>
                  </a:lnTo>
                  <a:lnTo>
                    <a:pt x="695" y="207"/>
                  </a:lnTo>
                  <a:lnTo>
                    <a:pt x="697" y="206"/>
                  </a:lnTo>
                  <a:lnTo>
                    <a:pt x="698" y="206"/>
                  </a:lnTo>
                  <a:lnTo>
                    <a:pt x="698" y="204"/>
                  </a:lnTo>
                  <a:lnTo>
                    <a:pt x="700" y="204"/>
                  </a:lnTo>
                  <a:lnTo>
                    <a:pt x="701" y="204"/>
                  </a:lnTo>
                  <a:lnTo>
                    <a:pt x="701" y="203"/>
                  </a:lnTo>
                  <a:lnTo>
                    <a:pt x="702" y="203"/>
                  </a:lnTo>
                  <a:lnTo>
                    <a:pt x="702" y="201"/>
                  </a:lnTo>
                  <a:lnTo>
                    <a:pt x="704" y="201"/>
                  </a:lnTo>
                  <a:lnTo>
                    <a:pt x="705" y="200"/>
                  </a:lnTo>
                  <a:lnTo>
                    <a:pt x="707" y="199"/>
                  </a:lnTo>
                  <a:lnTo>
                    <a:pt x="708" y="197"/>
                  </a:lnTo>
                  <a:lnTo>
                    <a:pt x="710" y="196"/>
                  </a:lnTo>
                  <a:lnTo>
                    <a:pt x="711" y="194"/>
                  </a:lnTo>
                  <a:lnTo>
                    <a:pt x="713" y="193"/>
                  </a:lnTo>
                  <a:lnTo>
                    <a:pt x="714" y="193"/>
                  </a:lnTo>
                  <a:lnTo>
                    <a:pt x="714" y="191"/>
                  </a:lnTo>
                  <a:lnTo>
                    <a:pt x="715" y="190"/>
                  </a:lnTo>
                  <a:lnTo>
                    <a:pt x="717" y="189"/>
                  </a:lnTo>
                  <a:lnTo>
                    <a:pt x="718" y="187"/>
                  </a:lnTo>
                  <a:lnTo>
                    <a:pt x="720" y="186"/>
                  </a:lnTo>
                  <a:lnTo>
                    <a:pt x="721" y="184"/>
                  </a:lnTo>
                  <a:lnTo>
                    <a:pt x="723" y="183"/>
                  </a:lnTo>
                  <a:lnTo>
                    <a:pt x="724" y="181"/>
                  </a:lnTo>
                  <a:lnTo>
                    <a:pt x="725" y="180"/>
                  </a:lnTo>
                  <a:lnTo>
                    <a:pt x="727" y="178"/>
                  </a:lnTo>
                  <a:lnTo>
                    <a:pt x="728" y="177"/>
                  </a:lnTo>
                  <a:lnTo>
                    <a:pt x="728" y="176"/>
                  </a:lnTo>
                  <a:lnTo>
                    <a:pt x="730" y="176"/>
                  </a:lnTo>
                  <a:lnTo>
                    <a:pt x="731" y="174"/>
                  </a:lnTo>
                  <a:lnTo>
                    <a:pt x="731" y="173"/>
                  </a:lnTo>
                  <a:lnTo>
                    <a:pt x="733" y="173"/>
                  </a:lnTo>
                  <a:lnTo>
                    <a:pt x="734" y="171"/>
                  </a:lnTo>
                  <a:lnTo>
                    <a:pt x="734" y="170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7" y="168"/>
                  </a:lnTo>
                  <a:lnTo>
                    <a:pt x="737" y="167"/>
                  </a:lnTo>
                  <a:lnTo>
                    <a:pt x="738" y="166"/>
                  </a:lnTo>
                  <a:lnTo>
                    <a:pt x="740" y="164"/>
                  </a:lnTo>
                  <a:lnTo>
                    <a:pt x="741" y="163"/>
                  </a:lnTo>
                  <a:lnTo>
                    <a:pt x="743" y="161"/>
                  </a:lnTo>
                  <a:lnTo>
                    <a:pt x="743" y="160"/>
                  </a:lnTo>
                  <a:lnTo>
                    <a:pt x="744" y="158"/>
                  </a:lnTo>
                  <a:lnTo>
                    <a:pt x="746" y="157"/>
                  </a:lnTo>
                  <a:lnTo>
                    <a:pt x="747" y="155"/>
                  </a:lnTo>
                  <a:lnTo>
                    <a:pt x="747" y="154"/>
                  </a:lnTo>
                  <a:lnTo>
                    <a:pt x="748" y="153"/>
                  </a:lnTo>
                  <a:lnTo>
                    <a:pt x="750" y="151"/>
                  </a:lnTo>
                  <a:lnTo>
                    <a:pt x="751" y="150"/>
                  </a:lnTo>
                  <a:lnTo>
                    <a:pt x="753" y="148"/>
                  </a:lnTo>
                  <a:lnTo>
                    <a:pt x="754" y="145"/>
                  </a:lnTo>
                  <a:lnTo>
                    <a:pt x="757" y="144"/>
                  </a:lnTo>
                  <a:lnTo>
                    <a:pt x="758" y="143"/>
                  </a:lnTo>
                  <a:lnTo>
                    <a:pt x="760" y="141"/>
                  </a:lnTo>
                  <a:lnTo>
                    <a:pt x="761" y="138"/>
                  </a:lnTo>
                  <a:lnTo>
                    <a:pt x="763" y="137"/>
                  </a:lnTo>
                  <a:lnTo>
                    <a:pt x="763" y="135"/>
                  </a:lnTo>
                  <a:lnTo>
                    <a:pt x="764" y="134"/>
                  </a:lnTo>
                  <a:lnTo>
                    <a:pt x="766" y="132"/>
                  </a:lnTo>
                  <a:lnTo>
                    <a:pt x="767" y="132"/>
                  </a:lnTo>
                  <a:lnTo>
                    <a:pt x="767" y="131"/>
                  </a:lnTo>
                  <a:lnTo>
                    <a:pt x="769" y="130"/>
                  </a:lnTo>
                  <a:lnTo>
                    <a:pt x="770" y="128"/>
                  </a:lnTo>
                  <a:lnTo>
                    <a:pt x="770" y="127"/>
                  </a:lnTo>
                  <a:lnTo>
                    <a:pt x="771" y="127"/>
                  </a:lnTo>
                  <a:lnTo>
                    <a:pt x="771" y="125"/>
                  </a:lnTo>
                  <a:lnTo>
                    <a:pt x="773" y="124"/>
                  </a:lnTo>
                  <a:lnTo>
                    <a:pt x="774" y="122"/>
                  </a:lnTo>
                  <a:lnTo>
                    <a:pt x="776" y="121"/>
                  </a:lnTo>
                  <a:lnTo>
                    <a:pt x="776" y="120"/>
                  </a:lnTo>
                  <a:lnTo>
                    <a:pt x="777" y="118"/>
                  </a:lnTo>
                  <a:lnTo>
                    <a:pt x="779" y="117"/>
                  </a:lnTo>
                  <a:lnTo>
                    <a:pt x="779" y="115"/>
                  </a:lnTo>
                  <a:lnTo>
                    <a:pt x="780" y="114"/>
                  </a:lnTo>
                  <a:lnTo>
                    <a:pt x="781" y="112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4" y="108"/>
                  </a:lnTo>
                  <a:lnTo>
                    <a:pt x="786" y="105"/>
                  </a:lnTo>
                  <a:lnTo>
                    <a:pt x="787" y="104"/>
                  </a:lnTo>
                  <a:lnTo>
                    <a:pt x="789" y="101"/>
                  </a:lnTo>
                  <a:lnTo>
                    <a:pt x="790" y="99"/>
                  </a:lnTo>
                  <a:lnTo>
                    <a:pt x="793" y="97"/>
                  </a:lnTo>
                  <a:lnTo>
                    <a:pt x="794" y="95"/>
                  </a:lnTo>
                  <a:lnTo>
                    <a:pt x="796" y="92"/>
                  </a:lnTo>
                  <a:lnTo>
                    <a:pt x="797" y="91"/>
                  </a:lnTo>
                  <a:lnTo>
                    <a:pt x="799" y="89"/>
                  </a:lnTo>
                  <a:lnTo>
                    <a:pt x="799" y="88"/>
                  </a:lnTo>
                  <a:lnTo>
                    <a:pt x="800" y="87"/>
                  </a:lnTo>
                  <a:lnTo>
                    <a:pt x="802" y="84"/>
                  </a:lnTo>
                  <a:lnTo>
                    <a:pt x="803" y="82"/>
                  </a:lnTo>
                  <a:lnTo>
                    <a:pt x="804" y="81"/>
                  </a:lnTo>
                  <a:lnTo>
                    <a:pt x="806" y="79"/>
                  </a:lnTo>
                  <a:lnTo>
                    <a:pt x="806" y="78"/>
                  </a:lnTo>
                  <a:lnTo>
                    <a:pt x="807" y="76"/>
                  </a:lnTo>
                  <a:lnTo>
                    <a:pt x="809" y="75"/>
                  </a:lnTo>
                  <a:lnTo>
                    <a:pt x="809" y="74"/>
                  </a:lnTo>
                  <a:lnTo>
                    <a:pt x="810" y="72"/>
                  </a:lnTo>
                  <a:lnTo>
                    <a:pt x="812" y="71"/>
                  </a:lnTo>
                  <a:lnTo>
                    <a:pt x="813" y="69"/>
                  </a:lnTo>
                  <a:lnTo>
                    <a:pt x="813" y="68"/>
                  </a:lnTo>
                  <a:lnTo>
                    <a:pt x="815" y="66"/>
                  </a:lnTo>
                  <a:lnTo>
                    <a:pt x="816" y="65"/>
                  </a:lnTo>
                  <a:lnTo>
                    <a:pt x="816" y="64"/>
                  </a:lnTo>
                  <a:lnTo>
                    <a:pt x="817" y="62"/>
                  </a:lnTo>
                  <a:lnTo>
                    <a:pt x="819" y="61"/>
                  </a:lnTo>
                  <a:lnTo>
                    <a:pt x="820" y="59"/>
                  </a:lnTo>
                  <a:lnTo>
                    <a:pt x="822" y="56"/>
                  </a:lnTo>
                  <a:lnTo>
                    <a:pt x="823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7" y="48"/>
                  </a:lnTo>
                  <a:lnTo>
                    <a:pt x="829" y="46"/>
                  </a:lnTo>
                  <a:lnTo>
                    <a:pt x="830" y="43"/>
                  </a:lnTo>
                  <a:lnTo>
                    <a:pt x="832" y="42"/>
                  </a:lnTo>
                  <a:lnTo>
                    <a:pt x="833" y="39"/>
                  </a:lnTo>
                  <a:lnTo>
                    <a:pt x="835" y="38"/>
                  </a:lnTo>
                  <a:lnTo>
                    <a:pt x="836" y="36"/>
                  </a:lnTo>
                  <a:lnTo>
                    <a:pt x="837" y="35"/>
                  </a:lnTo>
                  <a:lnTo>
                    <a:pt x="839" y="32"/>
                  </a:lnTo>
                  <a:lnTo>
                    <a:pt x="840" y="31"/>
                  </a:lnTo>
                  <a:lnTo>
                    <a:pt x="840" y="29"/>
                  </a:lnTo>
                  <a:lnTo>
                    <a:pt x="842" y="29"/>
                  </a:lnTo>
                  <a:lnTo>
                    <a:pt x="843" y="28"/>
                  </a:lnTo>
                  <a:lnTo>
                    <a:pt x="843" y="26"/>
                  </a:lnTo>
                  <a:lnTo>
                    <a:pt x="845" y="25"/>
                  </a:lnTo>
                  <a:lnTo>
                    <a:pt x="845" y="23"/>
                  </a:lnTo>
                  <a:lnTo>
                    <a:pt x="846" y="22"/>
                  </a:lnTo>
                  <a:lnTo>
                    <a:pt x="848" y="20"/>
                  </a:lnTo>
                  <a:lnTo>
                    <a:pt x="848" y="19"/>
                  </a:lnTo>
                  <a:lnTo>
                    <a:pt x="849" y="18"/>
                  </a:lnTo>
                  <a:lnTo>
                    <a:pt x="850" y="16"/>
                  </a:lnTo>
                  <a:lnTo>
                    <a:pt x="850" y="15"/>
                  </a:lnTo>
                  <a:lnTo>
                    <a:pt x="852" y="13"/>
                  </a:lnTo>
                  <a:lnTo>
                    <a:pt x="852" y="12"/>
                  </a:lnTo>
                  <a:lnTo>
                    <a:pt x="853" y="10"/>
                  </a:lnTo>
                  <a:lnTo>
                    <a:pt x="855" y="9"/>
                  </a:lnTo>
                  <a:lnTo>
                    <a:pt x="855" y="8"/>
                  </a:lnTo>
                  <a:lnTo>
                    <a:pt x="856" y="6"/>
                  </a:lnTo>
                  <a:lnTo>
                    <a:pt x="858" y="5"/>
                  </a:lnTo>
                  <a:lnTo>
                    <a:pt x="858" y="2"/>
                  </a:lnTo>
                  <a:lnTo>
                    <a:pt x="859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5" name="Freeform 26">
              <a:extLst>
                <a:ext uri="{FF2B5EF4-FFF2-40B4-BE49-F238E27FC236}">
                  <a16:creationId xmlns:a16="http://schemas.microsoft.com/office/drawing/2014/main" id="{017F6123-7FC9-2C43-A73A-DBC552879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338" y="2058988"/>
              <a:ext cx="80963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6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8" y="50"/>
                  </a:lnTo>
                  <a:lnTo>
                    <a:pt x="28" y="52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62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8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1" y="106"/>
                  </a:lnTo>
                  <a:lnTo>
                    <a:pt x="51" y="109"/>
                  </a:lnTo>
                  <a:lnTo>
                    <a:pt x="52" y="111"/>
                  </a:lnTo>
                  <a:lnTo>
                    <a:pt x="54" y="114"/>
                  </a:lnTo>
                  <a:lnTo>
                    <a:pt x="54" y="115"/>
                  </a:lnTo>
                  <a:lnTo>
                    <a:pt x="55" y="118"/>
                  </a:lnTo>
                  <a:lnTo>
                    <a:pt x="55" y="119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1" y="134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5" y="147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8" y="157"/>
                  </a:lnTo>
                  <a:lnTo>
                    <a:pt x="68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1" y="165"/>
                  </a:lnTo>
                  <a:lnTo>
                    <a:pt x="71" y="168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4" y="174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7" y="183"/>
                  </a:lnTo>
                  <a:lnTo>
                    <a:pt x="77" y="184"/>
                  </a:lnTo>
                  <a:lnTo>
                    <a:pt x="77" y="185"/>
                  </a:lnTo>
                  <a:lnTo>
                    <a:pt x="78" y="187"/>
                  </a:lnTo>
                  <a:lnTo>
                    <a:pt x="78" y="188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2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4" y="207"/>
                  </a:lnTo>
                  <a:lnTo>
                    <a:pt x="84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20"/>
                  </a:lnTo>
                  <a:lnTo>
                    <a:pt x="88" y="221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1" y="228"/>
                  </a:lnTo>
                  <a:lnTo>
                    <a:pt x="91" y="230"/>
                  </a:lnTo>
                  <a:lnTo>
                    <a:pt x="91" y="231"/>
                  </a:lnTo>
                  <a:lnTo>
                    <a:pt x="92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4" y="240"/>
                  </a:lnTo>
                  <a:lnTo>
                    <a:pt x="94" y="241"/>
                  </a:lnTo>
                  <a:lnTo>
                    <a:pt x="94" y="243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1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60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3"/>
                  </a:lnTo>
                  <a:lnTo>
                    <a:pt x="97" y="274"/>
                  </a:lnTo>
                  <a:lnTo>
                    <a:pt x="97" y="276"/>
                  </a:lnTo>
                  <a:lnTo>
                    <a:pt x="97" y="277"/>
                  </a:lnTo>
                  <a:lnTo>
                    <a:pt x="97" y="279"/>
                  </a:lnTo>
                  <a:lnTo>
                    <a:pt x="97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100" y="292"/>
                  </a:lnTo>
                  <a:lnTo>
                    <a:pt x="100" y="293"/>
                  </a:lnTo>
                  <a:lnTo>
                    <a:pt x="100" y="295"/>
                  </a:lnTo>
                  <a:lnTo>
                    <a:pt x="100" y="296"/>
                  </a:lnTo>
                  <a:lnTo>
                    <a:pt x="100" y="297"/>
                  </a:lnTo>
                  <a:lnTo>
                    <a:pt x="101" y="299"/>
                  </a:lnTo>
                  <a:lnTo>
                    <a:pt x="101" y="300"/>
                  </a:lnTo>
                  <a:lnTo>
                    <a:pt x="101" y="302"/>
                  </a:lnTo>
                  <a:lnTo>
                    <a:pt x="101" y="303"/>
                  </a:lnTo>
                  <a:lnTo>
                    <a:pt x="101" y="305"/>
                  </a:lnTo>
                  <a:lnTo>
                    <a:pt x="102" y="306"/>
                  </a:lnTo>
                  <a:lnTo>
                    <a:pt x="102" y="307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3"/>
                  </a:lnTo>
                  <a:lnTo>
                    <a:pt x="102" y="336"/>
                  </a:lnTo>
                  <a:lnTo>
                    <a:pt x="101" y="338"/>
                  </a:lnTo>
                  <a:lnTo>
                    <a:pt x="101" y="340"/>
                  </a:lnTo>
                  <a:lnTo>
                    <a:pt x="101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6" name="Freeform 27">
              <a:extLst>
                <a:ext uri="{FF2B5EF4-FFF2-40B4-BE49-F238E27FC236}">
                  <a16:creationId xmlns:a16="http://schemas.microsoft.com/office/drawing/2014/main" id="{5FE15B4A-9257-B349-A94A-C02554C10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338" y="2330450"/>
              <a:ext cx="80963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5" y="336"/>
                  </a:lnTo>
                  <a:lnTo>
                    <a:pt x="6" y="332"/>
                  </a:lnTo>
                  <a:lnTo>
                    <a:pt x="9" y="329"/>
                  </a:lnTo>
                  <a:lnTo>
                    <a:pt x="10" y="326"/>
                  </a:lnTo>
                  <a:lnTo>
                    <a:pt x="12" y="323"/>
                  </a:lnTo>
                  <a:lnTo>
                    <a:pt x="13" y="320"/>
                  </a:lnTo>
                  <a:lnTo>
                    <a:pt x="15" y="319"/>
                  </a:lnTo>
                  <a:lnTo>
                    <a:pt x="16" y="316"/>
                  </a:lnTo>
                  <a:lnTo>
                    <a:pt x="16" y="314"/>
                  </a:lnTo>
                  <a:lnTo>
                    <a:pt x="18" y="312"/>
                  </a:lnTo>
                  <a:lnTo>
                    <a:pt x="19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2" y="306"/>
                  </a:lnTo>
                  <a:lnTo>
                    <a:pt x="22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9" y="290"/>
                  </a:lnTo>
                  <a:lnTo>
                    <a:pt x="29" y="289"/>
                  </a:lnTo>
                  <a:lnTo>
                    <a:pt x="31" y="287"/>
                  </a:lnTo>
                  <a:lnTo>
                    <a:pt x="31" y="286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77"/>
                  </a:lnTo>
                  <a:lnTo>
                    <a:pt x="35" y="276"/>
                  </a:lnTo>
                  <a:lnTo>
                    <a:pt x="35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41" y="263"/>
                  </a:lnTo>
                  <a:lnTo>
                    <a:pt x="41" y="261"/>
                  </a:lnTo>
                  <a:lnTo>
                    <a:pt x="42" y="260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5" y="251"/>
                  </a:lnTo>
                  <a:lnTo>
                    <a:pt x="45" y="250"/>
                  </a:lnTo>
                  <a:lnTo>
                    <a:pt x="45" y="248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9" y="241"/>
                  </a:lnTo>
                  <a:lnTo>
                    <a:pt x="49" y="238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52" y="233"/>
                  </a:lnTo>
                  <a:lnTo>
                    <a:pt x="54" y="230"/>
                  </a:lnTo>
                  <a:lnTo>
                    <a:pt x="54" y="228"/>
                  </a:lnTo>
                  <a:lnTo>
                    <a:pt x="55" y="225"/>
                  </a:lnTo>
                  <a:lnTo>
                    <a:pt x="55" y="224"/>
                  </a:lnTo>
                  <a:lnTo>
                    <a:pt x="56" y="221"/>
                  </a:lnTo>
                  <a:lnTo>
                    <a:pt x="56" y="220"/>
                  </a:lnTo>
                  <a:lnTo>
                    <a:pt x="58" y="218"/>
                  </a:lnTo>
                  <a:lnTo>
                    <a:pt x="58" y="217"/>
                  </a:lnTo>
                  <a:lnTo>
                    <a:pt x="58" y="215"/>
                  </a:lnTo>
                  <a:lnTo>
                    <a:pt x="59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61" y="210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4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5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4" y="167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5" y="162"/>
                  </a:lnTo>
                  <a:lnTo>
                    <a:pt x="77" y="161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8" y="156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1" y="146"/>
                  </a:lnTo>
                  <a:lnTo>
                    <a:pt x="81" y="145"/>
                  </a:lnTo>
                  <a:lnTo>
                    <a:pt x="81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5" y="132"/>
                  </a:lnTo>
                  <a:lnTo>
                    <a:pt x="85" y="131"/>
                  </a:lnTo>
                  <a:lnTo>
                    <a:pt x="87" y="128"/>
                  </a:lnTo>
                  <a:lnTo>
                    <a:pt x="87" y="126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9" y="119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4" y="103"/>
                  </a:lnTo>
                  <a:lnTo>
                    <a:pt x="94" y="102"/>
                  </a:lnTo>
                  <a:lnTo>
                    <a:pt x="94" y="100"/>
                  </a:lnTo>
                  <a:lnTo>
                    <a:pt x="94" y="99"/>
                  </a:lnTo>
                  <a:lnTo>
                    <a:pt x="94" y="98"/>
                  </a:lnTo>
                  <a:lnTo>
                    <a:pt x="94" y="96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3"/>
                  </a:lnTo>
                  <a:lnTo>
                    <a:pt x="97" y="72"/>
                  </a:lnTo>
                  <a:lnTo>
                    <a:pt x="97" y="70"/>
                  </a:lnTo>
                  <a:lnTo>
                    <a:pt x="97" y="69"/>
                  </a:lnTo>
                  <a:lnTo>
                    <a:pt x="97" y="67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8" y="62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100" y="52"/>
                  </a:lnTo>
                  <a:lnTo>
                    <a:pt x="100" y="50"/>
                  </a:lnTo>
                  <a:lnTo>
                    <a:pt x="100" y="49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101" y="44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1" y="6"/>
                  </a:lnTo>
                  <a:lnTo>
                    <a:pt x="101" y="3"/>
                  </a:lnTo>
                  <a:lnTo>
                    <a:pt x="101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7" name="Freeform 29">
              <a:extLst>
                <a:ext uri="{FF2B5EF4-FFF2-40B4-BE49-F238E27FC236}">
                  <a16:creationId xmlns:a16="http://schemas.microsoft.com/office/drawing/2014/main" id="{33D4E332-0150-F34F-8F73-2E7917DEE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663" y="2265363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4" y="3"/>
                  </a:lnTo>
                  <a:lnTo>
                    <a:pt x="51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5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7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5" y="124"/>
                  </a:lnTo>
                  <a:lnTo>
                    <a:pt x="17" y="126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8" y="136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1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1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7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7" y="148"/>
                  </a:lnTo>
                  <a:lnTo>
                    <a:pt x="110" y="147"/>
                  </a:lnTo>
                  <a:lnTo>
                    <a:pt x="115" y="145"/>
                  </a:lnTo>
                  <a:lnTo>
                    <a:pt x="117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6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6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0" y="103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5" y="85"/>
                  </a:lnTo>
                  <a:lnTo>
                    <a:pt x="155" y="80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3" y="65"/>
                  </a:lnTo>
                  <a:lnTo>
                    <a:pt x="153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0" y="50"/>
                  </a:lnTo>
                  <a:lnTo>
                    <a:pt x="149" y="47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4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7" y="10"/>
                  </a:lnTo>
                  <a:lnTo>
                    <a:pt x="115" y="9"/>
                  </a:lnTo>
                  <a:lnTo>
                    <a:pt x="110" y="7"/>
                  </a:lnTo>
                  <a:lnTo>
                    <a:pt x="107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8" name="Rectangle 30">
              <a:extLst>
                <a:ext uri="{FF2B5EF4-FFF2-40B4-BE49-F238E27FC236}">
                  <a16:creationId xmlns:a16="http://schemas.microsoft.com/office/drawing/2014/main" id="{AA91BCEB-80C0-C045-959D-897E883FA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6838" y="2203450"/>
              <a:ext cx="26828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3366FF"/>
                  </a:solidFill>
                  <a:latin typeface="Times-Roman" pitchFamily="2" charset="0"/>
                </a:rPr>
                <a:t>Q</a:t>
              </a:r>
              <a:r>
                <a:rPr lang="en-US" altLang="en-US" sz="1600" b="0" i="1" baseline="-25000">
                  <a:solidFill>
                    <a:srgbClr val="3366FF"/>
                  </a:solidFill>
                  <a:latin typeface="Times-Roman" pitchFamily="2" charset="0"/>
                </a:rPr>
                <a:t>a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19" name="TextBox 1">
              <a:extLst>
                <a:ext uri="{FF2B5EF4-FFF2-40B4-BE49-F238E27FC236}">
                  <a16:creationId xmlns:a16="http://schemas.microsoft.com/office/drawing/2014/main" id="{39E06ECE-EBF2-BB4A-962B-0D6762794E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3400" y="2438400"/>
              <a:ext cx="40107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3366FF"/>
                  </a:solidFill>
                  <a:latin typeface="Times-Roman" pitchFamily="2" charset="0"/>
                </a:rPr>
                <a:t>Q</a:t>
              </a:r>
              <a:r>
                <a:rPr lang="en-US" altLang="en-US" sz="1600" b="0" i="1" baseline="-25000">
                  <a:solidFill>
                    <a:srgbClr val="3366FF"/>
                  </a:solidFill>
                  <a:latin typeface="Times-Roman" pitchFamily="2" charset="0"/>
                </a:rPr>
                <a:t>b</a:t>
              </a:r>
              <a:endParaRPr lang="en-US" altLang="en-US" sz="1600" b="0" i="1">
                <a:solidFill>
                  <a:srgbClr val="3366FF"/>
                </a:solidFill>
                <a:latin typeface="Times-Roman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02DD6420-049D-5A41-9790-BBA397A81DA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Behavior of the Basic Latch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012970C4-D919-174D-9838-5745CB85E673}"/>
              </a:ext>
            </a:extLst>
          </p:cNvPr>
          <p:cNvGraphicFramePr>
            <a:graphicFrameLocks noGrp="1"/>
          </p:cNvGraphicFramePr>
          <p:nvPr/>
        </p:nvGraphicFramePr>
        <p:xfrm>
          <a:off x="3562350" y="3886200"/>
          <a:ext cx="3829052" cy="1828800"/>
        </p:xfrm>
        <a:graphic>
          <a:graphicData uri="http://schemas.openxmlformats.org/drawingml/2006/table">
            <a:tbl>
              <a:tblPr firstRow="1" bandRow="1">
                <a:tableStyleId>{1FECB4D8-DB02-4DC6-A0A2-4F2EBAE1DC90}</a:tableStyleId>
              </a:tblPr>
              <a:tblGrid>
                <a:gridCol w="957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572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572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572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15426">
                <a:tc>
                  <a:txBody>
                    <a:bodyPr/>
                    <a:lstStyle/>
                    <a:p>
                      <a:pPr algn="ctr"/>
                      <a:r>
                        <a:rPr lang="en-US" b="0" i="1" dirty="0">
                          <a:solidFill>
                            <a:srgbClr val="008000"/>
                          </a:solidFill>
                          <a:latin typeface="Times"/>
                          <a:cs typeface="Times"/>
                        </a:rPr>
                        <a:t>S</a:t>
                      </a:r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1" dirty="0">
                          <a:solidFill>
                            <a:srgbClr val="008000"/>
                          </a:solidFill>
                          <a:latin typeface="Times"/>
                          <a:cs typeface="Times"/>
                        </a:rPr>
                        <a:t>R</a:t>
                      </a:r>
                    </a:p>
                  </a:txBody>
                  <a:tcPr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1" dirty="0">
                          <a:solidFill>
                            <a:srgbClr val="0000FF"/>
                          </a:solidFill>
                          <a:latin typeface="Times"/>
                          <a:cs typeface="Times"/>
                        </a:rPr>
                        <a:t>Q</a:t>
                      </a:r>
                      <a:r>
                        <a:rPr lang="en-US" b="0" i="1" baseline="-25000" dirty="0">
                          <a:solidFill>
                            <a:srgbClr val="0000FF"/>
                          </a:solidFill>
                          <a:latin typeface="Times"/>
                          <a:cs typeface="Times"/>
                        </a:rPr>
                        <a:t>a</a:t>
                      </a:r>
                      <a:r>
                        <a:rPr lang="en-US" b="0" i="1" dirty="0">
                          <a:solidFill>
                            <a:srgbClr val="0000FF"/>
                          </a:solidFill>
                          <a:latin typeface="Times"/>
                          <a:cs typeface="Times"/>
                        </a:rPr>
                        <a:t>(t+1)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0" i="1" dirty="0">
                          <a:solidFill>
                            <a:srgbClr val="0000FF"/>
                          </a:solidFill>
                          <a:latin typeface="Times"/>
                          <a:cs typeface="Times"/>
                        </a:rPr>
                        <a:t>Q</a:t>
                      </a:r>
                      <a:r>
                        <a:rPr lang="en-US" b="0" i="1" baseline="-25000" dirty="0">
                          <a:solidFill>
                            <a:srgbClr val="0000FF"/>
                          </a:solidFill>
                          <a:latin typeface="Times"/>
                          <a:cs typeface="Times"/>
                        </a:rPr>
                        <a:t>b</a:t>
                      </a:r>
                      <a:r>
                        <a:rPr lang="en-US" b="0" i="1" dirty="0">
                          <a:solidFill>
                            <a:srgbClr val="0000FF"/>
                          </a:solidFill>
                          <a:latin typeface="Times"/>
                          <a:cs typeface="Times"/>
                        </a:rPr>
                        <a:t>(t+1)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5426"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1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Q</a:t>
                      </a:r>
                      <a:r>
                        <a:rPr lang="en-US" b="0" i="1" baseline="-25000" dirty="0">
                          <a:solidFill>
                            <a:srgbClr val="000000"/>
                          </a:solidFill>
                          <a:latin typeface="Times"/>
                          <a:cs typeface="Times"/>
                        </a:rPr>
                        <a:t>a</a:t>
                      </a:r>
                      <a:r>
                        <a:rPr lang="en-US" b="0" i="1" dirty="0">
                          <a:solidFill>
                            <a:srgbClr val="000000"/>
                          </a:solidFill>
                          <a:latin typeface="Times"/>
                          <a:cs typeface="Times"/>
                        </a:rPr>
                        <a:t>(t)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0" i="1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Q</a:t>
                      </a:r>
                      <a:r>
                        <a:rPr lang="en-US" b="0" i="1" baseline="-25000" dirty="0">
                          <a:solidFill>
                            <a:srgbClr val="000000"/>
                          </a:solidFill>
                          <a:latin typeface="Times"/>
                          <a:cs typeface="Times"/>
                        </a:rPr>
                        <a:t>b</a:t>
                      </a:r>
                      <a:r>
                        <a:rPr lang="en-US" b="0" i="1" dirty="0">
                          <a:solidFill>
                            <a:srgbClr val="000000"/>
                          </a:solidFill>
                          <a:latin typeface="Times"/>
                          <a:cs typeface="Times"/>
                        </a:rPr>
                        <a:t>(t)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9807"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1</a:t>
                      </a:r>
                    </a:p>
                  </a:txBody>
                  <a:tcPr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1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9807"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1</a:t>
                      </a:r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1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9807"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1</a:t>
                      </a:r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1</a:t>
                      </a:r>
                    </a:p>
                  </a:txBody>
                  <a:tcPr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63522" name="Group 45">
            <a:extLst>
              <a:ext uri="{FF2B5EF4-FFF2-40B4-BE49-F238E27FC236}">
                <a16:creationId xmlns:a16="http://schemas.microsoft.com/office/drawing/2014/main" id="{983AE1DB-1887-0B4C-8D56-EE77BF0C65DD}"/>
              </a:ext>
            </a:extLst>
          </p:cNvPr>
          <p:cNvGrpSpPr>
            <a:grpSpLocks/>
          </p:cNvGrpSpPr>
          <p:nvPr/>
        </p:nvGrpSpPr>
        <p:grpSpPr bwMode="auto">
          <a:xfrm>
            <a:off x="3505201" y="1708150"/>
            <a:ext cx="4124325" cy="1416050"/>
            <a:chOff x="2590800" y="1708150"/>
            <a:chExt cx="4124326" cy="1416051"/>
          </a:xfrm>
        </p:grpSpPr>
        <p:sp>
          <p:nvSpPr>
            <p:cNvPr id="63523" name="Freeform 4">
              <a:extLst>
                <a:ext uri="{FF2B5EF4-FFF2-40B4-BE49-F238E27FC236}">
                  <a16:creationId xmlns:a16="http://schemas.microsoft.com/office/drawing/2014/main" id="{EE579731-14F6-F847-BF5E-BE49589EC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613" y="2214563"/>
              <a:ext cx="682625" cy="271463"/>
            </a:xfrm>
            <a:custGeom>
              <a:avLst/>
              <a:gdLst>
                <a:gd name="T0" fmla="*/ 2147483646 w 860"/>
                <a:gd name="T1" fmla="*/ 0 h 342"/>
                <a:gd name="T2" fmla="*/ 2147483646 w 860"/>
                <a:gd name="T3" fmla="*/ 0 h 342"/>
                <a:gd name="T4" fmla="*/ 2147483646 w 860"/>
                <a:gd name="T5" fmla="*/ 0 h 342"/>
                <a:gd name="T6" fmla="*/ 2147483646 w 860"/>
                <a:gd name="T7" fmla="*/ 2147483646 h 342"/>
                <a:gd name="T8" fmla="*/ 2147483646 w 860"/>
                <a:gd name="T9" fmla="*/ 2147483646 h 342"/>
                <a:gd name="T10" fmla="*/ 2147483646 w 860"/>
                <a:gd name="T11" fmla="*/ 2147483646 h 342"/>
                <a:gd name="T12" fmla="*/ 2147483646 w 860"/>
                <a:gd name="T13" fmla="*/ 2147483646 h 342"/>
                <a:gd name="T14" fmla="*/ 2147483646 w 860"/>
                <a:gd name="T15" fmla="*/ 2147483646 h 342"/>
                <a:gd name="T16" fmla="*/ 2147483646 w 860"/>
                <a:gd name="T17" fmla="*/ 2147483646 h 342"/>
                <a:gd name="T18" fmla="*/ 2147483646 w 860"/>
                <a:gd name="T19" fmla="*/ 2147483646 h 342"/>
                <a:gd name="T20" fmla="*/ 2147483646 w 860"/>
                <a:gd name="T21" fmla="*/ 2147483646 h 342"/>
                <a:gd name="T22" fmla="*/ 2147483646 w 860"/>
                <a:gd name="T23" fmla="*/ 2147483646 h 342"/>
                <a:gd name="T24" fmla="*/ 2147483646 w 860"/>
                <a:gd name="T25" fmla="*/ 2147483646 h 342"/>
                <a:gd name="T26" fmla="*/ 2147483646 w 860"/>
                <a:gd name="T27" fmla="*/ 2147483646 h 342"/>
                <a:gd name="T28" fmla="*/ 2147483646 w 860"/>
                <a:gd name="T29" fmla="*/ 2147483646 h 342"/>
                <a:gd name="T30" fmla="*/ 2147483646 w 860"/>
                <a:gd name="T31" fmla="*/ 2147483646 h 342"/>
                <a:gd name="T32" fmla="*/ 2147483646 w 860"/>
                <a:gd name="T33" fmla="*/ 2147483646 h 342"/>
                <a:gd name="T34" fmla="*/ 2147483646 w 860"/>
                <a:gd name="T35" fmla="*/ 2147483646 h 342"/>
                <a:gd name="T36" fmla="*/ 2147483646 w 860"/>
                <a:gd name="T37" fmla="*/ 2147483646 h 342"/>
                <a:gd name="T38" fmla="*/ 2147483646 w 860"/>
                <a:gd name="T39" fmla="*/ 2147483646 h 342"/>
                <a:gd name="T40" fmla="*/ 2147483646 w 860"/>
                <a:gd name="T41" fmla="*/ 2147483646 h 342"/>
                <a:gd name="T42" fmla="*/ 2147483646 w 860"/>
                <a:gd name="T43" fmla="*/ 2147483646 h 342"/>
                <a:gd name="T44" fmla="*/ 2147483646 w 860"/>
                <a:gd name="T45" fmla="*/ 2147483646 h 342"/>
                <a:gd name="T46" fmla="*/ 2147483646 w 860"/>
                <a:gd name="T47" fmla="*/ 2147483646 h 342"/>
                <a:gd name="T48" fmla="*/ 2147483646 w 860"/>
                <a:gd name="T49" fmla="*/ 2147483646 h 342"/>
                <a:gd name="T50" fmla="*/ 2147483646 w 860"/>
                <a:gd name="T51" fmla="*/ 2147483646 h 342"/>
                <a:gd name="T52" fmla="*/ 2147483646 w 860"/>
                <a:gd name="T53" fmla="*/ 2147483646 h 342"/>
                <a:gd name="T54" fmla="*/ 2147483646 w 860"/>
                <a:gd name="T55" fmla="*/ 2147483646 h 342"/>
                <a:gd name="T56" fmla="*/ 2147483646 w 860"/>
                <a:gd name="T57" fmla="*/ 2147483646 h 342"/>
                <a:gd name="T58" fmla="*/ 2147483646 w 860"/>
                <a:gd name="T59" fmla="*/ 2147483646 h 342"/>
                <a:gd name="T60" fmla="*/ 2147483646 w 860"/>
                <a:gd name="T61" fmla="*/ 2147483646 h 342"/>
                <a:gd name="T62" fmla="*/ 2147483646 w 860"/>
                <a:gd name="T63" fmla="*/ 2147483646 h 342"/>
                <a:gd name="T64" fmla="*/ 2147483646 w 860"/>
                <a:gd name="T65" fmla="*/ 2147483646 h 342"/>
                <a:gd name="T66" fmla="*/ 2147483646 w 860"/>
                <a:gd name="T67" fmla="*/ 2147483646 h 342"/>
                <a:gd name="T68" fmla="*/ 2147483646 w 860"/>
                <a:gd name="T69" fmla="*/ 2147483646 h 342"/>
                <a:gd name="T70" fmla="*/ 2147483646 w 860"/>
                <a:gd name="T71" fmla="*/ 2147483646 h 342"/>
                <a:gd name="T72" fmla="*/ 2147483646 w 860"/>
                <a:gd name="T73" fmla="*/ 2147483646 h 342"/>
                <a:gd name="T74" fmla="*/ 2147483646 w 860"/>
                <a:gd name="T75" fmla="*/ 2147483646 h 342"/>
                <a:gd name="T76" fmla="*/ 2147483646 w 860"/>
                <a:gd name="T77" fmla="*/ 2147483646 h 342"/>
                <a:gd name="T78" fmla="*/ 2147483646 w 860"/>
                <a:gd name="T79" fmla="*/ 2147483646 h 342"/>
                <a:gd name="T80" fmla="*/ 2147483646 w 860"/>
                <a:gd name="T81" fmla="*/ 2147483646 h 342"/>
                <a:gd name="T82" fmla="*/ 2147483646 w 860"/>
                <a:gd name="T83" fmla="*/ 2147483646 h 342"/>
                <a:gd name="T84" fmla="*/ 2147483646 w 860"/>
                <a:gd name="T85" fmla="*/ 2147483646 h 342"/>
                <a:gd name="T86" fmla="*/ 2147483646 w 860"/>
                <a:gd name="T87" fmla="*/ 2147483646 h 342"/>
                <a:gd name="T88" fmla="*/ 2147483646 w 860"/>
                <a:gd name="T89" fmla="*/ 2147483646 h 342"/>
                <a:gd name="T90" fmla="*/ 2147483646 w 860"/>
                <a:gd name="T91" fmla="*/ 2147483646 h 342"/>
                <a:gd name="T92" fmla="*/ 2147483646 w 860"/>
                <a:gd name="T93" fmla="*/ 2147483646 h 342"/>
                <a:gd name="T94" fmla="*/ 2147483646 w 860"/>
                <a:gd name="T95" fmla="*/ 2147483646 h 342"/>
                <a:gd name="T96" fmla="*/ 2147483646 w 860"/>
                <a:gd name="T97" fmla="*/ 2147483646 h 342"/>
                <a:gd name="T98" fmla="*/ 2147483646 w 860"/>
                <a:gd name="T99" fmla="*/ 2147483646 h 342"/>
                <a:gd name="T100" fmla="*/ 2147483646 w 860"/>
                <a:gd name="T101" fmla="*/ 2147483646 h 342"/>
                <a:gd name="T102" fmla="*/ 2147483646 w 860"/>
                <a:gd name="T103" fmla="*/ 2147483646 h 342"/>
                <a:gd name="T104" fmla="*/ 2147483646 w 860"/>
                <a:gd name="T105" fmla="*/ 2147483646 h 342"/>
                <a:gd name="T106" fmla="*/ 2147483646 w 860"/>
                <a:gd name="T107" fmla="*/ 2147483646 h 342"/>
                <a:gd name="T108" fmla="*/ 2147483646 w 860"/>
                <a:gd name="T109" fmla="*/ 2147483646 h 342"/>
                <a:gd name="T110" fmla="*/ 2147483646 w 860"/>
                <a:gd name="T111" fmla="*/ 2147483646 h 342"/>
                <a:gd name="T112" fmla="*/ 2147483646 w 860"/>
                <a:gd name="T113" fmla="*/ 2147483646 h 342"/>
                <a:gd name="T114" fmla="*/ 2147483646 w 860"/>
                <a:gd name="T115" fmla="*/ 2147483646 h 342"/>
                <a:gd name="T116" fmla="*/ 2147483646 w 860"/>
                <a:gd name="T117" fmla="*/ 2147483646 h 342"/>
                <a:gd name="T118" fmla="*/ 2147483646 w 860"/>
                <a:gd name="T119" fmla="*/ 2147483646 h 342"/>
                <a:gd name="T120" fmla="*/ 2147483646 w 860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2"/>
                <a:gd name="T185" fmla="*/ 860 w 860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2">
                  <a:moveTo>
                    <a:pt x="0" y="0"/>
                  </a:moveTo>
                  <a:lnTo>
                    <a:pt x="34" y="0"/>
                  </a:lnTo>
                  <a:lnTo>
                    <a:pt x="64" y="0"/>
                  </a:lnTo>
                  <a:lnTo>
                    <a:pt x="92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5" y="0"/>
                  </a:lnTo>
                  <a:lnTo>
                    <a:pt x="260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299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8" y="0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50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8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7" y="1"/>
                  </a:lnTo>
                  <a:lnTo>
                    <a:pt x="390" y="3"/>
                  </a:lnTo>
                  <a:lnTo>
                    <a:pt x="393" y="3"/>
                  </a:lnTo>
                  <a:lnTo>
                    <a:pt x="394" y="3"/>
                  </a:lnTo>
                  <a:lnTo>
                    <a:pt x="397" y="3"/>
                  </a:lnTo>
                  <a:lnTo>
                    <a:pt x="398" y="3"/>
                  </a:lnTo>
                  <a:lnTo>
                    <a:pt x="400" y="3"/>
                  </a:lnTo>
                  <a:lnTo>
                    <a:pt x="401" y="3"/>
                  </a:lnTo>
                  <a:lnTo>
                    <a:pt x="403" y="3"/>
                  </a:lnTo>
                  <a:lnTo>
                    <a:pt x="404" y="3"/>
                  </a:lnTo>
                  <a:lnTo>
                    <a:pt x="406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10" y="4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4" y="4"/>
                  </a:lnTo>
                  <a:lnTo>
                    <a:pt x="416" y="4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3" y="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30" y="6"/>
                  </a:lnTo>
                  <a:lnTo>
                    <a:pt x="433" y="6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9" y="7"/>
                  </a:lnTo>
                  <a:lnTo>
                    <a:pt x="441" y="7"/>
                  </a:lnTo>
                  <a:lnTo>
                    <a:pt x="443" y="7"/>
                  </a:lnTo>
                  <a:lnTo>
                    <a:pt x="446" y="9"/>
                  </a:lnTo>
                  <a:lnTo>
                    <a:pt x="447" y="9"/>
                  </a:lnTo>
                  <a:lnTo>
                    <a:pt x="449" y="9"/>
                  </a:lnTo>
                  <a:lnTo>
                    <a:pt x="450" y="9"/>
                  </a:lnTo>
                  <a:lnTo>
                    <a:pt x="453" y="9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9" y="10"/>
                  </a:lnTo>
                  <a:lnTo>
                    <a:pt x="460" y="10"/>
                  </a:lnTo>
                  <a:lnTo>
                    <a:pt x="462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6" y="12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2" y="13"/>
                  </a:lnTo>
                  <a:lnTo>
                    <a:pt x="473" y="14"/>
                  </a:lnTo>
                  <a:lnTo>
                    <a:pt x="475" y="14"/>
                  </a:lnTo>
                  <a:lnTo>
                    <a:pt x="476" y="14"/>
                  </a:lnTo>
                  <a:lnTo>
                    <a:pt x="477" y="16"/>
                  </a:lnTo>
                  <a:lnTo>
                    <a:pt x="479" y="16"/>
                  </a:lnTo>
                  <a:lnTo>
                    <a:pt x="482" y="16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7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8" y="22"/>
                  </a:lnTo>
                  <a:lnTo>
                    <a:pt x="500" y="22"/>
                  </a:lnTo>
                  <a:lnTo>
                    <a:pt x="502" y="23"/>
                  </a:lnTo>
                  <a:lnTo>
                    <a:pt x="505" y="23"/>
                  </a:lnTo>
                  <a:lnTo>
                    <a:pt x="506" y="24"/>
                  </a:lnTo>
                  <a:lnTo>
                    <a:pt x="508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9"/>
                  </a:lnTo>
                  <a:lnTo>
                    <a:pt x="521" y="29"/>
                  </a:lnTo>
                  <a:lnTo>
                    <a:pt x="522" y="30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2"/>
                  </a:lnTo>
                  <a:lnTo>
                    <a:pt x="528" y="32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5" y="36"/>
                  </a:lnTo>
                  <a:lnTo>
                    <a:pt x="536" y="36"/>
                  </a:lnTo>
                  <a:lnTo>
                    <a:pt x="538" y="37"/>
                  </a:lnTo>
                  <a:lnTo>
                    <a:pt x="541" y="39"/>
                  </a:lnTo>
                  <a:lnTo>
                    <a:pt x="542" y="39"/>
                  </a:lnTo>
                  <a:lnTo>
                    <a:pt x="545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1" y="43"/>
                  </a:lnTo>
                  <a:lnTo>
                    <a:pt x="554" y="45"/>
                  </a:lnTo>
                  <a:lnTo>
                    <a:pt x="555" y="46"/>
                  </a:lnTo>
                  <a:lnTo>
                    <a:pt x="556" y="46"/>
                  </a:lnTo>
                  <a:lnTo>
                    <a:pt x="558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8" y="52"/>
                  </a:lnTo>
                  <a:lnTo>
                    <a:pt x="569" y="53"/>
                  </a:lnTo>
                  <a:lnTo>
                    <a:pt x="571" y="53"/>
                  </a:lnTo>
                  <a:lnTo>
                    <a:pt x="571" y="55"/>
                  </a:lnTo>
                  <a:lnTo>
                    <a:pt x="572" y="55"/>
                  </a:lnTo>
                  <a:lnTo>
                    <a:pt x="574" y="55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79" y="59"/>
                  </a:lnTo>
                  <a:lnTo>
                    <a:pt x="581" y="59"/>
                  </a:lnTo>
                  <a:lnTo>
                    <a:pt x="582" y="60"/>
                  </a:lnTo>
                  <a:lnTo>
                    <a:pt x="584" y="60"/>
                  </a:lnTo>
                  <a:lnTo>
                    <a:pt x="585" y="62"/>
                  </a:lnTo>
                  <a:lnTo>
                    <a:pt x="587" y="62"/>
                  </a:lnTo>
                  <a:lnTo>
                    <a:pt x="588" y="63"/>
                  </a:lnTo>
                  <a:lnTo>
                    <a:pt x="591" y="65"/>
                  </a:lnTo>
                  <a:lnTo>
                    <a:pt x="592" y="66"/>
                  </a:lnTo>
                  <a:lnTo>
                    <a:pt x="594" y="66"/>
                  </a:lnTo>
                  <a:lnTo>
                    <a:pt x="597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1" y="70"/>
                  </a:lnTo>
                  <a:lnTo>
                    <a:pt x="604" y="72"/>
                  </a:lnTo>
                  <a:lnTo>
                    <a:pt x="605" y="72"/>
                  </a:lnTo>
                  <a:lnTo>
                    <a:pt x="607" y="73"/>
                  </a:lnTo>
                  <a:lnTo>
                    <a:pt x="608" y="75"/>
                  </a:lnTo>
                  <a:lnTo>
                    <a:pt x="610" y="75"/>
                  </a:lnTo>
                  <a:lnTo>
                    <a:pt x="611" y="76"/>
                  </a:lnTo>
                  <a:lnTo>
                    <a:pt x="612" y="76"/>
                  </a:lnTo>
                  <a:lnTo>
                    <a:pt x="612" y="78"/>
                  </a:lnTo>
                  <a:lnTo>
                    <a:pt x="614" y="78"/>
                  </a:lnTo>
                  <a:lnTo>
                    <a:pt x="615" y="79"/>
                  </a:lnTo>
                  <a:lnTo>
                    <a:pt x="617" y="79"/>
                  </a:lnTo>
                  <a:lnTo>
                    <a:pt x="618" y="80"/>
                  </a:lnTo>
                  <a:lnTo>
                    <a:pt x="620" y="82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2" y="83"/>
                  </a:lnTo>
                  <a:lnTo>
                    <a:pt x="624" y="83"/>
                  </a:lnTo>
                  <a:lnTo>
                    <a:pt x="625" y="85"/>
                  </a:lnTo>
                  <a:lnTo>
                    <a:pt x="627" y="85"/>
                  </a:lnTo>
                  <a:lnTo>
                    <a:pt x="627" y="86"/>
                  </a:lnTo>
                  <a:lnTo>
                    <a:pt x="628" y="86"/>
                  </a:lnTo>
                  <a:lnTo>
                    <a:pt x="630" y="88"/>
                  </a:lnTo>
                  <a:lnTo>
                    <a:pt x="631" y="89"/>
                  </a:lnTo>
                  <a:lnTo>
                    <a:pt x="633" y="89"/>
                  </a:lnTo>
                  <a:lnTo>
                    <a:pt x="634" y="91"/>
                  </a:lnTo>
                  <a:lnTo>
                    <a:pt x="637" y="92"/>
                  </a:lnTo>
                  <a:lnTo>
                    <a:pt x="638" y="93"/>
                  </a:lnTo>
                  <a:lnTo>
                    <a:pt x="640" y="93"/>
                  </a:lnTo>
                  <a:lnTo>
                    <a:pt x="641" y="95"/>
                  </a:lnTo>
                  <a:lnTo>
                    <a:pt x="641" y="96"/>
                  </a:lnTo>
                  <a:lnTo>
                    <a:pt x="643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5" y="99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50" y="101"/>
                  </a:lnTo>
                  <a:lnTo>
                    <a:pt x="650" y="102"/>
                  </a:lnTo>
                  <a:lnTo>
                    <a:pt x="651" y="102"/>
                  </a:lnTo>
                  <a:lnTo>
                    <a:pt x="653" y="103"/>
                  </a:lnTo>
                  <a:lnTo>
                    <a:pt x="654" y="103"/>
                  </a:lnTo>
                  <a:lnTo>
                    <a:pt x="654" y="105"/>
                  </a:lnTo>
                  <a:lnTo>
                    <a:pt x="656" y="105"/>
                  </a:lnTo>
                  <a:lnTo>
                    <a:pt x="657" y="106"/>
                  </a:lnTo>
                  <a:lnTo>
                    <a:pt x="658" y="108"/>
                  </a:lnTo>
                  <a:lnTo>
                    <a:pt x="660" y="108"/>
                  </a:lnTo>
                  <a:lnTo>
                    <a:pt x="661" y="109"/>
                  </a:lnTo>
                  <a:lnTo>
                    <a:pt x="663" y="111"/>
                  </a:lnTo>
                  <a:lnTo>
                    <a:pt x="664" y="112"/>
                  </a:lnTo>
                  <a:lnTo>
                    <a:pt x="666" y="112"/>
                  </a:lnTo>
                  <a:lnTo>
                    <a:pt x="666" y="114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0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3" y="118"/>
                  </a:lnTo>
                  <a:lnTo>
                    <a:pt x="673" y="119"/>
                  </a:lnTo>
                  <a:lnTo>
                    <a:pt x="674" y="119"/>
                  </a:lnTo>
                  <a:lnTo>
                    <a:pt x="676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3" y="125"/>
                  </a:lnTo>
                  <a:lnTo>
                    <a:pt x="684" y="126"/>
                  </a:lnTo>
                  <a:lnTo>
                    <a:pt x="686" y="128"/>
                  </a:lnTo>
                  <a:lnTo>
                    <a:pt x="687" y="129"/>
                  </a:lnTo>
                  <a:lnTo>
                    <a:pt x="689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1" y="132"/>
                  </a:lnTo>
                  <a:lnTo>
                    <a:pt x="693" y="134"/>
                  </a:lnTo>
                  <a:lnTo>
                    <a:pt x="694" y="134"/>
                  </a:lnTo>
                  <a:lnTo>
                    <a:pt x="696" y="135"/>
                  </a:lnTo>
                  <a:lnTo>
                    <a:pt x="697" y="135"/>
                  </a:lnTo>
                  <a:lnTo>
                    <a:pt x="699" y="136"/>
                  </a:lnTo>
                  <a:lnTo>
                    <a:pt x="700" y="138"/>
                  </a:lnTo>
                  <a:lnTo>
                    <a:pt x="702" y="139"/>
                  </a:lnTo>
                  <a:lnTo>
                    <a:pt x="703" y="139"/>
                  </a:lnTo>
                  <a:lnTo>
                    <a:pt x="704" y="141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7" y="144"/>
                  </a:lnTo>
                  <a:lnTo>
                    <a:pt x="709" y="144"/>
                  </a:lnTo>
                  <a:lnTo>
                    <a:pt x="709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2" y="147"/>
                  </a:lnTo>
                  <a:lnTo>
                    <a:pt x="712" y="148"/>
                  </a:lnTo>
                  <a:lnTo>
                    <a:pt x="713" y="148"/>
                  </a:lnTo>
                  <a:lnTo>
                    <a:pt x="713" y="149"/>
                  </a:lnTo>
                  <a:lnTo>
                    <a:pt x="714" y="151"/>
                  </a:lnTo>
                  <a:lnTo>
                    <a:pt x="716" y="152"/>
                  </a:lnTo>
                  <a:lnTo>
                    <a:pt x="717" y="152"/>
                  </a:lnTo>
                  <a:lnTo>
                    <a:pt x="717" y="154"/>
                  </a:lnTo>
                  <a:lnTo>
                    <a:pt x="719" y="155"/>
                  </a:lnTo>
                  <a:lnTo>
                    <a:pt x="720" y="157"/>
                  </a:lnTo>
                  <a:lnTo>
                    <a:pt x="722" y="158"/>
                  </a:lnTo>
                  <a:lnTo>
                    <a:pt x="723" y="159"/>
                  </a:lnTo>
                  <a:lnTo>
                    <a:pt x="724" y="161"/>
                  </a:lnTo>
                  <a:lnTo>
                    <a:pt x="726" y="162"/>
                  </a:lnTo>
                  <a:lnTo>
                    <a:pt x="727" y="164"/>
                  </a:lnTo>
                  <a:lnTo>
                    <a:pt x="727" y="165"/>
                  </a:lnTo>
                  <a:lnTo>
                    <a:pt x="729" y="165"/>
                  </a:lnTo>
                  <a:lnTo>
                    <a:pt x="730" y="167"/>
                  </a:lnTo>
                  <a:lnTo>
                    <a:pt x="730" y="168"/>
                  </a:lnTo>
                  <a:lnTo>
                    <a:pt x="732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6" y="174"/>
                  </a:lnTo>
                  <a:lnTo>
                    <a:pt x="737" y="175"/>
                  </a:lnTo>
                  <a:lnTo>
                    <a:pt x="739" y="177"/>
                  </a:lnTo>
                  <a:lnTo>
                    <a:pt x="740" y="178"/>
                  </a:lnTo>
                  <a:lnTo>
                    <a:pt x="742" y="180"/>
                  </a:lnTo>
                  <a:lnTo>
                    <a:pt x="742" y="181"/>
                  </a:lnTo>
                  <a:lnTo>
                    <a:pt x="743" y="182"/>
                  </a:lnTo>
                  <a:lnTo>
                    <a:pt x="745" y="184"/>
                  </a:lnTo>
                  <a:lnTo>
                    <a:pt x="746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9" y="188"/>
                  </a:lnTo>
                  <a:lnTo>
                    <a:pt x="750" y="191"/>
                  </a:lnTo>
                  <a:lnTo>
                    <a:pt x="752" y="192"/>
                  </a:lnTo>
                  <a:lnTo>
                    <a:pt x="753" y="194"/>
                  </a:lnTo>
                  <a:lnTo>
                    <a:pt x="755" y="195"/>
                  </a:lnTo>
                  <a:lnTo>
                    <a:pt x="756" y="198"/>
                  </a:lnTo>
                  <a:lnTo>
                    <a:pt x="758" y="200"/>
                  </a:lnTo>
                  <a:lnTo>
                    <a:pt x="759" y="201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5"/>
                  </a:lnTo>
                  <a:lnTo>
                    <a:pt x="765" y="207"/>
                  </a:lnTo>
                  <a:lnTo>
                    <a:pt x="766" y="208"/>
                  </a:lnTo>
                  <a:lnTo>
                    <a:pt x="766" y="210"/>
                  </a:lnTo>
                  <a:lnTo>
                    <a:pt x="768" y="211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4"/>
                  </a:lnTo>
                  <a:lnTo>
                    <a:pt x="772" y="215"/>
                  </a:lnTo>
                  <a:lnTo>
                    <a:pt x="772" y="217"/>
                  </a:lnTo>
                  <a:lnTo>
                    <a:pt x="773" y="218"/>
                  </a:lnTo>
                  <a:lnTo>
                    <a:pt x="775" y="220"/>
                  </a:lnTo>
                  <a:lnTo>
                    <a:pt x="775" y="221"/>
                  </a:lnTo>
                  <a:lnTo>
                    <a:pt x="776" y="223"/>
                  </a:lnTo>
                  <a:lnTo>
                    <a:pt x="778" y="224"/>
                  </a:lnTo>
                  <a:lnTo>
                    <a:pt x="778" y="226"/>
                  </a:lnTo>
                  <a:lnTo>
                    <a:pt x="779" y="227"/>
                  </a:lnTo>
                  <a:lnTo>
                    <a:pt x="781" y="228"/>
                  </a:lnTo>
                  <a:lnTo>
                    <a:pt x="782" y="230"/>
                  </a:lnTo>
                  <a:lnTo>
                    <a:pt x="782" y="231"/>
                  </a:lnTo>
                  <a:lnTo>
                    <a:pt x="783" y="233"/>
                  </a:lnTo>
                  <a:lnTo>
                    <a:pt x="785" y="234"/>
                  </a:lnTo>
                  <a:lnTo>
                    <a:pt x="786" y="236"/>
                  </a:lnTo>
                  <a:lnTo>
                    <a:pt x="788" y="238"/>
                  </a:lnTo>
                  <a:lnTo>
                    <a:pt x="789" y="240"/>
                  </a:lnTo>
                  <a:lnTo>
                    <a:pt x="791" y="243"/>
                  </a:lnTo>
                  <a:lnTo>
                    <a:pt x="792" y="244"/>
                  </a:lnTo>
                  <a:lnTo>
                    <a:pt x="793" y="247"/>
                  </a:lnTo>
                  <a:lnTo>
                    <a:pt x="795" y="249"/>
                  </a:lnTo>
                  <a:lnTo>
                    <a:pt x="796" y="251"/>
                  </a:lnTo>
                  <a:lnTo>
                    <a:pt x="798" y="253"/>
                  </a:lnTo>
                  <a:lnTo>
                    <a:pt x="799" y="254"/>
                  </a:lnTo>
                  <a:lnTo>
                    <a:pt x="801" y="256"/>
                  </a:lnTo>
                  <a:lnTo>
                    <a:pt x="802" y="257"/>
                  </a:lnTo>
                  <a:lnTo>
                    <a:pt x="802" y="259"/>
                  </a:lnTo>
                  <a:lnTo>
                    <a:pt x="803" y="260"/>
                  </a:lnTo>
                  <a:lnTo>
                    <a:pt x="805" y="261"/>
                  </a:lnTo>
                  <a:lnTo>
                    <a:pt x="805" y="263"/>
                  </a:lnTo>
                  <a:lnTo>
                    <a:pt x="806" y="264"/>
                  </a:lnTo>
                  <a:lnTo>
                    <a:pt x="808" y="266"/>
                  </a:lnTo>
                  <a:lnTo>
                    <a:pt x="808" y="267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1" y="270"/>
                  </a:lnTo>
                  <a:lnTo>
                    <a:pt x="812" y="271"/>
                  </a:lnTo>
                  <a:lnTo>
                    <a:pt x="812" y="273"/>
                  </a:lnTo>
                  <a:lnTo>
                    <a:pt x="814" y="274"/>
                  </a:lnTo>
                  <a:lnTo>
                    <a:pt x="815" y="276"/>
                  </a:lnTo>
                  <a:lnTo>
                    <a:pt x="815" y="277"/>
                  </a:lnTo>
                  <a:lnTo>
                    <a:pt x="816" y="279"/>
                  </a:lnTo>
                  <a:lnTo>
                    <a:pt x="818" y="280"/>
                  </a:lnTo>
                  <a:lnTo>
                    <a:pt x="819" y="282"/>
                  </a:lnTo>
                  <a:lnTo>
                    <a:pt x="821" y="283"/>
                  </a:lnTo>
                  <a:lnTo>
                    <a:pt x="822" y="284"/>
                  </a:lnTo>
                  <a:lnTo>
                    <a:pt x="824" y="287"/>
                  </a:lnTo>
                  <a:lnTo>
                    <a:pt x="825" y="289"/>
                  </a:lnTo>
                  <a:lnTo>
                    <a:pt x="826" y="292"/>
                  </a:lnTo>
                  <a:lnTo>
                    <a:pt x="828" y="293"/>
                  </a:lnTo>
                  <a:lnTo>
                    <a:pt x="829" y="296"/>
                  </a:lnTo>
                  <a:lnTo>
                    <a:pt x="831" y="299"/>
                  </a:lnTo>
                  <a:lnTo>
                    <a:pt x="832" y="300"/>
                  </a:lnTo>
                  <a:lnTo>
                    <a:pt x="834" y="302"/>
                  </a:lnTo>
                  <a:lnTo>
                    <a:pt x="835" y="305"/>
                  </a:lnTo>
                  <a:lnTo>
                    <a:pt x="837" y="306"/>
                  </a:lnTo>
                  <a:lnTo>
                    <a:pt x="838" y="307"/>
                  </a:lnTo>
                  <a:lnTo>
                    <a:pt x="839" y="309"/>
                  </a:lnTo>
                  <a:lnTo>
                    <a:pt x="839" y="310"/>
                  </a:lnTo>
                  <a:lnTo>
                    <a:pt x="841" y="312"/>
                  </a:lnTo>
                  <a:lnTo>
                    <a:pt x="842" y="313"/>
                  </a:lnTo>
                  <a:lnTo>
                    <a:pt x="842" y="315"/>
                  </a:lnTo>
                  <a:lnTo>
                    <a:pt x="844" y="316"/>
                  </a:lnTo>
                  <a:lnTo>
                    <a:pt x="844" y="317"/>
                  </a:lnTo>
                  <a:lnTo>
                    <a:pt x="845" y="317"/>
                  </a:lnTo>
                  <a:lnTo>
                    <a:pt x="845" y="319"/>
                  </a:lnTo>
                  <a:lnTo>
                    <a:pt x="847" y="320"/>
                  </a:lnTo>
                  <a:lnTo>
                    <a:pt x="847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49" y="326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0"/>
                  </a:lnTo>
                  <a:lnTo>
                    <a:pt x="854" y="332"/>
                  </a:lnTo>
                  <a:lnTo>
                    <a:pt x="854" y="333"/>
                  </a:lnTo>
                  <a:lnTo>
                    <a:pt x="855" y="335"/>
                  </a:lnTo>
                  <a:lnTo>
                    <a:pt x="855" y="336"/>
                  </a:lnTo>
                  <a:lnTo>
                    <a:pt x="857" y="338"/>
                  </a:lnTo>
                  <a:lnTo>
                    <a:pt x="858" y="339"/>
                  </a:lnTo>
                  <a:lnTo>
                    <a:pt x="860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4" name="Freeform 5">
              <a:extLst>
                <a:ext uri="{FF2B5EF4-FFF2-40B4-BE49-F238E27FC236}">
                  <a16:creationId xmlns:a16="http://schemas.microsoft.com/office/drawing/2014/main" id="{3D7B8595-8AF9-0640-B651-CD7DC729B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613" y="2487613"/>
              <a:ext cx="682625" cy="269875"/>
            </a:xfrm>
            <a:custGeom>
              <a:avLst/>
              <a:gdLst>
                <a:gd name="T0" fmla="*/ 2147483646 w 860"/>
                <a:gd name="T1" fmla="*/ 0 h 341"/>
                <a:gd name="T2" fmla="*/ 2147483646 w 860"/>
                <a:gd name="T3" fmla="*/ 0 h 341"/>
                <a:gd name="T4" fmla="*/ 2147483646 w 860"/>
                <a:gd name="T5" fmla="*/ 0 h 341"/>
                <a:gd name="T6" fmla="*/ 2147483646 w 860"/>
                <a:gd name="T7" fmla="*/ 0 h 341"/>
                <a:gd name="T8" fmla="*/ 2147483646 w 860"/>
                <a:gd name="T9" fmla="*/ 0 h 341"/>
                <a:gd name="T10" fmla="*/ 2147483646 w 860"/>
                <a:gd name="T11" fmla="*/ 0 h 341"/>
                <a:gd name="T12" fmla="*/ 2147483646 w 860"/>
                <a:gd name="T13" fmla="*/ 0 h 341"/>
                <a:gd name="T14" fmla="*/ 2147483646 w 860"/>
                <a:gd name="T15" fmla="*/ 0 h 341"/>
                <a:gd name="T16" fmla="*/ 2147483646 w 860"/>
                <a:gd name="T17" fmla="*/ 0 h 341"/>
                <a:gd name="T18" fmla="*/ 2147483646 w 860"/>
                <a:gd name="T19" fmla="*/ 0 h 341"/>
                <a:gd name="T20" fmla="*/ 2147483646 w 860"/>
                <a:gd name="T21" fmla="*/ 0 h 341"/>
                <a:gd name="T22" fmla="*/ 2147483646 w 860"/>
                <a:gd name="T23" fmla="*/ 0 h 341"/>
                <a:gd name="T24" fmla="*/ 2147483646 w 860"/>
                <a:gd name="T25" fmla="*/ 0 h 341"/>
                <a:gd name="T26" fmla="*/ 2147483646 w 860"/>
                <a:gd name="T27" fmla="*/ 0 h 341"/>
                <a:gd name="T28" fmla="*/ 2147483646 w 860"/>
                <a:gd name="T29" fmla="*/ 0 h 341"/>
                <a:gd name="T30" fmla="*/ 2147483646 w 860"/>
                <a:gd name="T31" fmla="*/ 0 h 341"/>
                <a:gd name="T32" fmla="*/ 2147483646 w 860"/>
                <a:gd name="T33" fmla="*/ 0 h 341"/>
                <a:gd name="T34" fmla="*/ 2147483646 w 860"/>
                <a:gd name="T35" fmla="*/ 0 h 341"/>
                <a:gd name="T36" fmla="*/ 2147483646 w 860"/>
                <a:gd name="T37" fmla="*/ 0 h 341"/>
                <a:gd name="T38" fmla="*/ 2147483646 w 860"/>
                <a:gd name="T39" fmla="*/ 0 h 341"/>
                <a:gd name="T40" fmla="*/ 2147483646 w 860"/>
                <a:gd name="T41" fmla="*/ 0 h 341"/>
                <a:gd name="T42" fmla="*/ 2147483646 w 860"/>
                <a:gd name="T43" fmla="*/ 0 h 341"/>
                <a:gd name="T44" fmla="*/ 2147483646 w 860"/>
                <a:gd name="T45" fmla="*/ 0 h 341"/>
                <a:gd name="T46" fmla="*/ 2147483646 w 860"/>
                <a:gd name="T47" fmla="*/ 0 h 341"/>
                <a:gd name="T48" fmla="*/ 2147483646 w 860"/>
                <a:gd name="T49" fmla="*/ 0 h 341"/>
                <a:gd name="T50" fmla="*/ 2147483646 w 860"/>
                <a:gd name="T51" fmla="*/ 0 h 341"/>
                <a:gd name="T52" fmla="*/ 2147483646 w 860"/>
                <a:gd name="T53" fmla="*/ 0 h 341"/>
                <a:gd name="T54" fmla="*/ 2147483646 w 860"/>
                <a:gd name="T55" fmla="*/ 0 h 341"/>
                <a:gd name="T56" fmla="*/ 2147483646 w 860"/>
                <a:gd name="T57" fmla="*/ 0 h 341"/>
                <a:gd name="T58" fmla="*/ 2147483646 w 860"/>
                <a:gd name="T59" fmla="*/ 0 h 341"/>
                <a:gd name="T60" fmla="*/ 2147483646 w 860"/>
                <a:gd name="T61" fmla="*/ 0 h 341"/>
                <a:gd name="T62" fmla="*/ 2147483646 w 860"/>
                <a:gd name="T63" fmla="*/ 0 h 341"/>
                <a:gd name="T64" fmla="*/ 2147483646 w 860"/>
                <a:gd name="T65" fmla="*/ 0 h 341"/>
                <a:gd name="T66" fmla="*/ 2147483646 w 860"/>
                <a:gd name="T67" fmla="*/ 0 h 341"/>
                <a:gd name="T68" fmla="*/ 2147483646 w 860"/>
                <a:gd name="T69" fmla="*/ 0 h 341"/>
                <a:gd name="T70" fmla="*/ 2147483646 w 860"/>
                <a:gd name="T71" fmla="*/ 0 h 341"/>
                <a:gd name="T72" fmla="*/ 2147483646 w 860"/>
                <a:gd name="T73" fmla="*/ 0 h 341"/>
                <a:gd name="T74" fmla="*/ 2147483646 w 860"/>
                <a:gd name="T75" fmla="*/ 0 h 341"/>
                <a:gd name="T76" fmla="*/ 2147483646 w 860"/>
                <a:gd name="T77" fmla="*/ 0 h 341"/>
                <a:gd name="T78" fmla="*/ 2147483646 w 860"/>
                <a:gd name="T79" fmla="*/ 0 h 341"/>
                <a:gd name="T80" fmla="*/ 2147483646 w 860"/>
                <a:gd name="T81" fmla="*/ 0 h 341"/>
                <a:gd name="T82" fmla="*/ 2147483646 w 860"/>
                <a:gd name="T83" fmla="*/ 0 h 341"/>
                <a:gd name="T84" fmla="*/ 2147483646 w 860"/>
                <a:gd name="T85" fmla="*/ 0 h 341"/>
                <a:gd name="T86" fmla="*/ 2147483646 w 860"/>
                <a:gd name="T87" fmla="*/ 0 h 341"/>
                <a:gd name="T88" fmla="*/ 2147483646 w 860"/>
                <a:gd name="T89" fmla="*/ 0 h 341"/>
                <a:gd name="T90" fmla="*/ 2147483646 w 860"/>
                <a:gd name="T91" fmla="*/ 0 h 341"/>
                <a:gd name="T92" fmla="*/ 2147483646 w 860"/>
                <a:gd name="T93" fmla="*/ 0 h 341"/>
                <a:gd name="T94" fmla="*/ 2147483646 w 860"/>
                <a:gd name="T95" fmla="*/ 0 h 341"/>
                <a:gd name="T96" fmla="*/ 2147483646 w 860"/>
                <a:gd name="T97" fmla="*/ 0 h 341"/>
                <a:gd name="T98" fmla="*/ 2147483646 w 860"/>
                <a:gd name="T99" fmla="*/ 0 h 341"/>
                <a:gd name="T100" fmla="*/ 2147483646 w 860"/>
                <a:gd name="T101" fmla="*/ 0 h 341"/>
                <a:gd name="T102" fmla="*/ 2147483646 w 860"/>
                <a:gd name="T103" fmla="*/ 0 h 341"/>
                <a:gd name="T104" fmla="*/ 2147483646 w 860"/>
                <a:gd name="T105" fmla="*/ 0 h 341"/>
                <a:gd name="T106" fmla="*/ 2147483646 w 860"/>
                <a:gd name="T107" fmla="*/ 0 h 341"/>
                <a:gd name="T108" fmla="*/ 2147483646 w 860"/>
                <a:gd name="T109" fmla="*/ 0 h 341"/>
                <a:gd name="T110" fmla="*/ 2147483646 w 860"/>
                <a:gd name="T111" fmla="*/ 0 h 341"/>
                <a:gd name="T112" fmla="*/ 2147483646 w 860"/>
                <a:gd name="T113" fmla="*/ 0 h 341"/>
                <a:gd name="T114" fmla="*/ 2147483646 w 860"/>
                <a:gd name="T115" fmla="*/ 0 h 341"/>
                <a:gd name="T116" fmla="*/ 2147483646 w 860"/>
                <a:gd name="T117" fmla="*/ 0 h 341"/>
                <a:gd name="T118" fmla="*/ 2147483646 w 860"/>
                <a:gd name="T119" fmla="*/ 0 h 341"/>
                <a:gd name="T120" fmla="*/ 2147483646 w 860"/>
                <a:gd name="T121" fmla="*/ 0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1"/>
                <a:gd name="T185" fmla="*/ 860 w 860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1">
                  <a:moveTo>
                    <a:pt x="0" y="341"/>
                  </a:moveTo>
                  <a:lnTo>
                    <a:pt x="34" y="341"/>
                  </a:lnTo>
                  <a:lnTo>
                    <a:pt x="64" y="341"/>
                  </a:lnTo>
                  <a:lnTo>
                    <a:pt x="92" y="341"/>
                  </a:lnTo>
                  <a:lnTo>
                    <a:pt x="120" y="341"/>
                  </a:lnTo>
                  <a:lnTo>
                    <a:pt x="146" y="341"/>
                  </a:lnTo>
                  <a:lnTo>
                    <a:pt x="169" y="341"/>
                  </a:lnTo>
                  <a:lnTo>
                    <a:pt x="190" y="341"/>
                  </a:lnTo>
                  <a:lnTo>
                    <a:pt x="210" y="341"/>
                  </a:lnTo>
                  <a:lnTo>
                    <a:pt x="229" y="341"/>
                  </a:lnTo>
                  <a:lnTo>
                    <a:pt x="245" y="341"/>
                  </a:lnTo>
                  <a:lnTo>
                    <a:pt x="260" y="341"/>
                  </a:lnTo>
                  <a:lnTo>
                    <a:pt x="275" y="341"/>
                  </a:lnTo>
                  <a:lnTo>
                    <a:pt x="288" y="341"/>
                  </a:lnTo>
                  <a:lnTo>
                    <a:pt x="299" y="341"/>
                  </a:lnTo>
                  <a:lnTo>
                    <a:pt x="311" y="341"/>
                  </a:lnTo>
                  <a:lnTo>
                    <a:pt x="319" y="341"/>
                  </a:lnTo>
                  <a:lnTo>
                    <a:pt x="328" y="341"/>
                  </a:lnTo>
                  <a:lnTo>
                    <a:pt x="337" y="341"/>
                  </a:lnTo>
                  <a:lnTo>
                    <a:pt x="342" y="341"/>
                  </a:lnTo>
                  <a:lnTo>
                    <a:pt x="350" y="341"/>
                  </a:lnTo>
                  <a:lnTo>
                    <a:pt x="354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0" y="341"/>
                  </a:lnTo>
                  <a:lnTo>
                    <a:pt x="373" y="341"/>
                  </a:lnTo>
                  <a:lnTo>
                    <a:pt x="375" y="341"/>
                  </a:lnTo>
                  <a:lnTo>
                    <a:pt x="378" y="339"/>
                  </a:lnTo>
                  <a:lnTo>
                    <a:pt x="381" y="339"/>
                  </a:lnTo>
                  <a:lnTo>
                    <a:pt x="383" y="339"/>
                  </a:lnTo>
                  <a:lnTo>
                    <a:pt x="385" y="339"/>
                  </a:lnTo>
                  <a:lnTo>
                    <a:pt x="387" y="339"/>
                  </a:lnTo>
                  <a:lnTo>
                    <a:pt x="390" y="339"/>
                  </a:lnTo>
                  <a:lnTo>
                    <a:pt x="393" y="339"/>
                  </a:lnTo>
                  <a:lnTo>
                    <a:pt x="394" y="339"/>
                  </a:lnTo>
                  <a:lnTo>
                    <a:pt x="397" y="339"/>
                  </a:lnTo>
                  <a:lnTo>
                    <a:pt x="398" y="339"/>
                  </a:lnTo>
                  <a:lnTo>
                    <a:pt x="400" y="338"/>
                  </a:lnTo>
                  <a:lnTo>
                    <a:pt x="401" y="338"/>
                  </a:lnTo>
                  <a:lnTo>
                    <a:pt x="403" y="338"/>
                  </a:lnTo>
                  <a:lnTo>
                    <a:pt x="404" y="338"/>
                  </a:lnTo>
                  <a:lnTo>
                    <a:pt x="406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10" y="338"/>
                  </a:lnTo>
                  <a:lnTo>
                    <a:pt x="411" y="338"/>
                  </a:lnTo>
                  <a:lnTo>
                    <a:pt x="413" y="338"/>
                  </a:lnTo>
                  <a:lnTo>
                    <a:pt x="414" y="338"/>
                  </a:lnTo>
                  <a:lnTo>
                    <a:pt x="416" y="336"/>
                  </a:lnTo>
                  <a:lnTo>
                    <a:pt x="417" y="336"/>
                  </a:lnTo>
                  <a:lnTo>
                    <a:pt x="419" y="336"/>
                  </a:lnTo>
                  <a:lnTo>
                    <a:pt x="420" y="336"/>
                  </a:lnTo>
                  <a:lnTo>
                    <a:pt x="421" y="336"/>
                  </a:lnTo>
                  <a:lnTo>
                    <a:pt x="423" y="336"/>
                  </a:lnTo>
                  <a:lnTo>
                    <a:pt x="424" y="336"/>
                  </a:lnTo>
                  <a:lnTo>
                    <a:pt x="426" y="336"/>
                  </a:lnTo>
                  <a:lnTo>
                    <a:pt x="427" y="336"/>
                  </a:lnTo>
                  <a:lnTo>
                    <a:pt x="429" y="335"/>
                  </a:lnTo>
                  <a:lnTo>
                    <a:pt x="430" y="335"/>
                  </a:lnTo>
                  <a:lnTo>
                    <a:pt x="433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9" y="334"/>
                  </a:lnTo>
                  <a:lnTo>
                    <a:pt x="441" y="334"/>
                  </a:lnTo>
                  <a:lnTo>
                    <a:pt x="443" y="334"/>
                  </a:lnTo>
                  <a:lnTo>
                    <a:pt x="446" y="334"/>
                  </a:lnTo>
                  <a:lnTo>
                    <a:pt x="447" y="334"/>
                  </a:lnTo>
                  <a:lnTo>
                    <a:pt x="449" y="332"/>
                  </a:lnTo>
                  <a:lnTo>
                    <a:pt x="450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6" y="332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60" y="331"/>
                  </a:lnTo>
                  <a:lnTo>
                    <a:pt x="462" y="331"/>
                  </a:lnTo>
                  <a:lnTo>
                    <a:pt x="463" y="331"/>
                  </a:lnTo>
                  <a:lnTo>
                    <a:pt x="464" y="329"/>
                  </a:lnTo>
                  <a:lnTo>
                    <a:pt x="466" y="329"/>
                  </a:lnTo>
                  <a:lnTo>
                    <a:pt x="467" y="329"/>
                  </a:lnTo>
                  <a:lnTo>
                    <a:pt x="469" y="329"/>
                  </a:lnTo>
                  <a:lnTo>
                    <a:pt x="470" y="328"/>
                  </a:lnTo>
                  <a:lnTo>
                    <a:pt x="472" y="328"/>
                  </a:lnTo>
                  <a:lnTo>
                    <a:pt x="473" y="328"/>
                  </a:lnTo>
                  <a:lnTo>
                    <a:pt x="475" y="328"/>
                  </a:lnTo>
                  <a:lnTo>
                    <a:pt x="476" y="326"/>
                  </a:lnTo>
                  <a:lnTo>
                    <a:pt x="477" y="326"/>
                  </a:lnTo>
                  <a:lnTo>
                    <a:pt x="479" y="326"/>
                  </a:lnTo>
                  <a:lnTo>
                    <a:pt x="482" y="325"/>
                  </a:lnTo>
                  <a:lnTo>
                    <a:pt x="483" y="325"/>
                  </a:lnTo>
                  <a:lnTo>
                    <a:pt x="486" y="323"/>
                  </a:lnTo>
                  <a:lnTo>
                    <a:pt x="487" y="323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2" y="319"/>
                  </a:lnTo>
                  <a:lnTo>
                    <a:pt x="505" y="318"/>
                  </a:lnTo>
                  <a:lnTo>
                    <a:pt x="506" y="318"/>
                  </a:lnTo>
                  <a:lnTo>
                    <a:pt x="508" y="316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3" y="315"/>
                  </a:lnTo>
                  <a:lnTo>
                    <a:pt x="515" y="315"/>
                  </a:lnTo>
                  <a:lnTo>
                    <a:pt x="516" y="313"/>
                  </a:lnTo>
                  <a:lnTo>
                    <a:pt x="518" y="313"/>
                  </a:lnTo>
                  <a:lnTo>
                    <a:pt x="519" y="313"/>
                  </a:lnTo>
                  <a:lnTo>
                    <a:pt x="521" y="312"/>
                  </a:lnTo>
                  <a:lnTo>
                    <a:pt x="522" y="312"/>
                  </a:lnTo>
                  <a:lnTo>
                    <a:pt x="523" y="311"/>
                  </a:lnTo>
                  <a:lnTo>
                    <a:pt x="525" y="311"/>
                  </a:lnTo>
                  <a:lnTo>
                    <a:pt x="526" y="311"/>
                  </a:lnTo>
                  <a:lnTo>
                    <a:pt x="528" y="309"/>
                  </a:lnTo>
                  <a:lnTo>
                    <a:pt x="529" y="309"/>
                  </a:lnTo>
                  <a:lnTo>
                    <a:pt x="531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5" y="306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41" y="303"/>
                  </a:lnTo>
                  <a:lnTo>
                    <a:pt x="542" y="302"/>
                  </a:lnTo>
                  <a:lnTo>
                    <a:pt x="545" y="300"/>
                  </a:lnTo>
                  <a:lnTo>
                    <a:pt x="546" y="300"/>
                  </a:lnTo>
                  <a:lnTo>
                    <a:pt x="549" y="299"/>
                  </a:lnTo>
                  <a:lnTo>
                    <a:pt x="551" y="298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6" y="295"/>
                  </a:lnTo>
                  <a:lnTo>
                    <a:pt x="558" y="293"/>
                  </a:lnTo>
                  <a:lnTo>
                    <a:pt x="561" y="293"/>
                  </a:lnTo>
                  <a:lnTo>
                    <a:pt x="562" y="292"/>
                  </a:lnTo>
                  <a:lnTo>
                    <a:pt x="564" y="292"/>
                  </a:lnTo>
                  <a:lnTo>
                    <a:pt x="565" y="290"/>
                  </a:lnTo>
                  <a:lnTo>
                    <a:pt x="566" y="290"/>
                  </a:lnTo>
                  <a:lnTo>
                    <a:pt x="568" y="289"/>
                  </a:lnTo>
                  <a:lnTo>
                    <a:pt x="569" y="289"/>
                  </a:lnTo>
                  <a:lnTo>
                    <a:pt x="571" y="288"/>
                  </a:lnTo>
                  <a:lnTo>
                    <a:pt x="572" y="286"/>
                  </a:lnTo>
                  <a:lnTo>
                    <a:pt x="574" y="286"/>
                  </a:lnTo>
                  <a:lnTo>
                    <a:pt x="575" y="286"/>
                  </a:lnTo>
                  <a:lnTo>
                    <a:pt x="577" y="285"/>
                  </a:lnTo>
                  <a:lnTo>
                    <a:pt x="578" y="283"/>
                  </a:lnTo>
                  <a:lnTo>
                    <a:pt x="579" y="283"/>
                  </a:lnTo>
                  <a:lnTo>
                    <a:pt x="581" y="282"/>
                  </a:lnTo>
                  <a:lnTo>
                    <a:pt x="582" y="282"/>
                  </a:lnTo>
                  <a:lnTo>
                    <a:pt x="584" y="280"/>
                  </a:lnTo>
                  <a:lnTo>
                    <a:pt x="585" y="280"/>
                  </a:lnTo>
                  <a:lnTo>
                    <a:pt x="587" y="279"/>
                  </a:lnTo>
                  <a:lnTo>
                    <a:pt x="588" y="277"/>
                  </a:lnTo>
                  <a:lnTo>
                    <a:pt x="591" y="277"/>
                  </a:lnTo>
                  <a:lnTo>
                    <a:pt x="592" y="276"/>
                  </a:lnTo>
                  <a:lnTo>
                    <a:pt x="594" y="275"/>
                  </a:lnTo>
                  <a:lnTo>
                    <a:pt x="597" y="273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1" y="270"/>
                  </a:lnTo>
                  <a:lnTo>
                    <a:pt x="604" y="270"/>
                  </a:lnTo>
                  <a:lnTo>
                    <a:pt x="605" y="269"/>
                  </a:lnTo>
                  <a:lnTo>
                    <a:pt x="607" y="267"/>
                  </a:lnTo>
                  <a:lnTo>
                    <a:pt x="608" y="267"/>
                  </a:lnTo>
                  <a:lnTo>
                    <a:pt x="608" y="266"/>
                  </a:lnTo>
                  <a:lnTo>
                    <a:pt x="610" y="266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4" y="263"/>
                  </a:lnTo>
                  <a:lnTo>
                    <a:pt x="615" y="263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0"/>
                  </a:lnTo>
                  <a:lnTo>
                    <a:pt x="620" y="260"/>
                  </a:lnTo>
                  <a:lnTo>
                    <a:pt x="621" y="259"/>
                  </a:lnTo>
                  <a:lnTo>
                    <a:pt x="622" y="259"/>
                  </a:lnTo>
                  <a:lnTo>
                    <a:pt x="624" y="257"/>
                  </a:lnTo>
                  <a:lnTo>
                    <a:pt x="625" y="257"/>
                  </a:lnTo>
                  <a:lnTo>
                    <a:pt x="627" y="256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1" y="253"/>
                  </a:lnTo>
                  <a:lnTo>
                    <a:pt x="633" y="252"/>
                  </a:lnTo>
                  <a:lnTo>
                    <a:pt x="634" y="250"/>
                  </a:lnTo>
                  <a:lnTo>
                    <a:pt x="637" y="249"/>
                  </a:lnTo>
                  <a:lnTo>
                    <a:pt x="638" y="249"/>
                  </a:lnTo>
                  <a:lnTo>
                    <a:pt x="640" y="247"/>
                  </a:lnTo>
                  <a:lnTo>
                    <a:pt x="641" y="246"/>
                  </a:lnTo>
                  <a:lnTo>
                    <a:pt x="643" y="244"/>
                  </a:lnTo>
                  <a:lnTo>
                    <a:pt x="644" y="244"/>
                  </a:lnTo>
                  <a:lnTo>
                    <a:pt x="645" y="243"/>
                  </a:lnTo>
                  <a:lnTo>
                    <a:pt x="647" y="242"/>
                  </a:lnTo>
                  <a:lnTo>
                    <a:pt x="648" y="242"/>
                  </a:lnTo>
                  <a:lnTo>
                    <a:pt x="650" y="240"/>
                  </a:lnTo>
                  <a:lnTo>
                    <a:pt x="651" y="240"/>
                  </a:lnTo>
                  <a:lnTo>
                    <a:pt x="651" y="239"/>
                  </a:lnTo>
                  <a:lnTo>
                    <a:pt x="653" y="239"/>
                  </a:lnTo>
                  <a:lnTo>
                    <a:pt x="653" y="237"/>
                  </a:lnTo>
                  <a:lnTo>
                    <a:pt x="654" y="237"/>
                  </a:lnTo>
                  <a:lnTo>
                    <a:pt x="656" y="236"/>
                  </a:lnTo>
                  <a:lnTo>
                    <a:pt x="657" y="236"/>
                  </a:lnTo>
                  <a:lnTo>
                    <a:pt x="657" y="234"/>
                  </a:lnTo>
                  <a:lnTo>
                    <a:pt x="658" y="234"/>
                  </a:lnTo>
                  <a:lnTo>
                    <a:pt x="660" y="233"/>
                  </a:lnTo>
                  <a:lnTo>
                    <a:pt x="661" y="232"/>
                  </a:lnTo>
                  <a:lnTo>
                    <a:pt x="663" y="230"/>
                  </a:lnTo>
                  <a:lnTo>
                    <a:pt x="664" y="230"/>
                  </a:lnTo>
                  <a:lnTo>
                    <a:pt x="666" y="229"/>
                  </a:lnTo>
                  <a:lnTo>
                    <a:pt x="667" y="227"/>
                  </a:lnTo>
                  <a:lnTo>
                    <a:pt x="668" y="226"/>
                  </a:lnTo>
                  <a:lnTo>
                    <a:pt x="670" y="226"/>
                  </a:lnTo>
                  <a:lnTo>
                    <a:pt x="670" y="224"/>
                  </a:lnTo>
                  <a:lnTo>
                    <a:pt x="671" y="224"/>
                  </a:lnTo>
                  <a:lnTo>
                    <a:pt x="673" y="223"/>
                  </a:lnTo>
                  <a:lnTo>
                    <a:pt x="674" y="221"/>
                  </a:lnTo>
                  <a:lnTo>
                    <a:pt x="676" y="221"/>
                  </a:lnTo>
                  <a:lnTo>
                    <a:pt x="676" y="220"/>
                  </a:lnTo>
                  <a:lnTo>
                    <a:pt x="677" y="220"/>
                  </a:lnTo>
                  <a:lnTo>
                    <a:pt x="679" y="219"/>
                  </a:lnTo>
                  <a:lnTo>
                    <a:pt x="680" y="219"/>
                  </a:lnTo>
                  <a:lnTo>
                    <a:pt x="680" y="217"/>
                  </a:lnTo>
                  <a:lnTo>
                    <a:pt x="681" y="217"/>
                  </a:lnTo>
                  <a:lnTo>
                    <a:pt x="681" y="216"/>
                  </a:lnTo>
                  <a:lnTo>
                    <a:pt x="683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6" y="214"/>
                  </a:lnTo>
                  <a:lnTo>
                    <a:pt x="686" y="213"/>
                  </a:lnTo>
                  <a:lnTo>
                    <a:pt x="687" y="213"/>
                  </a:lnTo>
                  <a:lnTo>
                    <a:pt x="689" y="211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1" y="209"/>
                  </a:lnTo>
                  <a:lnTo>
                    <a:pt x="693" y="209"/>
                  </a:lnTo>
                  <a:lnTo>
                    <a:pt x="694" y="207"/>
                  </a:lnTo>
                  <a:lnTo>
                    <a:pt x="696" y="207"/>
                  </a:lnTo>
                  <a:lnTo>
                    <a:pt x="697" y="206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0" y="204"/>
                  </a:lnTo>
                  <a:lnTo>
                    <a:pt x="700" y="203"/>
                  </a:lnTo>
                  <a:lnTo>
                    <a:pt x="702" y="203"/>
                  </a:lnTo>
                  <a:lnTo>
                    <a:pt x="703" y="201"/>
                  </a:lnTo>
                  <a:lnTo>
                    <a:pt x="704" y="201"/>
                  </a:lnTo>
                  <a:lnTo>
                    <a:pt x="704" y="200"/>
                  </a:lnTo>
                  <a:lnTo>
                    <a:pt x="706" y="200"/>
                  </a:lnTo>
                  <a:lnTo>
                    <a:pt x="706" y="198"/>
                  </a:lnTo>
                  <a:lnTo>
                    <a:pt x="707" y="198"/>
                  </a:lnTo>
                  <a:lnTo>
                    <a:pt x="709" y="197"/>
                  </a:lnTo>
                  <a:lnTo>
                    <a:pt x="710" y="196"/>
                  </a:lnTo>
                  <a:lnTo>
                    <a:pt x="712" y="194"/>
                  </a:lnTo>
                  <a:lnTo>
                    <a:pt x="713" y="193"/>
                  </a:lnTo>
                  <a:lnTo>
                    <a:pt x="713" y="191"/>
                  </a:lnTo>
                  <a:lnTo>
                    <a:pt x="714" y="191"/>
                  </a:lnTo>
                  <a:lnTo>
                    <a:pt x="716" y="190"/>
                  </a:lnTo>
                  <a:lnTo>
                    <a:pt x="717" y="188"/>
                  </a:lnTo>
                  <a:lnTo>
                    <a:pt x="717" y="187"/>
                  </a:lnTo>
                  <a:lnTo>
                    <a:pt x="719" y="186"/>
                  </a:lnTo>
                  <a:lnTo>
                    <a:pt x="720" y="184"/>
                  </a:lnTo>
                  <a:lnTo>
                    <a:pt x="722" y="183"/>
                  </a:lnTo>
                  <a:lnTo>
                    <a:pt x="723" y="181"/>
                  </a:lnTo>
                  <a:lnTo>
                    <a:pt x="724" y="180"/>
                  </a:lnTo>
                  <a:lnTo>
                    <a:pt x="726" y="178"/>
                  </a:lnTo>
                  <a:lnTo>
                    <a:pt x="727" y="178"/>
                  </a:lnTo>
                  <a:lnTo>
                    <a:pt x="727" y="177"/>
                  </a:lnTo>
                  <a:lnTo>
                    <a:pt x="729" y="176"/>
                  </a:lnTo>
                  <a:lnTo>
                    <a:pt x="730" y="174"/>
                  </a:lnTo>
                  <a:lnTo>
                    <a:pt x="732" y="173"/>
                  </a:lnTo>
                  <a:lnTo>
                    <a:pt x="733" y="171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6" y="168"/>
                  </a:lnTo>
                  <a:lnTo>
                    <a:pt x="736" y="167"/>
                  </a:lnTo>
                  <a:lnTo>
                    <a:pt x="737" y="167"/>
                  </a:lnTo>
                  <a:lnTo>
                    <a:pt x="737" y="165"/>
                  </a:lnTo>
                  <a:lnTo>
                    <a:pt x="739" y="164"/>
                  </a:lnTo>
                  <a:lnTo>
                    <a:pt x="740" y="164"/>
                  </a:lnTo>
                  <a:lnTo>
                    <a:pt x="740" y="163"/>
                  </a:lnTo>
                  <a:lnTo>
                    <a:pt x="742" y="161"/>
                  </a:lnTo>
                  <a:lnTo>
                    <a:pt x="742" y="160"/>
                  </a:lnTo>
                  <a:lnTo>
                    <a:pt x="743" y="160"/>
                  </a:lnTo>
                  <a:lnTo>
                    <a:pt x="745" y="158"/>
                  </a:lnTo>
                  <a:lnTo>
                    <a:pt x="746" y="157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3"/>
                  </a:lnTo>
                  <a:lnTo>
                    <a:pt x="750" y="151"/>
                  </a:lnTo>
                  <a:lnTo>
                    <a:pt x="752" y="150"/>
                  </a:lnTo>
                  <a:lnTo>
                    <a:pt x="753" y="147"/>
                  </a:lnTo>
                  <a:lnTo>
                    <a:pt x="755" y="145"/>
                  </a:lnTo>
                  <a:lnTo>
                    <a:pt x="756" y="144"/>
                  </a:lnTo>
                  <a:lnTo>
                    <a:pt x="758" y="141"/>
                  </a:lnTo>
                  <a:lnTo>
                    <a:pt x="759" y="140"/>
                  </a:lnTo>
                  <a:lnTo>
                    <a:pt x="760" y="138"/>
                  </a:lnTo>
                  <a:lnTo>
                    <a:pt x="762" y="137"/>
                  </a:lnTo>
                  <a:lnTo>
                    <a:pt x="763" y="135"/>
                  </a:lnTo>
                  <a:lnTo>
                    <a:pt x="765" y="134"/>
                  </a:lnTo>
                  <a:lnTo>
                    <a:pt x="766" y="132"/>
                  </a:lnTo>
                  <a:lnTo>
                    <a:pt x="766" y="131"/>
                  </a:lnTo>
                  <a:lnTo>
                    <a:pt x="768" y="130"/>
                  </a:lnTo>
                  <a:lnTo>
                    <a:pt x="769" y="130"/>
                  </a:lnTo>
                  <a:lnTo>
                    <a:pt x="769" y="128"/>
                  </a:lnTo>
                  <a:lnTo>
                    <a:pt x="770" y="127"/>
                  </a:lnTo>
                  <a:lnTo>
                    <a:pt x="772" y="125"/>
                  </a:lnTo>
                  <a:lnTo>
                    <a:pt x="772" y="124"/>
                  </a:lnTo>
                  <a:lnTo>
                    <a:pt x="773" y="124"/>
                  </a:lnTo>
                  <a:lnTo>
                    <a:pt x="773" y="122"/>
                  </a:lnTo>
                  <a:lnTo>
                    <a:pt x="775" y="121"/>
                  </a:lnTo>
                  <a:lnTo>
                    <a:pt x="775" y="120"/>
                  </a:lnTo>
                  <a:lnTo>
                    <a:pt x="776" y="120"/>
                  </a:lnTo>
                  <a:lnTo>
                    <a:pt x="778" y="118"/>
                  </a:lnTo>
                  <a:lnTo>
                    <a:pt x="778" y="117"/>
                  </a:lnTo>
                  <a:lnTo>
                    <a:pt x="779" y="115"/>
                  </a:lnTo>
                  <a:lnTo>
                    <a:pt x="781" y="114"/>
                  </a:lnTo>
                  <a:lnTo>
                    <a:pt x="782" y="112"/>
                  </a:lnTo>
                  <a:lnTo>
                    <a:pt x="782" y="111"/>
                  </a:lnTo>
                  <a:lnTo>
                    <a:pt x="783" y="109"/>
                  </a:lnTo>
                  <a:lnTo>
                    <a:pt x="785" y="107"/>
                  </a:lnTo>
                  <a:lnTo>
                    <a:pt x="786" y="105"/>
                  </a:lnTo>
                  <a:lnTo>
                    <a:pt x="788" y="104"/>
                  </a:lnTo>
                  <a:lnTo>
                    <a:pt x="789" y="101"/>
                  </a:lnTo>
                  <a:lnTo>
                    <a:pt x="791" y="99"/>
                  </a:lnTo>
                  <a:lnTo>
                    <a:pt x="792" y="97"/>
                  </a:lnTo>
                  <a:lnTo>
                    <a:pt x="793" y="95"/>
                  </a:lnTo>
                  <a:lnTo>
                    <a:pt x="795" y="92"/>
                  </a:lnTo>
                  <a:lnTo>
                    <a:pt x="796" y="91"/>
                  </a:lnTo>
                  <a:lnTo>
                    <a:pt x="798" y="89"/>
                  </a:lnTo>
                  <a:lnTo>
                    <a:pt x="799" y="86"/>
                  </a:lnTo>
                  <a:lnTo>
                    <a:pt x="801" y="85"/>
                  </a:lnTo>
                  <a:lnTo>
                    <a:pt x="802" y="84"/>
                  </a:lnTo>
                  <a:lnTo>
                    <a:pt x="802" y="82"/>
                  </a:lnTo>
                  <a:lnTo>
                    <a:pt x="803" y="81"/>
                  </a:lnTo>
                  <a:lnTo>
                    <a:pt x="805" y="79"/>
                  </a:lnTo>
                  <a:lnTo>
                    <a:pt x="805" y="78"/>
                  </a:lnTo>
                  <a:lnTo>
                    <a:pt x="806" y="76"/>
                  </a:lnTo>
                  <a:lnTo>
                    <a:pt x="808" y="76"/>
                  </a:lnTo>
                  <a:lnTo>
                    <a:pt x="808" y="75"/>
                  </a:lnTo>
                  <a:lnTo>
                    <a:pt x="809" y="74"/>
                  </a:lnTo>
                  <a:lnTo>
                    <a:pt x="809" y="72"/>
                  </a:lnTo>
                  <a:lnTo>
                    <a:pt x="811" y="71"/>
                  </a:lnTo>
                  <a:lnTo>
                    <a:pt x="812" y="69"/>
                  </a:lnTo>
                  <a:lnTo>
                    <a:pt x="814" y="68"/>
                  </a:lnTo>
                  <a:lnTo>
                    <a:pt x="815" y="66"/>
                  </a:lnTo>
                  <a:lnTo>
                    <a:pt x="815" y="65"/>
                  </a:lnTo>
                  <a:lnTo>
                    <a:pt x="816" y="63"/>
                  </a:lnTo>
                  <a:lnTo>
                    <a:pt x="818" y="62"/>
                  </a:lnTo>
                  <a:lnTo>
                    <a:pt x="819" y="59"/>
                  </a:lnTo>
                  <a:lnTo>
                    <a:pt x="821" y="58"/>
                  </a:lnTo>
                  <a:lnTo>
                    <a:pt x="822" y="56"/>
                  </a:lnTo>
                  <a:lnTo>
                    <a:pt x="824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8" y="48"/>
                  </a:lnTo>
                  <a:lnTo>
                    <a:pt x="829" y="45"/>
                  </a:lnTo>
                  <a:lnTo>
                    <a:pt x="831" y="43"/>
                  </a:lnTo>
                  <a:lnTo>
                    <a:pt x="832" y="41"/>
                  </a:lnTo>
                  <a:lnTo>
                    <a:pt x="834" y="39"/>
                  </a:lnTo>
                  <a:lnTo>
                    <a:pt x="835" y="38"/>
                  </a:lnTo>
                  <a:lnTo>
                    <a:pt x="837" y="35"/>
                  </a:lnTo>
                  <a:lnTo>
                    <a:pt x="838" y="33"/>
                  </a:lnTo>
                  <a:lnTo>
                    <a:pt x="839" y="32"/>
                  </a:lnTo>
                  <a:lnTo>
                    <a:pt x="839" y="30"/>
                  </a:lnTo>
                  <a:lnTo>
                    <a:pt x="841" y="29"/>
                  </a:lnTo>
                  <a:lnTo>
                    <a:pt x="842" y="28"/>
                  </a:lnTo>
                  <a:lnTo>
                    <a:pt x="842" y="26"/>
                  </a:lnTo>
                  <a:lnTo>
                    <a:pt x="844" y="26"/>
                  </a:lnTo>
                  <a:lnTo>
                    <a:pt x="844" y="25"/>
                  </a:lnTo>
                  <a:lnTo>
                    <a:pt x="845" y="23"/>
                  </a:lnTo>
                  <a:lnTo>
                    <a:pt x="845" y="22"/>
                  </a:lnTo>
                  <a:lnTo>
                    <a:pt x="847" y="20"/>
                  </a:lnTo>
                  <a:lnTo>
                    <a:pt x="848" y="19"/>
                  </a:lnTo>
                  <a:lnTo>
                    <a:pt x="848" y="18"/>
                  </a:lnTo>
                  <a:lnTo>
                    <a:pt x="849" y="16"/>
                  </a:lnTo>
                  <a:lnTo>
                    <a:pt x="849" y="15"/>
                  </a:lnTo>
                  <a:lnTo>
                    <a:pt x="851" y="15"/>
                  </a:lnTo>
                  <a:lnTo>
                    <a:pt x="851" y="13"/>
                  </a:lnTo>
                  <a:lnTo>
                    <a:pt x="852" y="12"/>
                  </a:lnTo>
                  <a:lnTo>
                    <a:pt x="854" y="10"/>
                  </a:lnTo>
                  <a:lnTo>
                    <a:pt x="854" y="9"/>
                  </a:lnTo>
                  <a:lnTo>
                    <a:pt x="855" y="7"/>
                  </a:lnTo>
                  <a:lnTo>
                    <a:pt x="855" y="6"/>
                  </a:lnTo>
                  <a:lnTo>
                    <a:pt x="857" y="3"/>
                  </a:lnTo>
                  <a:lnTo>
                    <a:pt x="858" y="2"/>
                  </a:lnTo>
                  <a:lnTo>
                    <a:pt x="86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5" name="Freeform 6">
              <a:extLst>
                <a:ext uri="{FF2B5EF4-FFF2-40B4-BE49-F238E27FC236}">
                  <a16:creationId xmlns:a16="http://schemas.microsoft.com/office/drawing/2014/main" id="{A6994364-C293-2F41-8222-B71EEA8BB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2214563"/>
              <a:ext cx="80963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6" y="10"/>
                  </a:lnTo>
                  <a:lnTo>
                    <a:pt x="7" y="14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4" y="26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31" y="60"/>
                  </a:lnTo>
                  <a:lnTo>
                    <a:pt x="31" y="63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2" y="114"/>
                  </a:lnTo>
                  <a:lnTo>
                    <a:pt x="53" y="115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2" y="142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5" y="147"/>
                  </a:lnTo>
                  <a:lnTo>
                    <a:pt x="65" y="149"/>
                  </a:lnTo>
                  <a:lnTo>
                    <a:pt x="65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0" y="165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2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2" y="205"/>
                  </a:lnTo>
                  <a:lnTo>
                    <a:pt x="83" y="208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4"/>
                  </a:lnTo>
                  <a:lnTo>
                    <a:pt x="86" y="217"/>
                  </a:lnTo>
                  <a:lnTo>
                    <a:pt x="86" y="220"/>
                  </a:lnTo>
                  <a:lnTo>
                    <a:pt x="87" y="221"/>
                  </a:lnTo>
                  <a:lnTo>
                    <a:pt x="87" y="223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89" y="228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3" y="250"/>
                  </a:lnTo>
                  <a:lnTo>
                    <a:pt x="93" y="251"/>
                  </a:lnTo>
                  <a:lnTo>
                    <a:pt x="93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6" y="270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6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98" y="292"/>
                  </a:lnTo>
                  <a:lnTo>
                    <a:pt x="98" y="293"/>
                  </a:lnTo>
                  <a:lnTo>
                    <a:pt x="99" y="293"/>
                  </a:lnTo>
                  <a:lnTo>
                    <a:pt x="99" y="294"/>
                  </a:lnTo>
                  <a:lnTo>
                    <a:pt x="99" y="296"/>
                  </a:lnTo>
                  <a:lnTo>
                    <a:pt x="99" y="297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100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0" y="328"/>
                  </a:lnTo>
                  <a:lnTo>
                    <a:pt x="100" y="329"/>
                  </a:lnTo>
                  <a:lnTo>
                    <a:pt x="100" y="330"/>
                  </a:lnTo>
                  <a:lnTo>
                    <a:pt x="100" y="333"/>
                  </a:lnTo>
                  <a:lnTo>
                    <a:pt x="100" y="335"/>
                  </a:lnTo>
                  <a:lnTo>
                    <a:pt x="100" y="338"/>
                  </a:lnTo>
                  <a:lnTo>
                    <a:pt x="100" y="340"/>
                  </a:lnTo>
                  <a:lnTo>
                    <a:pt x="100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6" name="Freeform 7">
              <a:extLst>
                <a:ext uri="{FF2B5EF4-FFF2-40B4-BE49-F238E27FC236}">
                  <a16:creationId xmlns:a16="http://schemas.microsoft.com/office/drawing/2014/main" id="{07F88E8C-A762-EB4E-99B8-E49CD6D67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2486025"/>
              <a:ext cx="80963" cy="271463"/>
            </a:xfrm>
            <a:custGeom>
              <a:avLst/>
              <a:gdLst>
                <a:gd name="T0" fmla="*/ 2147483646 w 102"/>
                <a:gd name="T1" fmla="*/ 2147483646 h 342"/>
                <a:gd name="T2" fmla="*/ 2147483646 w 102"/>
                <a:gd name="T3" fmla="*/ 2147483646 h 342"/>
                <a:gd name="T4" fmla="*/ 2147483646 w 102"/>
                <a:gd name="T5" fmla="*/ 2147483646 h 342"/>
                <a:gd name="T6" fmla="*/ 2147483646 w 102"/>
                <a:gd name="T7" fmla="*/ 2147483646 h 342"/>
                <a:gd name="T8" fmla="*/ 2147483646 w 102"/>
                <a:gd name="T9" fmla="*/ 2147483646 h 342"/>
                <a:gd name="T10" fmla="*/ 2147483646 w 102"/>
                <a:gd name="T11" fmla="*/ 2147483646 h 342"/>
                <a:gd name="T12" fmla="*/ 2147483646 w 102"/>
                <a:gd name="T13" fmla="*/ 2147483646 h 342"/>
                <a:gd name="T14" fmla="*/ 2147483646 w 102"/>
                <a:gd name="T15" fmla="*/ 2147483646 h 342"/>
                <a:gd name="T16" fmla="*/ 2147483646 w 102"/>
                <a:gd name="T17" fmla="*/ 2147483646 h 342"/>
                <a:gd name="T18" fmla="*/ 2147483646 w 102"/>
                <a:gd name="T19" fmla="*/ 2147483646 h 342"/>
                <a:gd name="T20" fmla="*/ 2147483646 w 102"/>
                <a:gd name="T21" fmla="*/ 2147483646 h 342"/>
                <a:gd name="T22" fmla="*/ 2147483646 w 102"/>
                <a:gd name="T23" fmla="*/ 2147483646 h 342"/>
                <a:gd name="T24" fmla="*/ 2147483646 w 102"/>
                <a:gd name="T25" fmla="*/ 2147483646 h 342"/>
                <a:gd name="T26" fmla="*/ 2147483646 w 102"/>
                <a:gd name="T27" fmla="*/ 2147483646 h 342"/>
                <a:gd name="T28" fmla="*/ 2147483646 w 102"/>
                <a:gd name="T29" fmla="*/ 2147483646 h 342"/>
                <a:gd name="T30" fmla="*/ 2147483646 w 102"/>
                <a:gd name="T31" fmla="*/ 2147483646 h 342"/>
                <a:gd name="T32" fmla="*/ 2147483646 w 102"/>
                <a:gd name="T33" fmla="*/ 2147483646 h 342"/>
                <a:gd name="T34" fmla="*/ 2147483646 w 102"/>
                <a:gd name="T35" fmla="*/ 2147483646 h 342"/>
                <a:gd name="T36" fmla="*/ 2147483646 w 102"/>
                <a:gd name="T37" fmla="*/ 2147483646 h 342"/>
                <a:gd name="T38" fmla="*/ 2147483646 w 102"/>
                <a:gd name="T39" fmla="*/ 2147483646 h 342"/>
                <a:gd name="T40" fmla="*/ 2147483646 w 102"/>
                <a:gd name="T41" fmla="*/ 2147483646 h 342"/>
                <a:gd name="T42" fmla="*/ 2147483646 w 102"/>
                <a:gd name="T43" fmla="*/ 2147483646 h 342"/>
                <a:gd name="T44" fmla="*/ 2147483646 w 102"/>
                <a:gd name="T45" fmla="*/ 2147483646 h 342"/>
                <a:gd name="T46" fmla="*/ 2147483646 w 102"/>
                <a:gd name="T47" fmla="*/ 2147483646 h 342"/>
                <a:gd name="T48" fmla="*/ 2147483646 w 102"/>
                <a:gd name="T49" fmla="*/ 2147483646 h 342"/>
                <a:gd name="T50" fmla="*/ 2147483646 w 102"/>
                <a:gd name="T51" fmla="*/ 2147483646 h 342"/>
                <a:gd name="T52" fmla="*/ 2147483646 w 102"/>
                <a:gd name="T53" fmla="*/ 2147483646 h 342"/>
                <a:gd name="T54" fmla="*/ 2147483646 w 102"/>
                <a:gd name="T55" fmla="*/ 2147483646 h 342"/>
                <a:gd name="T56" fmla="*/ 2147483646 w 102"/>
                <a:gd name="T57" fmla="*/ 2147483646 h 342"/>
                <a:gd name="T58" fmla="*/ 2147483646 w 102"/>
                <a:gd name="T59" fmla="*/ 2147483646 h 342"/>
                <a:gd name="T60" fmla="*/ 2147483646 w 102"/>
                <a:gd name="T61" fmla="*/ 2147483646 h 342"/>
                <a:gd name="T62" fmla="*/ 2147483646 w 102"/>
                <a:gd name="T63" fmla="*/ 2147483646 h 342"/>
                <a:gd name="T64" fmla="*/ 2147483646 w 102"/>
                <a:gd name="T65" fmla="*/ 2147483646 h 342"/>
                <a:gd name="T66" fmla="*/ 2147483646 w 102"/>
                <a:gd name="T67" fmla="*/ 2147483646 h 342"/>
                <a:gd name="T68" fmla="*/ 2147483646 w 102"/>
                <a:gd name="T69" fmla="*/ 2147483646 h 342"/>
                <a:gd name="T70" fmla="*/ 2147483646 w 102"/>
                <a:gd name="T71" fmla="*/ 2147483646 h 342"/>
                <a:gd name="T72" fmla="*/ 2147483646 w 102"/>
                <a:gd name="T73" fmla="*/ 2147483646 h 342"/>
                <a:gd name="T74" fmla="*/ 2147483646 w 102"/>
                <a:gd name="T75" fmla="*/ 2147483646 h 342"/>
                <a:gd name="T76" fmla="*/ 2147483646 w 102"/>
                <a:gd name="T77" fmla="*/ 2147483646 h 342"/>
                <a:gd name="T78" fmla="*/ 2147483646 w 102"/>
                <a:gd name="T79" fmla="*/ 2147483646 h 342"/>
                <a:gd name="T80" fmla="*/ 2147483646 w 102"/>
                <a:gd name="T81" fmla="*/ 2147483646 h 342"/>
                <a:gd name="T82" fmla="*/ 2147483646 w 102"/>
                <a:gd name="T83" fmla="*/ 2147483646 h 342"/>
                <a:gd name="T84" fmla="*/ 2147483646 w 102"/>
                <a:gd name="T85" fmla="*/ 2147483646 h 342"/>
                <a:gd name="T86" fmla="*/ 2147483646 w 102"/>
                <a:gd name="T87" fmla="*/ 2147483646 h 342"/>
                <a:gd name="T88" fmla="*/ 2147483646 w 102"/>
                <a:gd name="T89" fmla="*/ 2147483646 h 342"/>
                <a:gd name="T90" fmla="*/ 2147483646 w 102"/>
                <a:gd name="T91" fmla="*/ 2147483646 h 342"/>
                <a:gd name="T92" fmla="*/ 2147483646 w 102"/>
                <a:gd name="T93" fmla="*/ 2147483646 h 342"/>
                <a:gd name="T94" fmla="*/ 2147483646 w 102"/>
                <a:gd name="T95" fmla="*/ 2147483646 h 342"/>
                <a:gd name="T96" fmla="*/ 2147483646 w 102"/>
                <a:gd name="T97" fmla="*/ 2147483646 h 342"/>
                <a:gd name="T98" fmla="*/ 2147483646 w 102"/>
                <a:gd name="T99" fmla="*/ 2147483646 h 342"/>
                <a:gd name="T100" fmla="*/ 2147483646 w 102"/>
                <a:gd name="T101" fmla="*/ 2147483646 h 342"/>
                <a:gd name="T102" fmla="*/ 2147483646 w 102"/>
                <a:gd name="T103" fmla="*/ 2147483646 h 342"/>
                <a:gd name="T104" fmla="*/ 2147483646 w 102"/>
                <a:gd name="T105" fmla="*/ 2147483646 h 342"/>
                <a:gd name="T106" fmla="*/ 2147483646 w 102"/>
                <a:gd name="T107" fmla="*/ 2147483646 h 342"/>
                <a:gd name="T108" fmla="*/ 2147483646 w 102"/>
                <a:gd name="T109" fmla="*/ 2147483646 h 342"/>
                <a:gd name="T110" fmla="*/ 2147483646 w 102"/>
                <a:gd name="T111" fmla="*/ 2147483646 h 342"/>
                <a:gd name="T112" fmla="*/ 2147483646 w 102"/>
                <a:gd name="T113" fmla="*/ 2147483646 h 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2"/>
                <a:gd name="T173" fmla="*/ 102 w 102"/>
                <a:gd name="T174" fmla="*/ 342 h 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2">
                  <a:moveTo>
                    <a:pt x="0" y="342"/>
                  </a:moveTo>
                  <a:lnTo>
                    <a:pt x="1" y="339"/>
                  </a:lnTo>
                  <a:lnTo>
                    <a:pt x="4" y="335"/>
                  </a:lnTo>
                  <a:lnTo>
                    <a:pt x="6" y="332"/>
                  </a:lnTo>
                  <a:lnTo>
                    <a:pt x="7" y="329"/>
                  </a:lnTo>
                  <a:lnTo>
                    <a:pt x="8" y="326"/>
                  </a:lnTo>
                  <a:lnTo>
                    <a:pt x="10" y="323"/>
                  </a:lnTo>
                  <a:lnTo>
                    <a:pt x="11" y="320"/>
                  </a:lnTo>
                  <a:lnTo>
                    <a:pt x="13" y="319"/>
                  </a:lnTo>
                  <a:lnTo>
                    <a:pt x="14" y="316"/>
                  </a:lnTo>
                  <a:lnTo>
                    <a:pt x="16" y="314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9" y="309"/>
                  </a:lnTo>
                  <a:lnTo>
                    <a:pt x="20" y="306"/>
                  </a:lnTo>
                  <a:lnTo>
                    <a:pt x="20" y="304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3" y="300"/>
                  </a:lnTo>
                  <a:lnTo>
                    <a:pt x="23" y="299"/>
                  </a:lnTo>
                  <a:lnTo>
                    <a:pt x="24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7" y="293"/>
                  </a:lnTo>
                  <a:lnTo>
                    <a:pt x="27" y="291"/>
                  </a:lnTo>
                  <a:lnTo>
                    <a:pt x="27" y="290"/>
                  </a:lnTo>
                  <a:lnTo>
                    <a:pt x="29" y="289"/>
                  </a:lnTo>
                  <a:lnTo>
                    <a:pt x="29" y="287"/>
                  </a:lnTo>
                  <a:lnTo>
                    <a:pt x="30" y="284"/>
                  </a:lnTo>
                  <a:lnTo>
                    <a:pt x="30" y="283"/>
                  </a:lnTo>
                  <a:lnTo>
                    <a:pt x="31" y="281"/>
                  </a:lnTo>
                  <a:lnTo>
                    <a:pt x="31" y="280"/>
                  </a:lnTo>
                  <a:lnTo>
                    <a:pt x="33" y="277"/>
                  </a:lnTo>
                  <a:lnTo>
                    <a:pt x="34" y="276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70"/>
                  </a:lnTo>
                  <a:lnTo>
                    <a:pt x="37" y="268"/>
                  </a:lnTo>
                  <a:lnTo>
                    <a:pt x="37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39" y="263"/>
                  </a:lnTo>
                  <a:lnTo>
                    <a:pt x="40" y="261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2" y="257"/>
                  </a:lnTo>
                  <a:lnTo>
                    <a:pt x="42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3" y="251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47"/>
                  </a:lnTo>
                  <a:lnTo>
                    <a:pt x="46" y="245"/>
                  </a:lnTo>
                  <a:lnTo>
                    <a:pt x="46" y="244"/>
                  </a:lnTo>
                  <a:lnTo>
                    <a:pt x="47" y="243"/>
                  </a:lnTo>
                  <a:lnTo>
                    <a:pt x="47" y="240"/>
                  </a:lnTo>
                  <a:lnTo>
                    <a:pt x="49" y="238"/>
                  </a:lnTo>
                  <a:lnTo>
                    <a:pt x="49" y="237"/>
                  </a:lnTo>
                  <a:lnTo>
                    <a:pt x="50" y="234"/>
                  </a:lnTo>
                  <a:lnTo>
                    <a:pt x="50" y="231"/>
                  </a:lnTo>
                  <a:lnTo>
                    <a:pt x="52" y="230"/>
                  </a:lnTo>
                  <a:lnTo>
                    <a:pt x="53" y="227"/>
                  </a:lnTo>
                  <a:lnTo>
                    <a:pt x="53" y="225"/>
                  </a:lnTo>
                  <a:lnTo>
                    <a:pt x="54" y="222"/>
                  </a:lnTo>
                  <a:lnTo>
                    <a:pt x="54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59" y="210"/>
                  </a:lnTo>
                  <a:lnTo>
                    <a:pt x="60" y="208"/>
                  </a:lnTo>
                  <a:lnTo>
                    <a:pt x="60" y="207"/>
                  </a:lnTo>
                  <a:lnTo>
                    <a:pt x="60" y="205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3" y="199"/>
                  </a:lnTo>
                  <a:lnTo>
                    <a:pt x="63" y="198"/>
                  </a:lnTo>
                  <a:lnTo>
                    <a:pt x="63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5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7" y="187"/>
                  </a:lnTo>
                  <a:lnTo>
                    <a:pt x="67" y="184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0" y="178"/>
                  </a:lnTo>
                  <a:lnTo>
                    <a:pt x="70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2" y="169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4"/>
                  </a:lnTo>
                  <a:lnTo>
                    <a:pt x="75" y="162"/>
                  </a:lnTo>
                  <a:lnTo>
                    <a:pt x="75" y="161"/>
                  </a:lnTo>
                  <a:lnTo>
                    <a:pt x="75" y="159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5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1"/>
                  </a:lnTo>
                  <a:lnTo>
                    <a:pt x="77" y="149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9" y="146"/>
                  </a:lnTo>
                  <a:lnTo>
                    <a:pt x="80" y="145"/>
                  </a:lnTo>
                  <a:lnTo>
                    <a:pt x="80" y="143"/>
                  </a:lnTo>
                  <a:lnTo>
                    <a:pt x="80" y="142"/>
                  </a:lnTo>
                  <a:lnTo>
                    <a:pt x="82" y="139"/>
                  </a:lnTo>
                  <a:lnTo>
                    <a:pt x="82" y="138"/>
                  </a:lnTo>
                  <a:lnTo>
                    <a:pt x="82" y="136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5"/>
                  </a:lnTo>
                  <a:lnTo>
                    <a:pt x="86" y="123"/>
                  </a:lnTo>
                  <a:lnTo>
                    <a:pt x="87" y="121"/>
                  </a:lnTo>
                  <a:lnTo>
                    <a:pt x="87" y="119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90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2" y="100"/>
                  </a:lnTo>
                  <a:lnTo>
                    <a:pt x="93" y="100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6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3" y="90"/>
                  </a:lnTo>
                  <a:lnTo>
                    <a:pt x="95" y="89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5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6" y="64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6" y="60"/>
                  </a:lnTo>
                  <a:lnTo>
                    <a:pt x="96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8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9" y="43"/>
                  </a:lnTo>
                  <a:lnTo>
                    <a:pt x="99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100" y="11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7" name="Freeform 8">
              <a:extLst>
                <a:ext uri="{FF2B5EF4-FFF2-40B4-BE49-F238E27FC236}">
                  <a16:creationId xmlns:a16="http://schemas.microsoft.com/office/drawing/2014/main" id="{3F071F63-D2F9-F24A-A9ED-867FA22EC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175" y="2292350"/>
              <a:ext cx="68263" cy="69850"/>
            </a:xfrm>
            <a:custGeom>
              <a:avLst/>
              <a:gdLst>
                <a:gd name="T0" fmla="*/ 0 w 86"/>
                <a:gd name="T1" fmla="*/ 2147483646 h 86"/>
                <a:gd name="T2" fmla="*/ 2147483646 w 86"/>
                <a:gd name="T3" fmla="*/ 2147483646 h 86"/>
                <a:gd name="T4" fmla="*/ 2147483646 w 86"/>
                <a:gd name="T5" fmla="*/ 2147483646 h 86"/>
                <a:gd name="T6" fmla="*/ 2147483646 w 86"/>
                <a:gd name="T7" fmla="*/ 2147483646 h 86"/>
                <a:gd name="T8" fmla="*/ 2147483646 w 86"/>
                <a:gd name="T9" fmla="*/ 2147483646 h 86"/>
                <a:gd name="T10" fmla="*/ 2147483646 w 86"/>
                <a:gd name="T11" fmla="*/ 2147483646 h 86"/>
                <a:gd name="T12" fmla="*/ 2147483646 w 86"/>
                <a:gd name="T13" fmla="*/ 2147483646 h 86"/>
                <a:gd name="T14" fmla="*/ 2147483646 w 86"/>
                <a:gd name="T15" fmla="*/ 2147483646 h 86"/>
                <a:gd name="T16" fmla="*/ 2147483646 w 86"/>
                <a:gd name="T17" fmla="*/ 2147483646 h 86"/>
                <a:gd name="T18" fmla="*/ 2147483646 w 86"/>
                <a:gd name="T19" fmla="*/ 0 h 86"/>
                <a:gd name="T20" fmla="*/ 2147483646 w 86"/>
                <a:gd name="T21" fmla="*/ 0 h 86"/>
                <a:gd name="T22" fmla="*/ 2147483646 w 86"/>
                <a:gd name="T23" fmla="*/ 0 h 86"/>
                <a:gd name="T24" fmla="*/ 2147483646 w 86"/>
                <a:gd name="T25" fmla="*/ 0 h 86"/>
                <a:gd name="T26" fmla="*/ 2147483646 w 86"/>
                <a:gd name="T27" fmla="*/ 2147483646 h 86"/>
                <a:gd name="T28" fmla="*/ 2147483646 w 86"/>
                <a:gd name="T29" fmla="*/ 2147483646 h 86"/>
                <a:gd name="T30" fmla="*/ 2147483646 w 86"/>
                <a:gd name="T31" fmla="*/ 2147483646 h 86"/>
                <a:gd name="T32" fmla="*/ 2147483646 w 86"/>
                <a:gd name="T33" fmla="*/ 2147483646 h 86"/>
                <a:gd name="T34" fmla="*/ 2147483646 w 86"/>
                <a:gd name="T35" fmla="*/ 2147483646 h 86"/>
                <a:gd name="T36" fmla="*/ 2147483646 w 86"/>
                <a:gd name="T37" fmla="*/ 2147483646 h 86"/>
                <a:gd name="T38" fmla="*/ 2147483646 w 86"/>
                <a:gd name="T39" fmla="*/ 2147483646 h 86"/>
                <a:gd name="T40" fmla="*/ 2147483646 w 86"/>
                <a:gd name="T41" fmla="*/ 2147483646 h 86"/>
                <a:gd name="T42" fmla="*/ 2147483646 w 86"/>
                <a:gd name="T43" fmla="*/ 2147483646 h 86"/>
                <a:gd name="T44" fmla="*/ 2147483646 w 86"/>
                <a:gd name="T45" fmla="*/ 2147483646 h 86"/>
                <a:gd name="T46" fmla="*/ 2147483646 w 86"/>
                <a:gd name="T47" fmla="*/ 2147483646 h 86"/>
                <a:gd name="T48" fmla="*/ 2147483646 w 86"/>
                <a:gd name="T49" fmla="*/ 2147483646 h 86"/>
                <a:gd name="T50" fmla="*/ 2147483646 w 86"/>
                <a:gd name="T51" fmla="*/ 2147483646 h 86"/>
                <a:gd name="T52" fmla="*/ 2147483646 w 86"/>
                <a:gd name="T53" fmla="*/ 2147483646 h 86"/>
                <a:gd name="T54" fmla="*/ 2147483646 w 86"/>
                <a:gd name="T55" fmla="*/ 2147483646 h 86"/>
                <a:gd name="T56" fmla="*/ 2147483646 w 86"/>
                <a:gd name="T57" fmla="*/ 2147483646 h 86"/>
                <a:gd name="T58" fmla="*/ 2147483646 w 86"/>
                <a:gd name="T59" fmla="*/ 2147483646 h 86"/>
                <a:gd name="T60" fmla="*/ 2147483646 w 86"/>
                <a:gd name="T61" fmla="*/ 2147483646 h 86"/>
                <a:gd name="T62" fmla="*/ 2147483646 w 86"/>
                <a:gd name="T63" fmla="*/ 2147483646 h 86"/>
                <a:gd name="T64" fmla="*/ 2147483646 w 86"/>
                <a:gd name="T65" fmla="*/ 2147483646 h 86"/>
                <a:gd name="T66" fmla="*/ 2147483646 w 86"/>
                <a:gd name="T67" fmla="*/ 2147483646 h 86"/>
                <a:gd name="T68" fmla="*/ 2147483646 w 86"/>
                <a:gd name="T69" fmla="*/ 2147483646 h 86"/>
                <a:gd name="T70" fmla="*/ 2147483646 w 86"/>
                <a:gd name="T71" fmla="*/ 2147483646 h 86"/>
                <a:gd name="T72" fmla="*/ 2147483646 w 86"/>
                <a:gd name="T73" fmla="*/ 2147483646 h 86"/>
                <a:gd name="T74" fmla="*/ 2147483646 w 86"/>
                <a:gd name="T75" fmla="*/ 2147483646 h 86"/>
                <a:gd name="T76" fmla="*/ 2147483646 w 86"/>
                <a:gd name="T77" fmla="*/ 2147483646 h 86"/>
                <a:gd name="T78" fmla="*/ 2147483646 w 86"/>
                <a:gd name="T79" fmla="*/ 2147483646 h 86"/>
                <a:gd name="T80" fmla="*/ 2147483646 w 86"/>
                <a:gd name="T81" fmla="*/ 2147483646 h 86"/>
                <a:gd name="T82" fmla="*/ 2147483646 w 86"/>
                <a:gd name="T83" fmla="*/ 2147483646 h 86"/>
                <a:gd name="T84" fmla="*/ 2147483646 w 86"/>
                <a:gd name="T85" fmla="*/ 2147483646 h 86"/>
                <a:gd name="T86" fmla="*/ 2147483646 w 86"/>
                <a:gd name="T87" fmla="*/ 2147483646 h 86"/>
                <a:gd name="T88" fmla="*/ 2147483646 w 86"/>
                <a:gd name="T89" fmla="*/ 2147483646 h 86"/>
                <a:gd name="T90" fmla="*/ 2147483646 w 86"/>
                <a:gd name="T91" fmla="*/ 2147483646 h 86"/>
                <a:gd name="T92" fmla="*/ 2147483646 w 86"/>
                <a:gd name="T93" fmla="*/ 2147483646 h 86"/>
                <a:gd name="T94" fmla="*/ 2147483646 w 86"/>
                <a:gd name="T95" fmla="*/ 2147483646 h 86"/>
                <a:gd name="T96" fmla="*/ 2147483646 w 86"/>
                <a:gd name="T97" fmla="*/ 2147483646 h 86"/>
                <a:gd name="T98" fmla="*/ 2147483646 w 86"/>
                <a:gd name="T99" fmla="*/ 2147483646 h 86"/>
                <a:gd name="T100" fmla="*/ 2147483646 w 86"/>
                <a:gd name="T101" fmla="*/ 2147483646 h 86"/>
                <a:gd name="T102" fmla="*/ 2147483646 w 86"/>
                <a:gd name="T103" fmla="*/ 2147483646 h 86"/>
                <a:gd name="T104" fmla="*/ 2147483646 w 86"/>
                <a:gd name="T105" fmla="*/ 2147483646 h 86"/>
                <a:gd name="T106" fmla="*/ 2147483646 w 86"/>
                <a:gd name="T107" fmla="*/ 2147483646 h 86"/>
                <a:gd name="T108" fmla="*/ 2147483646 w 86"/>
                <a:gd name="T109" fmla="*/ 2147483646 h 86"/>
                <a:gd name="T110" fmla="*/ 0 w 86"/>
                <a:gd name="T111" fmla="*/ 2147483646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"/>
                <a:gd name="T169" fmla="*/ 0 h 86"/>
                <a:gd name="T170" fmla="*/ 86 w 86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" h="86">
                  <a:moveTo>
                    <a:pt x="0" y="50"/>
                  </a:moveTo>
                  <a:lnTo>
                    <a:pt x="0" y="34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5" y="8"/>
                  </a:lnTo>
                  <a:lnTo>
                    <a:pt x="76" y="10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81" y="14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20"/>
                  </a:lnTo>
                  <a:lnTo>
                    <a:pt x="85" y="21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6" y="27"/>
                  </a:lnTo>
                  <a:lnTo>
                    <a:pt x="86" y="29"/>
                  </a:lnTo>
                  <a:lnTo>
                    <a:pt x="86" y="30"/>
                  </a:lnTo>
                  <a:lnTo>
                    <a:pt x="86" y="33"/>
                  </a:lnTo>
                  <a:lnTo>
                    <a:pt x="86" y="34"/>
                  </a:lnTo>
                  <a:lnTo>
                    <a:pt x="86" y="50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4" y="64"/>
                  </a:lnTo>
                  <a:lnTo>
                    <a:pt x="84" y="66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1" y="70"/>
                  </a:lnTo>
                  <a:lnTo>
                    <a:pt x="79" y="72"/>
                  </a:lnTo>
                  <a:lnTo>
                    <a:pt x="79" y="73"/>
                  </a:lnTo>
                  <a:lnTo>
                    <a:pt x="78" y="75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3" y="77"/>
                  </a:lnTo>
                  <a:lnTo>
                    <a:pt x="72" y="79"/>
                  </a:lnTo>
                  <a:lnTo>
                    <a:pt x="71" y="79"/>
                  </a:lnTo>
                  <a:lnTo>
                    <a:pt x="69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9" y="82"/>
                  </a:lnTo>
                  <a:lnTo>
                    <a:pt x="17" y="80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3" y="77"/>
                  </a:lnTo>
                  <a:lnTo>
                    <a:pt x="12" y="76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7" y="72"/>
                  </a:lnTo>
                  <a:lnTo>
                    <a:pt x="6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28" name="Line 10">
              <a:extLst>
                <a:ext uri="{FF2B5EF4-FFF2-40B4-BE49-F238E27FC236}">
                  <a16:creationId xmlns:a16="http://schemas.microsoft.com/office/drawing/2014/main" id="{A1CCAAC4-3736-7048-A9DC-6FB9621E61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3088" y="26447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9" name="Freeform 13">
              <a:extLst>
                <a:ext uri="{FF2B5EF4-FFF2-40B4-BE49-F238E27FC236}">
                  <a16:creationId xmlns:a16="http://schemas.microsoft.com/office/drawing/2014/main" id="{8436DF56-0BFB-6D4C-8527-E89CFDDBF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638" y="1824038"/>
              <a:ext cx="2192338" cy="379413"/>
            </a:xfrm>
            <a:custGeom>
              <a:avLst/>
              <a:gdLst>
                <a:gd name="T0" fmla="*/ 0 w 1413"/>
                <a:gd name="T1" fmla="*/ 0 h 242"/>
                <a:gd name="T2" fmla="*/ 2147483646 w 1413"/>
                <a:gd name="T3" fmla="*/ 0 h 242"/>
                <a:gd name="T4" fmla="*/ 2147483646 w 1413"/>
                <a:gd name="T5" fmla="*/ 2147483646 h 242"/>
                <a:gd name="T6" fmla="*/ 2147483646 w 1413"/>
                <a:gd name="T7" fmla="*/ 2147483646 h 242"/>
                <a:gd name="T8" fmla="*/ 2147483646 w 1413"/>
                <a:gd name="T9" fmla="*/ 2147483646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0" name="Line 14">
              <a:extLst>
                <a:ext uri="{FF2B5EF4-FFF2-40B4-BE49-F238E27FC236}">
                  <a16:creationId xmlns:a16="http://schemas.microsoft.com/office/drawing/2014/main" id="{2CA7A128-CE13-664C-BF55-55123565E0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84650" y="2486025"/>
              <a:ext cx="84296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1" name="Line 15">
              <a:extLst>
                <a:ext uri="{FF2B5EF4-FFF2-40B4-BE49-F238E27FC236}">
                  <a16:creationId xmlns:a16="http://schemas.microsoft.com/office/drawing/2014/main" id="{B3277B11-D8B3-B046-8027-6D433A6B20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4638" y="2325688"/>
              <a:ext cx="614363" cy="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2" name="Line 16">
              <a:extLst>
                <a:ext uri="{FF2B5EF4-FFF2-40B4-BE49-F238E27FC236}">
                  <a16:creationId xmlns:a16="http://schemas.microsoft.com/office/drawing/2014/main" id="{31827D19-0E05-EE44-A609-D121DB5000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03900" y="2325688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3" name="Rectangle 17">
              <a:extLst>
                <a:ext uri="{FF2B5EF4-FFF2-40B4-BE49-F238E27FC236}">
                  <a16:creationId xmlns:a16="http://schemas.microsoft.com/office/drawing/2014/main" id="{44308F1D-929B-EF44-A0AC-8B6ABA48A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1708150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34" name="Rectangle 18">
              <a:extLst>
                <a:ext uri="{FF2B5EF4-FFF2-40B4-BE49-F238E27FC236}">
                  <a16:creationId xmlns:a16="http://schemas.microsoft.com/office/drawing/2014/main" id="{9FE53B69-E272-144E-AB0A-110C5A39C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241550"/>
              <a:ext cx="16511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35" name="Freeform 19">
              <a:extLst>
                <a:ext uri="{FF2B5EF4-FFF2-40B4-BE49-F238E27FC236}">
                  <a16:creationId xmlns:a16="http://schemas.microsoft.com/office/drawing/2014/main" id="{FE647F0B-4DD8-6743-B002-EBE396B5C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088" y="2325688"/>
              <a:ext cx="2895600" cy="798513"/>
            </a:xfrm>
            <a:custGeom>
              <a:avLst/>
              <a:gdLst>
                <a:gd name="T0" fmla="*/ 0 w 3649"/>
                <a:gd name="T1" fmla="*/ 0 h 1006"/>
                <a:gd name="T2" fmla="*/ 0 w 3649"/>
                <a:gd name="T3" fmla="*/ 2147483646 h 1006"/>
                <a:gd name="T4" fmla="*/ 0 w 3649"/>
                <a:gd name="T5" fmla="*/ 2147483646 h 1006"/>
                <a:gd name="T6" fmla="*/ 0 w 3649"/>
                <a:gd name="T7" fmla="*/ 2147483646 h 10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49"/>
                <a:gd name="T13" fmla="*/ 0 h 1006"/>
                <a:gd name="T14" fmla="*/ 3649 w 3649"/>
                <a:gd name="T15" fmla="*/ 1006 h 10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49" h="1006">
                  <a:moveTo>
                    <a:pt x="3649" y="0"/>
                  </a:moveTo>
                  <a:lnTo>
                    <a:pt x="3649" y="1006"/>
                  </a:lnTo>
                  <a:lnTo>
                    <a:pt x="0" y="1006"/>
                  </a:lnTo>
                  <a:lnTo>
                    <a:pt x="0" y="40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6" name="Freeform 21">
              <a:extLst>
                <a:ext uri="{FF2B5EF4-FFF2-40B4-BE49-F238E27FC236}">
                  <a16:creationId xmlns:a16="http://schemas.microsoft.com/office/drawing/2014/main" id="{75CA1B32-28B1-254F-8ACD-CE9FD6F0F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413" y="242252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4" y="3"/>
                  </a:lnTo>
                  <a:lnTo>
                    <a:pt x="52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6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6" y="124"/>
                  </a:lnTo>
                  <a:lnTo>
                    <a:pt x="17" y="127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9" y="137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2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2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8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8" y="148"/>
                  </a:lnTo>
                  <a:lnTo>
                    <a:pt x="112" y="147"/>
                  </a:lnTo>
                  <a:lnTo>
                    <a:pt x="115" y="145"/>
                  </a:lnTo>
                  <a:lnTo>
                    <a:pt x="118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7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7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1" y="104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5" y="85"/>
                  </a:lnTo>
                  <a:lnTo>
                    <a:pt x="155" y="81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4" y="65"/>
                  </a:lnTo>
                  <a:lnTo>
                    <a:pt x="154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1" y="50"/>
                  </a:lnTo>
                  <a:lnTo>
                    <a:pt x="149" y="48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5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8" y="10"/>
                  </a:lnTo>
                  <a:lnTo>
                    <a:pt x="115" y="9"/>
                  </a:lnTo>
                  <a:lnTo>
                    <a:pt x="112" y="7"/>
                  </a:lnTo>
                  <a:lnTo>
                    <a:pt x="108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8" y="2"/>
                  </a:lnTo>
                  <a:lnTo>
                    <a:pt x="93" y="2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7" name="Freeform 24">
              <a:extLst>
                <a:ext uri="{FF2B5EF4-FFF2-40B4-BE49-F238E27FC236}">
                  <a16:creationId xmlns:a16="http://schemas.microsoft.com/office/drawing/2014/main" id="{AC9C63C8-D5F5-2249-A22F-D67647F5E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688" y="2058988"/>
              <a:ext cx="682625" cy="271463"/>
            </a:xfrm>
            <a:custGeom>
              <a:avLst/>
              <a:gdLst>
                <a:gd name="T0" fmla="*/ 2147483646 w 859"/>
                <a:gd name="T1" fmla="*/ 0 h 342"/>
                <a:gd name="T2" fmla="*/ 2147483646 w 859"/>
                <a:gd name="T3" fmla="*/ 2147483646 h 342"/>
                <a:gd name="T4" fmla="*/ 2147483646 w 859"/>
                <a:gd name="T5" fmla="*/ 2147483646 h 342"/>
                <a:gd name="T6" fmla="*/ 2147483646 w 859"/>
                <a:gd name="T7" fmla="*/ 2147483646 h 342"/>
                <a:gd name="T8" fmla="*/ 2147483646 w 859"/>
                <a:gd name="T9" fmla="*/ 2147483646 h 342"/>
                <a:gd name="T10" fmla="*/ 2147483646 w 859"/>
                <a:gd name="T11" fmla="*/ 2147483646 h 342"/>
                <a:gd name="T12" fmla="*/ 2147483646 w 859"/>
                <a:gd name="T13" fmla="*/ 2147483646 h 342"/>
                <a:gd name="T14" fmla="*/ 2147483646 w 859"/>
                <a:gd name="T15" fmla="*/ 2147483646 h 342"/>
                <a:gd name="T16" fmla="*/ 2147483646 w 859"/>
                <a:gd name="T17" fmla="*/ 2147483646 h 342"/>
                <a:gd name="T18" fmla="*/ 2147483646 w 859"/>
                <a:gd name="T19" fmla="*/ 2147483646 h 342"/>
                <a:gd name="T20" fmla="*/ 2147483646 w 859"/>
                <a:gd name="T21" fmla="*/ 2147483646 h 342"/>
                <a:gd name="T22" fmla="*/ 2147483646 w 859"/>
                <a:gd name="T23" fmla="*/ 2147483646 h 342"/>
                <a:gd name="T24" fmla="*/ 2147483646 w 859"/>
                <a:gd name="T25" fmla="*/ 2147483646 h 342"/>
                <a:gd name="T26" fmla="*/ 2147483646 w 859"/>
                <a:gd name="T27" fmla="*/ 2147483646 h 342"/>
                <a:gd name="T28" fmla="*/ 2147483646 w 859"/>
                <a:gd name="T29" fmla="*/ 2147483646 h 342"/>
                <a:gd name="T30" fmla="*/ 2147483646 w 859"/>
                <a:gd name="T31" fmla="*/ 2147483646 h 342"/>
                <a:gd name="T32" fmla="*/ 2147483646 w 859"/>
                <a:gd name="T33" fmla="*/ 2147483646 h 342"/>
                <a:gd name="T34" fmla="*/ 2147483646 w 859"/>
                <a:gd name="T35" fmla="*/ 2147483646 h 342"/>
                <a:gd name="T36" fmla="*/ 2147483646 w 859"/>
                <a:gd name="T37" fmla="*/ 2147483646 h 342"/>
                <a:gd name="T38" fmla="*/ 2147483646 w 859"/>
                <a:gd name="T39" fmla="*/ 2147483646 h 342"/>
                <a:gd name="T40" fmla="*/ 2147483646 w 859"/>
                <a:gd name="T41" fmla="*/ 2147483646 h 342"/>
                <a:gd name="T42" fmla="*/ 2147483646 w 859"/>
                <a:gd name="T43" fmla="*/ 2147483646 h 342"/>
                <a:gd name="T44" fmla="*/ 2147483646 w 859"/>
                <a:gd name="T45" fmla="*/ 2147483646 h 342"/>
                <a:gd name="T46" fmla="*/ 2147483646 w 859"/>
                <a:gd name="T47" fmla="*/ 2147483646 h 342"/>
                <a:gd name="T48" fmla="*/ 2147483646 w 859"/>
                <a:gd name="T49" fmla="*/ 2147483646 h 342"/>
                <a:gd name="T50" fmla="*/ 2147483646 w 859"/>
                <a:gd name="T51" fmla="*/ 2147483646 h 342"/>
                <a:gd name="T52" fmla="*/ 2147483646 w 859"/>
                <a:gd name="T53" fmla="*/ 2147483646 h 342"/>
                <a:gd name="T54" fmla="*/ 2147483646 w 859"/>
                <a:gd name="T55" fmla="*/ 2147483646 h 342"/>
                <a:gd name="T56" fmla="*/ 2147483646 w 859"/>
                <a:gd name="T57" fmla="*/ 2147483646 h 342"/>
                <a:gd name="T58" fmla="*/ 2147483646 w 859"/>
                <a:gd name="T59" fmla="*/ 2147483646 h 342"/>
                <a:gd name="T60" fmla="*/ 2147483646 w 859"/>
                <a:gd name="T61" fmla="*/ 2147483646 h 342"/>
                <a:gd name="T62" fmla="*/ 2147483646 w 859"/>
                <a:gd name="T63" fmla="*/ 2147483646 h 342"/>
                <a:gd name="T64" fmla="*/ 2147483646 w 859"/>
                <a:gd name="T65" fmla="*/ 2147483646 h 342"/>
                <a:gd name="T66" fmla="*/ 2147483646 w 859"/>
                <a:gd name="T67" fmla="*/ 2147483646 h 342"/>
                <a:gd name="T68" fmla="*/ 2147483646 w 859"/>
                <a:gd name="T69" fmla="*/ 2147483646 h 342"/>
                <a:gd name="T70" fmla="*/ 2147483646 w 859"/>
                <a:gd name="T71" fmla="*/ 2147483646 h 342"/>
                <a:gd name="T72" fmla="*/ 2147483646 w 859"/>
                <a:gd name="T73" fmla="*/ 2147483646 h 342"/>
                <a:gd name="T74" fmla="*/ 2147483646 w 859"/>
                <a:gd name="T75" fmla="*/ 2147483646 h 342"/>
                <a:gd name="T76" fmla="*/ 2147483646 w 859"/>
                <a:gd name="T77" fmla="*/ 2147483646 h 342"/>
                <a:gd name="T78" fmla="*/ 2147483646 w 859"/>
                <a:gd name="T79" fmla="*/ 2147483646 h 342"/>
                <a:gd name="T80" fmla="*/ 2147483646 w 859"/>
                <a:gd name="T81" fmla="*/ 2147483646 h 342"/>
                <a:gd name="T82" fmla="*/ 2147483646 w 859"/>
                <a:gd name="T83" fmla="*/ 2147483646 h 342"/>
                <a:gd name="T84" fmla="*/ 2147483646 w 859"/>
                <a:gd name="T85" fmla="*/ 2147483646 h 342"/>
                <a:gd name="T86" fmla="*/ 2147483646 w 859"/>
                <a:gd name="T87" fmla="*/ 2147483646 h 342"/>
                <a:gd name="T88" fmla="*/ 2147483646 w 859"/>
                <a:gd name="T89" fmla="*/ 2147483646 h 342"/>
                <a:gd name="T90" fmla="*/ 2147483646 w 859"/>
                <a:gd name="T91" fmla="*/ 2147483646 h 342"/>
                <a:gd name="T92" fmla="*/ 2147483646 w 859"/>
                <a:gd name="T93" fmla="*/ 2147483646 h 342"/>
                <a:gd name="T94" fmla="*/ 2147483646 w 859"/>
                <a:gd name="T95" fmla="*/ 2147483646 h 342"/>
                <a:gd name="T96" fmla="*/ 2147483646 w 859"/>
                <a:gd name="T97" fmla="*/ 2147483646 h 342"/>
                <a:gd name="T98" fmla="*/ 2147483646 w 859"/>
                <a:gd name="T99" fmla="*/ 2147483646 h 342"/>
                <a:gd name="T100" fmla="*/ 2147483646 w 859"/>
                <a:gd name="T101" fmla="*/ 2147483646 h 342"/>
                <a:gd name="T102" fmla="*/ 2147483646 w 859"/>
                <a:gd name="T103" fmla="*/ 2147483646 h 342"/>
                <a:gd name="T104" fmla="*/ 2147483646 w 859"/>
                <a:gd name="T105" fmla="*/ 2147483646 h 342"/>
                <a:gd name="T106" fmla="*/ 2147483646 w 859"/>
                <a:gd name="T107" fmla="*/ 2147483646 h 342"/>
                <a:gd name="T108" fmla="*/ 2147483646 w 859"/>
                <a:gd name="T109" fmla="*/ 2147483646 h 342"/>
                <a:gd name="T110" fmla="*/ 2147483646 w 859"/>
                <a:gd name="T111" fmla="*/ 2147483646 h 342"/>
                <a:gd name="T112" fmla="*/ 2147483646 w 859"/>
                <a:gd name="T113" fmla="*/ 2147483646 h 342"/>
                <a:gd name="T114" fmla="*/ 2147483646 w 859"/>
                <a:gd name="T115" fmla="*/ 2147483646 h 342"/>
                <a:gd name="T116" fmla="*/ 2147483646 w 859"/>
                <a:gd name="T117" fmla="*/ 2147483646 h 342"/>
                <a:gd name="T118" fmla="*/ 2147483646 w 859"/>
                <a:gd name="T119" fmla="*/ 2147483646 h 342"/>
                <a:gd name="T120" fmla="*/ 2147483646 w 859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3" y="0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68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8" y="0"/>
                  </a:lnTo>
                  <a:lnTo>
                    <a:pt x="246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2"/>
                  </a:lnTo>
                  <a:lnTo>
                    <a:pt x="300" y="2"/>
                  </a:lnTo>
                  <a:lnTo>
                    <a:pt x="310" y="2"/>
                  </a:lnTo>
                  <a:lnTo>
                    <a:pt x="320" y="2"/>
                  </a:lnTo>
                  <a:lnTo>
                    <a:pt x="329" y="2"/>
                  </a:lnTo>
                  <a:lnTo>
                    <a:pt x="336" y="2"/>
                  </a:lnTo>
                  <a:lnTo>
                    <a:pt x="343" y="2"/>
                  </a:lnTo>
                  <a:lnTo>
                    <a:pt x="349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6" y="2"/>
                  </a:lnTo>
                  <a:lnTo>
                    <a:pt x="371" y="2"/>
                  </a:lnTo>
                  <a:lnTo>
                    <a:pt x="373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81" y="2"/>
                  </a:lnTo>
                  <a:lnTo>
                    <a:pt x="384" y="2"/>
                  </a:lnTo>
                  <a:lnTo>
                    <a:pt x="385" y="3"/>
                  </a:lnTo>
                  <a:lnTo>
                    <a:pt x="388" y="3"/>
                  </a:lnTo>
                  <a:lnTo>
                    <a:pt x="391" y="3"/>
                  </a:lnTo>
                  <a:lnTo>
                    <a:pt x="392" y="3"/>
                  </a:lnTo>
                  <a:lnTo>
                    <a:pt x="395" y="3"/>
                  </a:lnTo>
                  <a:lnTo>
                    <a:pt x="396" y="3"/>
                  </a:lnTo>
                  <a:lnTo>
                    <a:pt x="398" y="3"/>
                  </a:lnTo>
                  <a:lnTo>
                    <a:pt x="399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6"/>
                  </a:lnTo>
                  <a:lnTo>
                    <a:pt x="421" y="6"/>
                  </a:lnTo>
                  <a:lnTo>
                    <a:pt x="422" y="6"/>
                  </a:lnTo>
                  <a:lnTo>
                    <a:pt x="424" y="6"/>
                  </a:lnTo>
                  <a:lnTo>
                    <a:pt x="425" y="6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31" y="7"/>
                  </a:lnTo>
                  <a:lnTo>
                    <a:pt x="432" y="7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8" y="7"/>
                  </a:lnTo>
                  <a:lnTo>
                    <a:pt x="441" y="9"/>
                  </a:lnTo>
                  <a:lnTo>
                    <a:pt x="444" y="9"/>
                  </a:lnTo>
                  <a:lnTo>
                    <a:pt x="445" y="9"/>
                  </a:lnTo>
                  <a:lnTo>
                    <a:pt x="447" y="9"/>
                  </a:lnTo>
                  <a:lnTo>
                    <a:pt x="450" y="9"/>
                  </a:lnTo>
                  <a:lnTo>
                    <a:pt x="451" y="10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2"/>
                  </a:lnTo>
                  <a:lnTo>
                    <a:pt x="461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3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80" y="16"/>
                  </a:lnTo>
                  <a:lnTo>
                    <a:pt x="481" y="17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2"/>
                  </a:lnTo>
                  <a:lnTo>
                    <a:pt x="498" y="22"/>
                  </a:lnTo>
                  <a:lnTo>
                    <a:pt x="500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6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7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9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4" y="36"/>
                  </a:lnTo>
                  <a:lnTo>
                    <a:pt x="536" y="37"/>
                  </a:lnTo>
                  <a:lnTo>
                    <a:pt x="539" y="37"/>
                  </a:lnTo>
                  <a:lnTo>
                    <a:pt x="540" y="39"/>
                  </a:lnTo>
                  <a:lnTo>
                    <a:pt x="542" y="40"/>
                  </a:lnTo>
                  <a:lnTo>
                    <a:pt x="544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4" y="46"/>
                  </a:lnTo>
                  <a:lnTo>
                    <a:pt x="557" y="47"/>
                  </a:lnTo>
                  <a:lnTo>
                    <a:pt x="559" y="47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7" y="53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3" y="56"/>
                  </a:lnTo>
                  <a:lnTo>
                    <a:pt x="575" y="56"/>
                  </a:lnTo>
                  <a:lnTo>
                    <a:pt x="576" y="58"/>
                  </a:lnTo>
                  <a:lnTo>
                    <a:pt x="577" y="58"/>
                  </a:lnTo>
                  <a:lnTo>
                    <a:pt x="579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8" y="63"/>
                  </a:lnTo>
                  <a:lnTo>
                    <a:pt x="589" y="63"/>
                  </a:lnTo>
                  <a:lnTo>
                    <a:pt x="590" y="65"/>
                  </a:lnTo>
                  <a:lnTo>
                    <a:pt x="592" y="66"/>
                  </a:lnTo>
                  <a:lnTo>
                    <a:pt x="595" y="68"/>
                  </a:lnTo>
                  <a:lnTo>
                    <a:pt x="596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3"/>
                  </a:lnTo>
                  <a:lnTo>
                    <a:pt x="606" y="73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8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3"/>
                  </a:lnTo>
                  <a:lnTo>
                    <a:pt x="623" y="83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6" y="86"/>
                  </a:lnTo>
                  <a:lnTo>
                    <a:pt x="628" y="86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1"/>
                  </a:lnTo>
                  <a:lnTo>
                    <a:pt x="636" y="92"/>
                  </a:lnTo>
                  <a:lnTo>
                    <a:pt x="638" y="93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6"/>
                  </a:lnTo>
                  <a:lnTo>
                    <a:pt x="644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51" y="102"/>
                  </a:lnTo>
                  <a:lnTo>
                    <a:pt x="652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5" y="105"/>
                  </a:lnTo>
                  <a:lnTo>
                    <a:pt x="656" y="106"/>
                  </a:lnTo>
                  <a:lnTo>
                    <a:pt x="658" y="106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61" y="109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19"/>
                  </a:lnTo>
                  <a:lnTo>
                    <a:pt x="674" y="119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79" y="124"/>
                  </a:lnTo>
                  <a:lnTo>
                    <a:pt x="681" y="125"/>
                  </a:lnTo>
                  <a:lnTo>
                    <a:pt x="682" y="125"/>
                  </a:lnTo>
                  <a:lnTo>
                    <a:pt x="682" y="126"/>
                  </a:lnTo>
                  <a:lnTo>
                    <a:pt x="684" y="126"/>
                  </a:lnTo>
                  <a:lnTo>
                    <a:pt x="684" y="128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29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2"/>
                  </a:lnTo>
                  <a:lnTo>
                    <a:pt x="692" y="132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2" y="141"/>
                  </a:lnTo>
                  <a:lnTo>
                    <a:pt x="704" y="141"/>
                  </a:lnTo>
                  <a:lnTo>
                    <a:pt x="705" y="142"/>
                  </a:lnTo>
                  <a:lnTo>
                    <a:pt x="707" y="144"/>
                  </a:lnTo>
                  <a:lnTo>
                    <a:pt x="708" y="144"/>
                  </a:lnTo>
                  <a:lnTo>
                    <a:pt x="708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49"/>
                  </a:lnTo>
                  <a:lnTo>
                    <a:pt x="714" y="149"/>
                  </a:lnTo>
                  <a:lnTo>
                    <a:pt x="714" y="151"/>
                  </a:lnTo>
                  <a:lnTo>
                    <a:pt x="715" y="152"/>
                  </a:lnTo>
                  <a:lnTo>
                    <a:pt x="717" y="154"/>
                  </a:lnTo>
                  <a:lnTo>
                    <a:pt x="718" y="154"/>
                  </a:lnTo>
                  <a:lnTo>
                    <a:pt x="718" y="155"/>
                  </a:lnTo>
                  <a:lnTo>
                    <a:pt x="720" y="157"/>
                  </a:lnTo>
                  <a:lnTo>
                    <a:pt x="721" y="158"/>
                  </a:lnTo>
                  <a:lnTo>
                    <a:pt x="723" y="160"/>
                  </a:lnTo>
                  <a:lnTo>
                    <a:pt x="724" y="161"/>
                  </a:lnTo>
                  <a:lnTo>
                    <a:pt x="725" y="162"/>
                  </a:lnTo>
                  <a:lnTo>
                    <a:pt x="727" y="164"/>
                  </a:lnTo>
                  <a:lnTo>
                    <a:pt x="728" y="165"/>
                  </a:lnTo>
                  <a:lnTo>
                    <a:pt x="728" y="167"/>
                  </a:lnTo>
                  <a:lnTo>
                    <a:pt x="730" y="167"/>
                  </a:lnTo>
                  <a:lnTo>
                    <a:pt x="731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4" y="171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7" y="175"/>
                  </a:lnTo>
                  <a:lnTo>
                    <a:pt x="738" y="177"/>
                  </a:lnTo>
                  <a:lnTo>
                    <a:pt x="740" y="178"/>
                  </a:lnTo>
                  <a:lnTo>
                    <a:pt x="741" y="180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7" y="188"/>
                  </a:lnTo>
                  <a:lnTo>
                    <a:pt x="748" y="190"/>
                  </a:lnTo>
                  <a:lnTo>
                    <a:pt x="750" y="191"/>
                  </a:lnTo>
                  <a:lnTo>
                    <a:pt x="751" y="193"/>
                  </a:lnTo>
                  <a:lnTo>
                    <a:pt x="753" y="194"/>
                  </a:lnTo>
                  <a:lnTo>
                    <a:pt x="754" y="197"/>
                  </a:lnTo>
                  <a:lnTo>
                    <a:pt x="757" y="198"/>
                  </a:lnTo>
                  <a:lnTo>
                    <a:pt x="758" y="200"/>
                  </a:lnTo>
                  <a:lnTo>
                    <a:pt x="760" y="201"/>
                  </a:lnTo>
                  <a:lnTo>
                    <a:pt x="761" y="204"/>
                  </a:lnTo>
                  <a:lnTo>
                    <a:pt x="763" y="205"/>
                  </a:lnTo>
                  <a:lnTo>
                    <a:pt x="763" y="207"/>
                  </a:lnTo>
                  <a:lnTo>
                    <a:pt x="764" y="208"/>
                  </a:lnTo>
                  <a:lnTo>
                    <a:pt x="766" y="210"/>
                  </a:lnTo>
                  <a:lnTo>
                    <a:pt x="767" y="210"/>
                  </a:lnTo>
                  <a:lnTo>
                    <a:pt x="767" y="211"/>
                  </a:lnTo>
                  <a:lnTo>
                    <a:pt x="769" y="213"/>
                  </a:lnTo>
                  <a:lnTo>
                    <a:pt x="770" y="214"/>
                  </a:lnTo>
                  <a:lnTo>
                    <a:pt x="770" y="216"/>
                  </a:lnTo>
                  <a:lnTo>
                    <a:pt x="771" y="216"/>
                  </a:lnTo>
                  <a:lnTo>
                    <a:pt x="771" y="217"/>
                  </a:lnTo>
                  <a:lnTo>
                    <a:pt x="773" y="218"/>
                  </a:lnTo>
                  <a:lnTo>
                    <a:pt x="774" y="220"/>
                  </a:lnTo>
                  <a:lnTo>
                    <a:pt x="776" y="221"/>
                  </a:lnTo>
                  <a:lnTo>
                    <a:pt x="776" y="223"/>
                  </a:lnTo>
                  <a:lnTo>
                    <a:pt x="777" y="224"/>
                  </a:lnTo>
                  <a:lnTo>
                    <a:pt x="779" y="226"/>
                  </a:lnTo>
                  <a:lnTo>
                    <a:pt x="779" y="227"/>
                  </a:lnTo>
                  <a:lnTo>
                    <a:pt x="780" y="228"/>
                  </a:lnTo>
                  <a:lnTo>
                    <a:pt x="781" y="230"/>
                  </a:lnTo>
                  <a:lnTo>
                    <a:pt x="783" y="231"/>
                  </a:lnTo>
                  <a:lnTo>
                    <a:pt x="783" y="233"/>
                  </a:lnTo>
                  <a:lnTo>
                    <a:pt x="784" y="234"/>
                  </a:lnTo>
                  <a:lnTo>
                    <a:pt x="786" y="237"/>
                  </a:lnTo>
                  <a:lnTo>
                    <a:pt x="787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3" y="246"/>
                  </a:lnTo>
                  <a:lnTo>
                    <a:pt x="794" y="247"/>
                  </a:lnTo>
                  <a:lnTo>
                    <a:pt x="796" y="250"/>
                  </a:lnTo>
                  <a:lnTo>
                    <a:pt x="797" y="251"/>
                  </a:lnTo>
                  <a:lnTo>
                    <a:pt x="799" y="253"/>
                  </a:lnTo>
                  <a:lnTo>
                    <a:pt x="799" y="254"/>
                  </a:lnTo>
                  <a:lnTo>
                    <a:pt x="800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3" y="260"/>
                  </a:lnTo>
                  <a:lnTo>
                    <a:pt x="804" y="261"/>
                  </a:lnTo>
                  <a:lnTo>
                    <a:pt x="806" y="263"/>
                  </a:lnTo>
                  <a:lnTo>
                    <a:pt x="806" y="264"/>
                  </a:lnTo>
                  <a:lnTo>
                    <a:pt x="807" y="266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0" y="270"/>
                  </a:lnTo>
                  <a:lnTo>
                    <a:pt x="812" y="272"/>
                  </a:lnTo>
                  <a:lnTo>
                    <a:pt x="813" y="273"/>
                  </a:lnTo>
                  <a:lnTo>
                    <a:pt x="813" y="274"/>
                  </a:lnTo>
                  <a:lnTo>
                    <a:pt x="815" y="276"/>
                  </a:lnTo>
                  <a:lnTo>
                    <a:pt x="816" y="277"/>
                  </a:lnTo>
                  <a:lnTo>
                    <a:pt x="816" y="279"/>
                  </a:lnTo>
                  <a:lnTo>
                    <a:pt x="817" y="280"/>
                  </a:lnTo>
                  <a:lnTo>
                    <a:pt x="819" y="282"/>
                  </a:lnTo>
                  <a:lnTo>
                    <a:pt x="820" y="283"/>
                  </a:lnTo>
                  <a:lnTo>
                    <a:pt x="822" y="286"/>
                  </a:lnTo>
                  <a:lnTo>
                    <a:pt x="823" y="287"/>
                  </a:lnTo>
                  <a:lnTo>
                    <a:pt x="825" y="290"/>
                  </a:lnTo>
                  <a:lnTo>
                    <a:pt x="826" y="292"/>
                  </a:lnTo>
                  <a:lnTo>
                    <a:pt x="827" y="295"/>
                  </a:lnTo>
                  <a:lnTo>
                    <a:pt x="829" y="296"/>
                  </a:lnTo>
                  <a:lnTo>
                    <a:pt x="830" y="299"/>
                  </a:lnTo>
                  <a:lnTo>
                    <a:pt x="832" y="300"/>
                  </a:lnTo>
                  <a:lnTo>
                    <a:pt x="833" y="303"/>
                  </a:lnTo>
                  <a:lnTo>
                    <a:pt x="835" y="305"/>
                  </a:lnTo>
                  <a:lnTo>
                    <a:pt x="836" y="306"/>
                  </a:lnTo>
                  <a:lnTo>
                    <a:pt x="837" y="307"/>
                  </a:lnTo>
                  <a:lnTo>
                    <a:pt x="839" y="309"/>
                  </a:lnTo>
                  <a:lnTo>
                    <a:pt x="840" y="310"/>
                  </a:lnTo>
                  <a:lnTo>
                    <a:pt x="840" y="312"/>
                  </a:lnTo>
                  <a:lnTo>
                    <a:pt x="842" y="313"/>
                  </a:lnTo>
                  <a:lnTo>
                    <a:pt x="843" y="315"/>
                  </a:lnTo>
                  <a:lnTo>
                    <a:pt x="843" y="316"/>
                  </a:lnTo>
                  <a:lnTo>
                    <a:pt x="845" y="318"/>
                  </a:lnTo>
                  <a:lnTo>
                    <a:pt x="845" y="319"/>
                  </a:lnTo>
                  <a:lnTo>
                    <a:pt x="846" y="319"/>
                  </a:lnTo>
                  <a:lnTo>
                    <a:pt x="846" y="320"/>
                  </a:lnTo>
                  <a:lnTo>
                    <a:pt x="848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50" y="326"/>
                  </a:lnTo>
                  <a:lnTo>
                    <a:pt x="850" y="328"/>
                  </a:lnTo>
                  <a:lnTo>
                    <a:pt x="852" y="329"/>
                  </a:lnTo>
                  <a:lnTo>
                    <a:pt x="852" y="330"/>
                  </a:lnTo>
                  <a:lnTo>
                    <a:pt x="853" y="332"/>
                  </a:lnTo>
                  <a:lnTo>
                    <a:pt x="855" y="333"/>
                  </a:lnTo>
                  <a:lnTo>
                    <a:pt x="855" y="335"/>
                  </a:lnTo>
                  <a:lnTo>
                    <a:pt x="856" y="336"/>
                  </a:lnTo>
                  <a:lnTo>
                    <a:pt x="858" y="338"/>
                  </a:lnTo>
                  <a:lnTo>
                    <a:pt x="858" y="339"/>
                  </a:lnTo>
                  <a:lnTo>
                    <a:pt x="859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8" name="Freeform 25">
              <a:extLst>
                <a:ext uri="{FF2B5EF4-FFF2-40B4-BE49-F238E27FC236}">
                  <a16:creationId xmlns:a16="http://schemas.microsoft.com/office/drawing/2014/main" id="{FF606F22-8BED-A046-B4F4-8DA487C8E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688" y="2332038"/>
              <a:ext cx="682625" cy="271463"/>
            </a:xfrm>
            <a:custGeom>
              <a:avLst/>
              <a:gdLst>
                <a:gd name="T0" fmla="*/ 2147483646 w 859"/>
                <a:gd name="T1" fmla="*/ 2147483646 h 342"/>
                <a:gd name="T2" fmla="*/ 2147483646 w 859"/>
                <a:gd name="T3" fmla="*/ 2147483646 h 342"/>
                <a:gd name="T4" fmla="*/ 2147483646 w 859"/>
                <a:gd name="T5" fmla="*/ 2147483646 h 342"/>
                <a:gd name="T6" fmla="*/ 2147483646 w 859"/>
                <a:gd name="T7" fmla="*/ 2147483646 h 342"/>
                <a:gd name="T8" fmla="*/ 2147483646 w 859"/>
                <a:gd name="T9" fmla="*/ 2147483646 h 342"/>
                <a:gd name="T10" fmla="*/ 2147483646 w 859"/>
                <a:gd name="T11" fmla="*/ 2147483646 h 342"/>
                <a:gd name="T12" fmla="*/ 2147483646 w 859"/>
                <a:gd name="T13" fmla="*/ 2147483646 h 342"/>
                <a:gd name="T14" fmla="*/ 2147483646 w 859"/>
                <a:gd name="T15" fmla="*/ 2147483646 h 342"/>
                <a:gd name="T16" fmla="*/ 2147483646 w 859"/>
                <a:gd name="T17" fmla="*/ 2147483646 h 342"/>
                <a:gd name="T18" fmla="*/ 2147483646 w 859"/>
                <a:gd name="T19" fmla="*/ 2147483646 h 342"/>
                <a:gd name="T20" fmla="*/ 2147483646 w 859"/>
                <a:gd name="T21" fmla="*/ 2147483646 h 342"/>
                <a:gd name="T22" fmla="*/ 2147483646 w 859"/>
                <a:gd name="T23" fmla="*/ 2147483646 h 342"/>
                <a:gd name="T24" fmla="*/ 2147483646 w 859"/>
                <a:gd name="T25" fmla="*/ 2147483646 h 342"/>
                <a:gd name="T26" fmla="*/ 2147483646 w 859"/>
                <a:gd name="T27" fmla="*/ 2147483646 h 342"/>
                <a:gd name="T28" fmla="*/ 2147483646 w 859"/>
                <a:gd name="T29" fmla="*/ 2147483646 h 342"/>
                <a:gd name="T30" fmla="*/ 2147483646 w 859"/>
                <a:gd name="T31" fmla="*/ 2147483646 h 342"/>
                <a:gd name="T32" fmla="*/ 2147483646 w 859"/>
                <a:gd name="T33" fmla="*/ 2147483646 h 342"/>
                <a:gd name="T34" fmla="*/ 2147483646 w 859"/>
                <a:gd name="T35" fmla="*/ 2147483646 h 342"/>
                <a:gd name="T36" fmla="*/ 2147483646 w 859"/>
                <a:gd name="T37" fmla="*/ 2147483646 h 342"/>
                <a:gd name="T38" fmla="*/ 2147483646 w 859"/>
                <a:gd name="T39" fmla="*/ 2147483646 h 342"/>
                <a:gd name="T40" fmla="*/ 2147483646 w 859"/>
                <a:gd name="T41" fmla="*/ 2147483646 h 342"/>
                <a:gd name="T42" fmla="*/ 2147483646 w 859"/>
                <a:gd name="T43" fmla="*/ 2147483646 h 342"/>
                <a:gd name="T44" fmla="*/ 2147483646 w 859"/>
                <a:gd name="T45" fmla="*/ 2147483646 h 342"/>
                <a:gd name="T46" fmla="*/ 2147483646 w 859"/>
                <a:gd name="T47" fmla="*/ 2147483646 h 342"/>
                <a:gd name="T48" fmla="*/ 2147483646 w 859"/>
                <a:gd name="T49" fmla="*/ 2147483646 h 342"/>
                <a:gd name="T50" fmla="*/ 2147483646 w 859"/>
                <a:gd name="T51" fmla="*/ 2147483646 h 342"/>
                <a:gd name="T52" fmla="*/ 2147483646 w 859"/>
                <a:gd name="T53" fmla="*/ 2147483646 h 342"/>
                <a:gd name="T54" fmla="*/ 2147483646 w 859"/>
                <a:gd name="T55" fmla="*/ 2147483646 h 342"/>
                <a:gd name="T56" fmla="*/ 2147483646 w 859"/>
                <a:gd name="T57" fmla="*/ 2147483646 h 342"/>
                <a:gd name="T58" fmla="*/ 2147483646 w 859"/>
                <a:gd name="T59" fmla="*/ 2147483646 h 342"/>
                <a:gd name="T60" fmla="*/ 2147483646 w 859"/>
                <a:gd name="T61" fmla="*/ 2147483646 h 342"/>
                <a:gd name="T62" fmla="*/ 2147483646 w 859"/>
                <a:gd name="T63" fmla="*/ 2147483646 h 342"/>
                <a:gd name="T64" fmla="*/ 2147483646 w 859"/>
                <a:gd name="T65" fmla="*/ 2147483646 h 342"/>
                <a:gd name="T66" fmla="*/ 2147483646 w 859"/>
                <a:gd name="T67" fmla="*/ 2147483646 h 342"/>
                <a:gd name="T68" fmla="*/ 2147483646 w 859"/>
                <a:gd name="T69" fmla="*/ 2147483646 h 342"/>
                <a:gd name="T70" fmla="*/ 2147483646 w 859"/>
                <a:gd name="T71" fmla="*/ 2147483646 h 342"/>
                <a:gd name="T72" fmla="*/ 2147483646 w 859"/>
                <a:gd name="T73" fmla="*/ 2147483646 h 342"/>
                <a:gd name="T74" fmla="*/ 2147483646 w 859"/>
                <a:gd name="T75" fmla="*/ 2147483646 h 342"/>
                <a:gd name="T76" fmla="*/ 2147483646 w 859"/>
                <a:gd name="T77" fmla="*/ 2147483646 h 342"/>
                <a:gd name="T78" fmla="*/ 2147483646 w 859"/>
                <a:gd name="T79" fmla="*/ 2147483646 h 342"/>
                <a:gd name="T80" fmla="*/ 2147483646 w 859"/>
                <a:gd name="T81" fmla="*/ 2147483646 h 342"/>
                <a:gd name="T82" fmla="*/ 2147483646 w 859"/>
                <a:gd name="T83" fmla="*/ 2147483646 h 342"/>
                <a:gd name="T84" fmla="*/ 2147483646 w 859"/>
                <a:gd name="T85" fmla="*/ 2147483646 h 342"/>
                <a:gd name="T86" fmla="*/ 2147483646 w 859"/>
                <a:gd name="T87" fmla="*/ 2147483646 h 342"/>
                <a:gd name="T88" fmla="*/ 2147483646 w 859"/>
                <a:gd name="T89" fmla="*/ 2147483646 h 342"/>
                <a:gd name="T90" fmla="*/ 2147483646 w 859"/>
                <a:gd name="T91" fmla="*/ 2147483646 h 342"/>
                <a:gd name="T92" fmla="*/ 2147483646 w 859"/>
                <a:gd name="T93" fmla="*/ 2147483646 h 342"/>
                <a:gd name="T94" fmla="*/ 2147483646 w 859"/>
                <a:gd name="T95" fmla="*/ 2147483646 h 342"/>
                <a:gd name="T96" fmla="*/ 2147483646 w 859"/>
                <a:gd name="T97" fmla="*/ 2147483646 h 342"/>
                <a:gd name="T98" fmla="*/ 2147483646 w 859"/>
                <a:gd name="T99" fmla="*/ 2147483646 h 342"/>
                <a:gd name="T100" fmla="*/ 2147483646 w 859"/>
                <a:gd name="T101" fmla="*/ 2147483646 h 342"/>
                <a:gd name="T102" fmla="*/ 2147483646 w 859"/>
                <a:gd name="T103" fmla="*/ 2147483646 h 342"/>
                <a:gd name="T104" fmla="*/ 2147483646 w 859"/>
                <a:gd name="T105" fmla="*/ 2147483646 h 342"/>
                <a:gd name="T106" fmla="*/ 2147483646 w 859"/>
                <a:gd name="T107" fmla="*/ 2147483646 h 342"/>
                <a:gd name="T108" fmla="*/ 2147483646 w 859"/>
                <a:gd name="T109" fmla="*/ 2147483646 h 342"/>
                <a:gd name="T110" fmla="*/ 2147483646 w 859"/>
                <a:gd name="T111" fmla="*/ 2147483646 h 342"/>
                <a:gd name="T112" fmla="*/ 2147483646 w 859"/>
                <a:gd name="T113" fmla="*/ 2147483646 h 342"/>
                <a:gd name="T114" fmla="*/ 2147483646 w 859"/>
                <a:gd name="T115" fmla="*/ 2147483646 h 342"/>
                <a:gd name="T116" fmla="*/ 2147483646 w 859"/>
                <a:gd name="T117" fmla="*/ 2147483646 h 342"/>
                <a:gd name="T118" fmla="*/ 2147483646 w 859"/>
                <a:gd name="T119" fmla="*/ 2147483646 h 342"/>
                <a:gd name="T120" fmla="*/ 2147483646 w 859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3" y="342"/>
                  </a:lnTo>
                  <a:lnTo>
                    <a:pt x="119" y="342"/>
                  </a:lnTo>
                  <a:lnTo>
                    <a:pt x="145" y="342"/>
                  </a:lnTo>
                  <a:lnTo>
                    <a:pt x="168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8" y="342"/>
                  </a:lnTo>
                  <a:lnTo>
                    <a:pt x="246" y="342"/>
                  </a:lnTo>
                  <a:lnTo>
                    <a:pt x="260" y="342"/>
                  </a:lnTo>
                  <a:lnTo>
                    <a:pt x="274" y="342"/>
                  </a:lnTo>
                  <a:lnTo>
                    <a:pt x="287" y="342"/>
                  </a:lnTo>
                  <a:lnTo>
                    <a:pt x="300" y="342"/>
                  </a:lnTo>
                  <a:lnTo>
                    <a:pt x="310" y="341"/>
                  </a:lnTo>
                  <a:lnTo>
                    <a:pt x="320" y="341"/>
                  </a:lnTo>
                  <a:lnTo>
                    <a:pt x="329" y="341"/>
                  </a:lnTo>
                  <a:lnTo>
                    <a:pt x="336" y="341"/>
                  </a:lnTo>
                  <a:lnTo>
                    <a:pt x="343" y="341"/>
                  </a:lnTo>
                  <a:lnTo>
                    <a:pt x="349" y="341"/>
                  </a:lnTo>
                  <a:lnTo>
                    <a:pt x="355" y="341"/>
                  </a:lnTo>
                  <a:lnTo>
                    <a:pt x="359" y="341"/>
                  </a:lnTo>
                  <a:lnTo>
                    <a:pt x="363" y="341"/>
                  </a:lnTo>
                  <a:lnTo>
                    <a:pt x="366" y="341"/>
                  </a:lnTo>
                  <a:lnTo>
                    <a:pt x="371" y="341"/>
                  </a:lnTo>
                  <a:lnTo>
                    <a:pt x="373" y="341"/>
                  </a:lnTo>
                  <a:lnTo>
                    <a:pt x="376" y="341"/>
                  </a:lnTo>
                  <a:lnTo>
                    <a:pt x="378" y="341"/>
                  </a:lnTo>
                  <a:lnTo>
                    <a:pt x="381" y="341"/>
                  </a:lnTo>
                  <a:lnTo>
                    <a:pt x="384" y="341"/>
                  </a:lnTo>
                  <a:lnTo>
                    <a:pt x="385" y="341"/>
                  </a:lnTo>
                  <a:lnTo>
                    <a:pt x="388" y="339"/>
                  </a:lnTo>
                  <a:lnTo>
                    <a:pt x="391" y="339"/>
                  </a:lnTo>
                  <a:lnTo>
                    <a:pt x="392" y="339"/>
                  </a:lnTo>
                  <a:lnTo>
                    <a:pt x="395" y="339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399" y="339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5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8"/>
                  </a:lnTo>
                  <a:lnTo>
                    <a:pt x="414" y="338"/>
                  </a:lnTo>
                  <a:lnTo>
                    <a:pt x="415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6"/>
                  </a:lnTo>
                  <a:lnTo>
                    <a:pt x="425" y="336"/>
                  </a:lnTo>
                  <a:lnTo>
                    <a:pt x="427" y="336"/>
                  </a:lnTo>
                  <a:lnTo>
                    <a:pt x="428" y="336"/>
                  </a:lnTo>
                  <a:lnTo>
                    <a:pt x="431" y="335"/>
                  </a:lnTo>
                  <a:lnTo>
                    <a:pt x="432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8" y="335"/>
                  </a:lnTo>
                  <a:lnTo>
                    <a:pt x="441" y="334"/>
                  </a:lnTo>
                  <a:lnTo>
                    <a:pt x="444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1"/>
                  </a:lnTo>
                  <a:lnTo>
                    <a:pt x="461" y="331"/>
                  </a:lnTo>
                  <a:lnTo>
                    <a:pt x="463" y="331"/>
                  </a:lnTo>
                  <a:lnTo>
                    <a:pt x="464" y="331"/>
                  </a:lnTo>
                  <a:lnTo>
                    <a:pt x="465" y="329"/>
                  </a:lnTo>
                  <a:lnTo>
                    <a:pt x="467" y="329"/>
                  </a:lnTo>
                  <a:lnTo>
                    <a:pt x="468" y="329"/>
                  </a:lnTo>
                  <a:lnTo>
                    <a:pt x="470" y="329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4" y="328"/>
                  </a:lnTo>
                  <a:lnTo>
                    <a:pt x="475" y="326"/>
                  </a:lnTo>
                  <a:lnTo>
                    <a:pt x="477" y="326"/>
                  </a:lnTo>
                  <a:lnTo>
                    <a:pt x="480" y="326"/>
                  </a:lnTo>
                  <a:lnTo>
                    <a:pt x="481" y="325"/>
                  </a:lnTo>
                  <a:lnTo>
                    <a:pt x="483" y="325"/>
                  </a:lnTo>
                  <a:lnTo>
                    <a:pt x="486" y="324"/>
                  </a:lnTo>
                  <a:lnTo>
                    <a:pt x="488" y="324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3" y="319"/>
                  </a:lnTo>
                  <a:lnTo>
                    <a:pt x="504" y="318"/>
                  </a:lnTo>
                  <a:lnTo>
                    <a:pt x="506" y="318"/>
                  </a:lnTo>
                  <a:lnTo>
                    <a:pt x="509" y="316"/>
                  </a:lnTo>
                  <a:lnTo>
                    <a:pt x="510" y="316"/>
                  </a:lnTo>
                  <a:lnTo>
                    <a:pt x="511" y="316"/>
                  </a:lnTo>
                  <a:lnTo>
                    <a:pt x="513" y="315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3"/>
                  </a:lnTo>
                  <a:lnTo>
                    <a:pt x="519" y="313"/>
                  </a:lnTo>
                  <a:lnTo>
                    <a:pt x="520" y="313"/>
                  </a:lnTo>
                  <a:lnTo>
                    <a:pt x="521" y="312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4" y="311"/>
                  </a:lnTo>
                  <a:lnTo>
                    <a:pt x="526" y="311"/>
                  </a:lnTo>
                  <a:lnTo>
                    <a:pt x="527" y="309"/>
                  </a:lnTo>
                  <a:lnTo>
                    <a:pt x="529" y="309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4" y="306"/>
                  </a:lnTo>
                  <a:lnTo>
                    <a:pt x="536" y="305"/>
                  </a:lnTo>
                  <a:lnTo>
                    <a:pt x="539" y="305"/>
                  </a:lnTo>
                  <a:lnTo>
                    <a:pt x="540" y="303"/>
                  </a:lnTo>
                  <a:lnTo>
                    <a:pt x="542" y="302"/>
                  </a:lnTo>
                  <a:lnTo>
                    <a:pt x="544" y="302"/>
                  </a:lnTo>
                  <a:lnTo>
                    <a:pt x="546" y="301"/>
                  </a:lnTo>
                  <a:lnTo>
                    <a:pt x="549" y="299"/>
                  </a:lnTo>
                  <a:lnTo>
                    <a:pt x="552" y="298"/>
                  </a:lnTo>
                  <a:lnTo>
                    <a:pt x="553" y="298"/>
                  </a:lnTo>
                  <a:lnTo>
                    <a:pt x="554" y="296"/>
                  </a:lnTo>
                  <a:lnTo>
                    <a:pt x="557" y="295"/>
                  </a:lnTo>
                  <a:lnTo>
                    <a:pt x="559" y="295"/>
                  </a:lnTo>
                  <a:lnTo>
                    <a:pt x="560" y="293"/>
                  </a:lnTo>
                  <a:lnTo>
                    <a:pt x="562" y="293"/>
                  </a:lnTo>
                  <a:lnTo>
                    <a:pt x="563" y="292"/>
                  </a:lnTo>
                  <a:lnTo>
                    <a:pt x="565" y="292"/>
                  </a:lnTo>
                  <a:lnTo>
                    <a:pt x="566" y="290"/>
                  </a:lnTo>
                  <a:lnTo>
                    <a:pt x="567" y="290"/>
                  </a:lnTo>
                  <a:lnTo>
                    <a:pt x="567" y="289"/>
                  </a:lnTo>
                  <a:lnTo>
                    <a:pt x="569" y="289"/>
                  </a:lnTo>
                  <a:lnTo>
                    <a:pt x="570" y="288"/>
                  </a:lnTo>
                  <a:lnTo>
                    <a:pt x="572" y="288"/>
                  </a:lnTo>
                  <a:lnTo>
                    <a:pt x="573" y="288"/>
                  </a:lnTo>
                  <a:lnTo>
                    <a:pt x="573" y="286"/>
                  </a:lnTo>
                  <a:lnTo>
                    <a:pt x="575" y="286"/>
                  </a:lnTo>
                  <a:lnTo>
                    <a:pt x="576" y="285"/>
                  </a:lnTo>
                  <a:lnTo>
                    <a:pt x="577" y="285"/>
                  </a:lnTo>
                  <a:lnTo>
                    <a:pt x="579" y="283"/>
                  </a:lnTo>
                  <a:lnTo>
                    <a:pt x="580" y="283"/>
                  </a:lnTo>
                  <a:lnTo>
                    <a:pt x="582" y="282"/>
                  </a:lnTo>
                  <a:lnTo>
                    <a:pt x="583" y="280"/>
                  </a:lnTo>
                  <a:lnTo>
                    <a:pt x="585" y="280"/>
                  </a:lnTo>
                  <a:lnTo>
                    <a:pt x="588" y="279"/>
                  </a:lnTo>
                  <a:lnTo>
                    <a:pt x="589" y="279"/>
                  </a:lnTo>
                  <a:lnTo>
                    <a:pt x="590" y="278"/>
                  </a:lnTo>
                  <a:lnTo>
                    <a:pt x="592" y="276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2" y="270"/>
                  </a:lnTo>
                  <a:lnTo>
                    <a:pt x="603" y="270"/>
                  </a:lnTo>
                  <a:lnTo>
                    <a:pt x="605" y="269"/>
                  </a:lnTo>
                  <a:lnTo>
                    <a:pt x="606" y="269"/>
                  </a:lnTo>
                  <a:lnTo>
                    <a:pt x="608" y="267"/>
                  </a:lnTo>
                  <a:lnTo>
                    <a:pt x="609" y="267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3" y="265"/>
                  </a:lnTo>
                  <a:lnTo>
                    <a:pt x="615" y="263"/>
                  </a:lnTo>
                  <a:lnTo>
                    <a:pt x="616" y="263"/>
                  </a:lnTo>
                  <a:lnTo>
                    <a:pt x="618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2" y="259"/>
                  </a:lnTo>
                  <a:lnTo>
                    <a:pt x="623" y="259"/>
                  </a:lnTo>
                  <a:lnTo>
                    <a:pt x="623" y="257"/>
                  </a:lnTo>
                  <a:lnTo>
                    <a:pt x="625" y="257"/>
                  </a:lnTo>
                  <a:lnTo>
                    <a:pt x="626" y="256"/>
                  </a:lnTo>
                  <a:lnTo>
                    <a:pt x="628" y="256"/>
                  </a:lnTo>
                  <a:lnTo>
                    <a:pt x="629" y="255"/>
                  </a:lnTo>
                  <a:lnTo>
                    <a:pt x="631" y="255"/>
                  </a:lnTo>
                  <a:lnTo>
                    <a:pt x="632" y="253"/>
                  </a:lnTo>
                  <a:lnTo>
                    <a:pt x="634" y="252"/>
                  </a:lnTo>
                  <a:lnTo>
                    <a:pt x="635" y="250"/>
                  </a:lnTo>
                  <a:lnTo>
                    <a:pt x="636" y="250"/>
                  </a:lnTo>
                  <a:lnTo>
                    <a:pt x="638" y="249"/>
                  </a:lnTo>
                  <a:lnTo>
                    <a:pt x="639" y="247"/>
                  </a:lnTo>
                  <a:lnTo>
                    <a:pt x="641" y="247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5"/>
                  </a:lnTo>
                  <a:lnTo>
                    <a:pt x="645" y="245"/>
                  </a:lnTo>
                  <a:lnTo>
                    <a:pt x="646" y="243"/>
                  </a:lnTo>
                  <a:lnTo>
                    <a:pt x="648" y="242"/>
                  </a:lnTo>
                  <a:lnTo>
                    <a:pt x="649" y="242"/>
                  </a:lnTo>
                  <a:lnTo>
                    <a:pt x="651" y="240"/>
                  </a:lnTo>
                  <a:lnTo>
                    <a:pt x="652" y="240"/>
                  </a:lnTo>
                  <a:lnTo>
                    <a:pt x="652" y="239"/>
                  </a:lnTo>
                  <a:lnTo>
                    <a:pt x="654" y="239"/>
                  </a:lnTo>
                  <a:lnTo>
                    <a:pt x="654" y="237"/>
                  </a:lnTo>
                  <a:lnTo>
                    <a:pt x="655" y="237"/>
                  </a:lnTo>
                  <a:lnTo>
                    <a:pt x="656" y="236"/>
                  </a:lnTo>
                  <a:lnTo>
                    <a:pt x="658" y="236"/>
                  </a:lnTo>
                  <a:lnTo>
                    <a:pt x="658" y="234"/>
                  </a:lnTo>
                  <a:lnTo>
                    <a:pt x="659" y="234"/>
                  </a:lnTo>
                  <a:lnTo>
                    <a:pt x="661" y="233"/>
                  </a:lnTo>
                  <a:lnTo>
                    <a:pt x="662" y="232"/>
                  </a:lnTo>
                  <a:lnTo>
                    <a:pt x="664" y="232"/>
                  </a:lnTo>
                  <a:lnTo>
                    <a:pt x="664" y="230"/>
                  </a:lnTo>
                  <a:lnTo>
                    <a:pt x="665" y="229"/>
                  </a:lnTo>
                  <a:lnTo>
                    <a:pt x="667" y="229"/>
                  </a:lnTo>
                  <a:lnTo>
                    <a:pt x="668" y="227"/>
                  </a:lnTo>
                  <a:lnTo>
                    <a:pt x="669" y="226"/>
                  </a:lnTo>
                  <a:lnTo>
                    <a:pt x="671" y="226"/>
                  </a:lnTo>
                  <a:lnTo>
                    <a:pt x="671" y="224"/>
                  </a:lnTo>
                  <a:lnTo>
                    <a:pt x="672" y="224"/>
                  </a:lnTo>
                  <a:lnTo>
                    <a:pt x="672" y="223"/>
                  </a:lnTo>
                  <a:lnTo>
                    <a:pt x="674" y="223"/>
                  </a:lnTo>
                  <a:lnTo>
                    <a:pt x="675" y="222"/>
                  </a:lnTo>
                  <a:lnTo>
                    <a:pt x="677" y="222"/>
                  </a:lnTo>
                  <a:lnTo>
                    <a:pt x="677" y="220"/>
                  </a:lnTo>
                  <a:lnTo>
                    <a:pt x="678" y="220"/>
                  </a:lnTo>
                  <a:lnTo>
                    <a:pt x="678" y="219"/>
                  </a:lnTo>
                  <a:lnTo>
                    <a:pt x="679" y="219"/>
                  </a:lnTo>
                  <a:lnTo>
                    <a:pt x="681" y="217"/>
                  </a:lnTo>
                  <a:lnTo>
                    <a:pt x="682" y="217"/>
                  </a:lnTo>
                  <a:lnTo>
                    <a:pt x="682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7" y="213"/>
                  </a:lnTo>
                  <a:lnTo>
                    <a:pt x="688" y="213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2" y="210"/>
                  </a:lnTo>
                  <a:lnTo>
                    <a:pt x="694" y="209"/>
                  </a:lnTo>
                  <a:lnTo>
                    <a:pt x="695" y="207"/>
                  </a:lnTo>
                  <a:lnTo>
                    <a:pt x="697" y="206"/>
                  </a:lnTo>
                  <a:lnTo>
                    <a:pt x="698" y="206"/>
                  </a:lnTo>
                  <a:lnTo>
                    <a:pt x="698" y="204"/>
                  </a:lnTo>
                  <a:lnTo>
                    <a:pt x="700" y="204"/>
                  </a:lnTo>
                  <a:lnTo>
                    <a:pt x="701" y="204"/>
                  </a:lnTo>
                  <a:lnTo>
                    <a:pt x="701" y="203"/>
                  </a:lnTo>
                  <a:lnTo>
                    <a:pt x="702" y="203"/>
                  </a:lnTo>
                  <a:lnTo>
                    <a:pt x="702" y="201"/>
                  </a:lnTo>
                  <a:lnTo>
                    <a:pt x="704" y="201"/>
                  </a:lnTo>
                  <a:lnTo>
                    <a:pt x="705" y="200"/>
                  </a:lnTo>
                  <a:lnTo>
                    <a:pt x="707" y="199"/>
                  </a:lnTo>
                  <a:lnTo>
                    <a:pt x="708" y="197"/>
                  </a:lnTo>
                  <a:lnTo>
                    <a:pt x="710" y="196"/>
                  </a:lnTo>
                  <a:lnTo>
                    <a:pt x="711" y="194"/>
                  </a:lnTo>
                  <a:lnTo>
                    <a:pt x="713" y="193"/>
                  </a:lnTo>
                  <a:lnTo>
                    <a:pt x="714" y="193"/>
                  </a:lnTo>
                  <a:lnTo>
                    <a:pt x="714" y="191"/>
                  </a:lnTo>
                  <a:lnTo>
                    <a:pt x="715" y="190"/>
                  </a:lnTo>
                  <a:lnTo>
                    <a:pt x="717" y="189"/>
                  </a:lnTo>
                  <a:lnTo>
                    <a:pt x="718" y="187"/>
                  </a:lnTo>
                  <a:lnTo>
                    <a:pt x="720" y="186"/>
                  </a:lnTo>
                  <a:lnTo>
                    <a:pt x="721" y="184"/>
                  </a:lnTo>
                  <a:lnTo>
                    <a:pt x="723" y="183"/>
                  </a:lnTo>
                  <a:lnTo>
                    <a:pt x="724" y="181"/>
                  </a:lnTo>
                  <a:lnTo>
                    <a:pt x="725" y="180"/>
                  </a:lnTo>
                  <a:lnTo>
                    <a:pt x="727" y="178"/>
                  </a:lnTo>
                  <a:lnTo>
                    <a:pt x="728" y="177"/>
                  </a:lnTo>
                  <a:lnTo>
                    <a:pt x="728" y="176"/>
                  </a:lnTo>
                  <a:lnTo>
                    <a:pt x="730" y="176"/>
                  </a:lnTo>
                  <a:lnTo>
                    <a:pt x="731" y="174"/>
                  </a:lnTo>
                  <a:lnTo>
                    <a:pt x="731" y="173"/>
                  </a:lnTo>
                  <a:lnTo>
                    <a:pt x="733" y="173"/>
                  </a:lnTo>
                  <a:lnTo>
                    <a:pt x="734" y="171"/>
                  </a:lnTo>
                  <a:lnTo>
                    <a:pt x="734" y="170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7" y="168"/>
                  </a:lnTo>
                  <a:lnTo>
                    <a:pt x="737" y="167"/>
                  </a:lnTo>
                  <a:lnTo>
                    <a:pt x="738" y="166"/>
                  </a:lnTo>
                  <a:lnTo>
                    <a:pt x="740" y="164"/>
                  </a:lnTo>
                  <a:lnTo>
                    <a:pt x="741" y="163"/>
                  </a:lnTo>
                  <a:lnTo>
                    <a:pt x="743" y="161"/>
                  </a:lnTo>
                  <a:lnTo>
                    <a:pt x="743" y="160"/>
                  </a:lnTo>
                  <a:lnTo>
                    <a:pt x="744" y="158"/>
                  </a:lnTo>
                  <a:lnTo>
                    <a:pt x="746" y="157"/>
                  </a:lnTo>
                  <a:lnTo>
                    <a:pt x="747" y="155"/>
                  </a:lnTo>
                  <a:lnTo>
                    <a:pt x="747" y="154"/>
                  </a:lnTo>
                  <a:lnTo>
                    <a:pt x="748" y="153"/>
                  </a:lnTo>
                  <a:lnTo>
                    <a:pt x="750" y="151"/>
                  </a:lnTo>
                  <a:lnTo>
                    <a:pt x="751" y="150"/>
                  </a:lnTo>
                  <a:lnTo>
                    <a:pt x="753" y="148"/>
                  </a:lnTo>
                  <a:lnTo>
                    <a:pt x="754" y="145"/>
                  </a:lnTo>
                  <a:lnTo>
                    <a:pt x="757" y="144"/>
                  </a:lnTo>
                  <a:lnTo>
                    <a:pt x="758" y="143"/>
                  </a:lnTo>
                  <a:lnTo>
                    <a:pt x="760" y="141"/>
                  </a:lnTo>
                  <a:lnTo>
                    <a:pt x="761" y="138"/>
                  </a:lnTo>
                  <a:lnTo>
                    <a:pt x="763" y="137"/>
                  </a:lnTo>
                  <a:lnTo>
                    <a:pt x="763" y="135"/>
                  </a:lnTo>
                  <a:lnTo>
                    <a:pt x="764" y="134"/>
                  </a:lnTo>
                  <a:lnTo>
                    <a:pt x="766" y="132"/>
                  </a:lnTo>
                  <a:lnTo>
                    <a:pt x="767" y="132"/>
                  </a:lnTo>
                  <a:lnTo>
                    <a:pt x="767" y="131"/>
                  </a:lnTo>
                  <a:lnTo>
                    <a:pt x="769" y="130"/>
                  </a:lnTo>
                  <a:lnTo>
                    <a:pt x="770" y="128"/>
                  </a:lnTo>
                  <a:lnTo>
                    <a:pt x="770" y="127"/>
                  </a:lnTo>
                  <a:lnTo>
                    <a:pt x="771" y="127"/>
                  </a:lnTo>
                  <a:lnTo>
                    <a:pt x="771" y="125"/>
                  </a:lnTo>
                  <a:lnTo>
                    <a:pt x="773" y="124"/>
                  </a:lnTo>
                  <a:lnTo>
                    <a:pt x="774" y="122"/>
                  </a:lnTo>
                  <a:lnTo>
                    <a:pt x="776" y="121"/>
                  </a:lnTo>
                  <a:lnTo>
                    <a:pt x="776" y="120"/>
                  </a:lnTo>
                  <a:lnTo>
                    <a:pt x="777" y="118"/>
                  </a:lnTo>
                  <a:lnTo>
                    <a:pt x="779" y="117"/>
                  </a:lnTo>
                  <a:lnTo>
                    <a:pt x="779" y="115"/>
                  </a:lnTo>
                  <a:lnTo>
                    <a:pt x="780" y="114"/>
                  </a:lnTo>
                  <a:lnTo>
                    <a:pt x="781" y="112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4" y="108"/>
                  </a:lnTo>
                  <a:lnTo>
                    <a:pt x="786" y="105"/>
                  </a:lnTo>
                  <a:lnTo>
                    <a:pt x="787" y="104"/>
                  </a:lnTo>
                  <a:lnTo>
                    <a:pt x="789" y="101"/>
                  </a:lnTo>
                  <a:lnTo>
                    <a:pt x="790" y="99"/>
                  </a:lnTo>
                  <a:lnTo>
                    <a:pt x="793" y="97"/>
                  </a:lnTo>
                  <a:lnTo>
                    <a:pt x="794" y="95"/>
                  </a:lnTo>
                  <a:lnTo>
                    <a:pt x="796" y="92"/>
                  </a:lnTo>
                  <a:lnTo>
                    <a:pt x="797" y="91"/>
                  </a:lnTo>
                  <a:lnTo>
                    <a:pt x="799" y="89"/>
                  </a:lnTo>
                  <a:lnTo>
                    <a:pt x="799" y="88"/>
                  </a:lnTo>
                  <a:lnTo>
                    <a:pt x="800" y="87"/>
                  </a:lnTo>
                  <a:lnTo>
                    <a:pt x="802" y="84"/>
                  </a:lnTo>
                  <a:lnTo>
                    <a:pt x="803" y="82"/>
                  </a:lnTo>
                  <a:lnTo>
                    <a:pt x="804" y="81"/>
                  </a:lnTo>
                  <a:lnTo>
                    <a:pt x="806" y="79"/>
                  </a:lnTo>
                  <a:lnTo>
                    <a:pt x="806" y="78"/>
                  </a:lnTo>
                  <a:lnTo>
                    <a:pt x="807" y="76"/>
                  </a:lnTo>
                  <a:lnTo>
                    <a:pt x="809" y="75"/>
                  </a:lnTo>
                  <a:lnTo>
                    <a:pt x="809" y="74"/>
                  </a:lnTo>
                  <a:lnTo>
                    <a:pt x="810" y="72"/>
                  </a:lnTo>
                  <a:lnTo>
                    <a:pt x="812" y="71"/>
                  </a:lnTo>
                  <a:lnTo>
                    <a:pt x="813" y="69"/>
                  </a:lnTo>
                  <a:lnTo>
                    <a:pt x="813" y="68"/>
                  </a:lnTo>
                  <a:lnTo>
                    <a:pt x="815" y="66"/>
                  </a:lnTo>
                  <a:lnTo>
                    <a:pt x="816" y="65"/>
                  </a:lnTo>
                  <a:lnTo>
                    <a:pt x="816" y="64"/>
                  </a:lnTo>
                  <a:lnTo>
                    <a:pt x="817" y="62"/>
                  </a:lnTo>
                  <a:lnTo>
                    <a:pt x="819" y="61"/>
                  </a:lnTo>
                  <a:lnTo>
                    <a:pt x="820" y="59"/>
                  </a:lnTo>
                  <a:lnTo>
                    <a:pt x="822" y="56"/>
                  </a:lnTo>
                  <a:lnTo>
                    <a:pt x="823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7" y="48"/>
                  </a:lnTo>
                  <a:lnTo>
                    <a:pt x="829" y="46"/>
                  </a:lnTo>
                  <a:lnTo>
                    <a:pt x="830" y="43"/>
                  </a:lnTo>
                  <a:lnTo>
                    <a:pt x="832" y="42"/>
                  </a:lnTo>
                  <a:lnTo>
                    <a:pt x="833" y="39"/>
                  </a:lnTo>
                  <a:lnTo>
                    <a:pt x="835" y="38"/>
                  </a:lnTo>
                  <a:lnTo>
                    <a:pt x="836" y="36"/>
                  </a:lnTo>
                  <a:lnTo>
                    <a:pt x="837" y="35"/>
                  </a:lnTo>
                  <a:lnTo>
                    <a:pt x="839" y="32"/>
                  </a:lnTo>
                  <a:lnTo>
                    <a:pt x="840" y="31"/>
                  </a:lnTo>
                  <a:lnTo>
                    <a:pt x="840" y="29"/>
                  </a:lnTo>
                  <a:lnTo>
                    <a:pt x="842" y="29"/>
                  </a:lnTo>
                  <a:lnTo>
                    <a:pt x="843" y="28"/>
                  </a:lnTo>
                  <a:lnTo>
                    <a:pt x="843" y="26"/>
                  </a:lnTo>
                  <a:lnTo>
                    <a:pt x="845" y="25"/>
                  </a:lnTo>
                  <a:lnTo>
                    <a:pt x="845" y="23"/>
                  </a:lnTo>
                  <a:lnTo>
                    <a:pt x="846" y="22"/>
                  </a:lnTo>
                  <a:lnTo>
                    <a:pt x="848" y="20"/>
                  </a:lnTo>
                  <a:lnTo>
                    <a:pt x="848" y="19"/>
                  </a:lnTo>
                  <a:lnTo>
                    <a:pt x="849" y="18"/>
                  </a:lnTo>
                  <a:lnTo>
                    <a:pt x="850" y="16"/>
                  </a:lnTo>
                  <a:lnTo>
                    <a:pt x="850" y="15"/>
                  </a:lnTo>
                  <a:lnTo>
                    <a:pt x="852" y="13"/>
                  </a:lnTo>
                  <a:lnTo>
                    <a:pt x="852" y="12"/>
                  </a:lnTo>
                  <a:lnTo>
                    <a:pt x="853" y="10"/>
                  </a:lnTo>
                  <a:lnTo>
                    <a:pt x="855" y="9"/>
                  </a:lnTo>
                  <a:lnTo>
                    <a:pt x="855" y="8"/>
                  </a:lnTo>
                  <a:lnTo>
                    <a:pt x="856" y="6"/>
                  </a:lnTo>
                  <a:lnTo>
                    <a:pt x="858" y="5"/>
                  </a:lnTo>
                  <a:lnTo>
                    <a:pt x="858" y="2"/>
                  </a:lnTo>
                  <a:lnTo>
                    <a:pt x="859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9" name="Freeform 26">
              <a:extLst>
                <a:ext uri="{FF2B5EF4-FFF2-40B4-BE49-F238E27FC236}">
                  <a16:creationId xmlns:a16="http://schemas.microsoft.com/office/drawing/2014/main" id="{BF7C274A-DBE8-864A-84F4-CD9A5B536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338" y="2058988"/>
              <a:ext cx="80963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6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8" y="50"/>
                  </a:lnTo>
                  <a:lnTo>
                    <a:pt x="28" y="52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62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8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1" y="106"/>
                  </a:lnTo>
                  <a:lnTo>
                    <a:pt x="51" y="109"/>
                  </a:lnTo>
                  <a:lnTo>
                    <a:pt x="52" y="111"/>
                  </a:lnTo>
                  <a:lnTo>
                    <a:pt x="54" y="114"/>
                  </a:lnTo>
                  <a:lnTo>
                    <a:pt x="54" y="115"/>
                  </a:lnTo>
                  <a:lnTo>
                    <a:pt x="55" y="118"/>
                  </a:lnTo>
                  <a:lnTo>
                    <a:pt x="55" y="119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1" y="134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5" y="147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8" y="157"/>
                  </a:lnTo>
                  <a:lnTo>
                    <a:pt x="68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1" y="165"/>
                  </a:lnTo>
                  <a:lnTo>
                    <a:pt x="71" y="168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4" y="174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7" y="183"/>
                  </a:lnTo>
                  <a:lnTo>
                    <a:pt x="77" y="184"/>
                  </a:lnTo>
                  <a:lnTo>
                    <a:pt x="77" y="185"/>
                  </a:lnTo>
                  <a:lnTo>
                    <a:pt x="78" y="187"/>
                  </a:lnTo>
                  <a:lnTo>
                    <a:pt x="78" y="188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2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4" y="207"/>
                  </a:lnTo>
                  <a:lnTo>
                    <a:pt x="84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20"/>
                  </a:lnTo>
                  <a:lnTo>
                    <a:pt x="88" y="221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1" y="228"/>
                  </a:lnTo>
                  <a:lnTo>
                    <a:pt x="91" y="230"/>
                  </a:lnTo>
                  <a:lnTo>
                    <a:pt x="91" y="231"/>
                  </a:lnTo>
                  <a:lnTo>
                    <a:pt x="92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4" y="240"/>
                  </a:lnTo>
                  <a:lnTo>
                    <a:pt x="94" y="241"/>
                  </a:lnTo>
                  <a:lnTo>
                    <a:pt x="94" y="243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1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60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3"/>
                  </a:lnTo>
                  <a:lnTo>
                    <a:pt x="97" y="274"/>
                  </a:lnTo>
                  <a:lnTo>
                    <a:pt x="97" y="276"/>
                  </a:lnTo>
                  <a:lnTo>
                    <a:pt x="97" y="277"/>
                  </a:lnTo>
                  <a:lnTo>
                    <a:pt x="97" y="279"/>
                  </a:lnTo>
                  <a:lnTo>
                    <a:pt x="97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100" y="292"/>
                  </a:lnTo>
                  <a:lnTo>
                    <a:pt x="100" y="293"/>
                  </a:lnTo>
                  <a:lnTo>
                    <a:pt x="100" y="295"/>
                  </a:lnTo>
                  <a:lnTo>
                    <a:pt x="100" y="296"/>
                  </a:lnTo>
                  <a:lnTo>
                    <a:pt x="100" y="297"/>
                  </a:lnTo>
                  <a:lnTo>
                    <a:pt x="101" y="299"/>
                  </a:lnTo>
                  <a:lnTo>
                    <a:pt x="101" y="300"/>
                  </a:lnTo>
                  <a:lnTo>
                    <a:pt x="101" y="302"/>
                  </a:lnTo>
                  <a:lnTo>
                    <a:pt x="101" y="303"/>
                  </a:lnTo>
                  <a:lnTo>
                    <a:pt x="101" y="305"/>
                  </a:lnTo>
                  <a:lnTo>
                    <a:pt x="102" y="306"/>
                  </a:lnTo>
                  <a:lnTo>
                    <a:pt x="102" y="307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3"/>
                  </a:lnTo>
                  <a:lnTo>
                    <a:pt x="102" y="336"/>
                  </a:lnTo>
                  <a:lnTo>
                    <a:pt x="101" y="338"/>
                  </a:lnTo>
                  <a:lnTo>
                    <a:pt x="101" y="340"/>
                  </a:lnTo>
                  <a:lnTo>
                    <a:pt x="101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0" name="Freeform 27">
              <a:extLst>
                <a:ext uri="{FF2B5EF4-FFF2-40B4-BE49-F238E27FC236}">
                  <a16:creationId xmlns:a16="http://schemas.microsoft.com/office/drawing/2014/main" id="{9A80E61D-2B51-7048-869F-6F8AAC32E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338" y="2330450"/>
              <a:ext cx="80963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5" y="336"/>
                  </a:lnTo>
                  <a:lnTo>
                    <a:pt x="6" y="332"/>
                  </a:lnTo>
                  <a:lnTo>
                    <a:pt x="9" y="329"/>
                  </a:lnTo>
                  <a:lnTo>
                    <a:pt x="10" y="326"/>
                  </a:lnTo>
                  <a:lnTo>
                    <a:pt x="12" y="323"/>
                  </a:lnTo>
                  <a:lnTo>
                    <a:pt x="13" y="320"/>
                  </a:lnTo>
                  <a:lnTo>
                    <a:pt x="15" y="319"/>
                  </a:lnTo>
                  <a:lnTo>
                    <a:pt x="16" y="316"/>
                  </a:lnTo>
                  <a:lnTo>
                    <a:pt x="16" y="314"/>
                  </a:lnTo>
                  <a:lnTo>
                    <a:pt x="18" y="312"/>
                  </a:lnTo>
                  <a:lnTo>
                    <a:pt x="19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2" y="306"/>
                  </a:lnTo>
                  <a:lnTo>
                    <a:pt x="22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9" y="290"/>
                  </a:lnTo>
                  <a:lnTo>
                    <a:pt x="29" y="289"/>
                  </a:lnTo>
                  <a:lnTo>
                    <a:pt x="31" y="287"/>
                  </a:lnTo>
                  <a:lnTo>
                    <a:pt x="31" y="286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77"/>
                  </a:lnTo>
                  <a:lnTo>
                    <a:pt x="35" y="276"/>
                  </a:lnTo>
                  <a:lnTo>
                    <a:pt x="35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41" y="263"/>
                  </a:lnTo>
                  <a:lnTo>
                    <a:pt x="41" y="261"/>
                  </a:lnTo>
                  <a:lnTo>
                    <a:pt x="42" y="260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5" y="251"/>
                  </a:lnTo>
                  <a:lnTo>
                    <a:pt x="45" y="250"/>
                  </a:lnTo>
                  <a:lnTo>
                    <a:pt x="45" y="248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9" y="241"/>
                  </a:lnTo>
                  <a:lnTo>
                    <a:pt x="49" y="238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52" y="233"/>
                  </a:lnTo>
                  <a:lnTo>
                    <a:pt x="54" y="230"/>
                  </a:lnTo>
                  <a:lnTo>
                    <a:pt x="54" y="228"/>
                  </a:lnTo>
                  <a:lnTo>
                    <a:pt x="55" y="225"/>
                  </a:lnTo>
                  <a:lnTo>
                    <a:pt x="55" y="224"/>
                  </a:lnTo>
                  <a:lnTo>
                    <a:pt x="56" y="221"/>
                  </a:lnTo>
                  <a:lnTo>
                    <a:pt x="56" y="220"/>
                  </a:lnTo>
                  <a:lnTo>
                    <a:pt x="58" y="218"/>
                  </a:lnTo>
                  <a:lnTo>
                    <a:pt x="58" y="217"/>
                  </a:lnTo>
                  <a:lnTo>
                    <a:pt x="58" y="215"/>
                  </a:lnTo>
                  <a:lnTo>
                    <a:pt x="59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61" y="210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4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5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4" y="167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5" y="162"/>
                  </a:lnTo>
                  <a:lnTo>
                    <a:pt x="77" y="161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8" y="156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1" y="146"/>
                  </a:lnTo>
                  <a:lnTo>
                    <a:pt x="81" y="145"/>
                  </a:lnTo>
                  <a:lnTo>
                    <a:pt x="81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5" y="132"/>
                  </a:lnTo>
                  <a:lnTo>
                    <a:pt x="85" y="131"/>
                  </a:lnTo>
                  <a:lnTo>
                    <a:pt x="87" y="128"/>
                  </a:lnTo>
                  <a:lnTo>
                    <a:pt x="87" y="126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9" y="119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4" y="103"/>
                  </a:lnTo>
                  <a:lnTo>
                    <a:pt x="94" y="102"/>
                  </a:lnTo>
                  <a:lnTo>
                    <a:pt x="94" y="100"/>
                  </a:lnTo>
                  <a:lnTo>
                    <a:pt x="94" y="99"/>
                  </a:lnTo>
                  <a:lnTo>
                    <a:pt x="94" y="98"/>
                  </a:lnTo>
                  <a:lnTo>
                    <a:pt x="94" y="96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3"/>
                  </a:lnTo>
                  <a:lnTo>
                    <a:pt x="97" y="72"/>
                  </a:lnTo>
                  <a:lnTo>
                    <a:pt x="97" y="70"/>
                  </a:lnTo>
                  <a:lnTo>
                    <a:pt x="97" y="69"/>
                  </a:lnTo>
                  <a:lnTo>
                    <a:pt x="97" y="67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8" y="62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100" y="52"/>
                  </a:lnTo>
                  <a:lnTo>
                    <a:pt x="100" y="50"/>
                  </a:lnTo>
                  <a:lnTo>
                    <a:pt x="100" y="49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101" y="44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1" y="6"/>
                  </a:lnTo>
                  <a:lnTo>
                    <a:pt x="101" y="3"/>
                  </a:lnTo>
                  <a:lnTo>
                    <a:pt x="101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1" name="Freeform 29">
              <a:extLst>
                <a:ext uri="{FF2B5EF4-FFF2-40B4-BE49-F238E27FC236}">
                  <a16:creationId xmlns:a16="http://schemas.microsoft.com/office/drawing/2014/main" id="{0EEF8703-D094-E643-A8C6-F4623B3A0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663" y="2265363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4" y="3"/>
                  </a:lnTo>
                  <a:lnTo>
                    <a:pt x="51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5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7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5" y="124"/>
                  </a:lnTo>
                  <a:lnTo>
                    <a:pt x="17" y="126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8" y="136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1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1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7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7" y="148"/>
                  </a:lnTo>
                  <a:lnTo>
                    <a:pt x="110" y="147"/>
                  </a:lnTo>
                  <a:lnTo>
                    <a:pt x="115" y="145"/>
                  </a:lnTo>
                  <a:lnTo>
                    <a:pt x="117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6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6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0" y="103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5" y="85"/>
                  </a:lnTo>
                  <a:lnTo>
                    <a:pt x="155" y="80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3" y="65"/>
                  </a:lnTo>
                  <a:lnTo>
                    <a:pt x="153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0" y="50"/>
                  </a:lnTo>
                  <a:lnTo>
                    <a:pt x="149" y="47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4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7" y="10"/>
                  </a:lnTo>
                  <a:lnTo>
                    <a:pt x="115" y="9"/>
                  </a:lnTo>
                  <a:lnTo>
                    <a:pt x="110" y="7"/>
                  </a:lnTo>
                  <a:lnTo>
                    <a:pt x="107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2" name="Rectangle 30">
              <a:extLst>
                <a:ext uri="{FF2B5EF4-FFF2-40B4-BE49-F238E27FC236}">
                  <a16:creationId xmlns:a16="http://schemas.microsoft.com/office/drawing/2014/main" id="{F6E28E75-D9AE-A14A-945D-346E6ABBD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6838" y="2203450"/>
              <a:ext cx="26828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3366FF"/>
                  </a:solidFill>
                  <a:latin typeface="Times-Roman" pitchFamily="2" charset="0"/>
                </a:rPr>
                <a:t>Q</a:t>
              </a:r>
              <a:r>
                <a:rPr lang="en-US" altLang="en-US" sz="1600" b="0" i="1" baseline="-25000">
                  <a:solidFill>
                    <a:srgbClr val="3366FF"/>
                  </a:solidFill>
                  <a:latin typeface="Times-Roman" pitchFamily="2" charset="0"/>
                </a:rPr>
                <a:t>a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43" name="TextBox 1">
              <a:extLst>
                <a:ext uri="{FF2B5EF4-FFF2-40B4-BE49-F238E27FC236}">
                  <a16:creationId xmlns:a16="http://schemas.microsoft.com/office/drawing/2014/main" id="{D23BEE47-5719-BC43-8954-037AA07B55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3400" y="2438400"/>
              <a:ext cx="40107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3366FF"/>
                  </a:solidFill>
                  <a:latin typeface="Times-Roman" pitchFamily="2" charset="0"/>
                </a:rPr>
                <a:t>Q</a:t>
              </a:r>
              <a:r>
                <a:rPr lang="en-US" altLang="en-US" sz="1600" b="0" i="1" baseline="-25000">
                  <a:solidFill>
                    <a:srgbClr val="3366FF"/>
                  </a:solidFill>
                  <a:latin typeface="Times-Roman" pitchFamily="2" charset="0"/>
                </a:rPr>
                <a:t>b</a:t>
              </a:r>
              <a:endParaRPr lang="en-US" altLang="en-US" sz="1600" b="0" i="1">
                <a:solidFill>
                  <a:srgbClr val="3366FF"/>
                </a:solidFill>
                <a:latin typeface="Times-Roman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Rectangle 3">
            <a:extLst>
              <a:ext uri="{FF2B5EF4-FFF2-40B4-BE49-F238E27FC236}">
                <a16:creationId xmlns:a16="http://schemas.microsoft.com/office/drawing/2014/main" id="{65B34958-5ADB-904E-90F6-2EB36D637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4384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Chapter 5</a:t>
            </a: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17F03DA8-EECE-A74D-9A67-4985E372A85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Behavior of the Basic Latch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0343F23-B83C-A241-A143-AC019C03F238}"/>
              </a:ext>
            </a:extLst>
          </p:cNvPr>
          <p:cNvGraphicFramePr>
            <a:graphicFrameLocks noGrp="1"/>
          </p:cNvGraphicFramePr>
          <p:nvPr/>
        </p:nvGraphicFramePr>
        <p:xfrm>
          <a:off x="3562350" y="3886200"/>
          <a:ext cx="3829052" cy="1828800"/>
        </p:xfrm>
        <a:graphic>
          <a:graphicData uri="http://schemas.openxmlformats.org/drawingml/2006/table">
            <a:tbl>
              <a:tblPr firstRow="1" bandRow="1">
                <a:tableStyleId>{1FECB4D8-DB02-4DC6-A0A2-4F2EBAE1DC90}</a:tableStyleId>
              </a:tblPr>
              <a:tblGrid>
                <a:gridCol w="957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572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572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572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15426">
                <a:tc>
                  <a:txBody>
                    <a:bodyPr/>
                    <a:lstStyle/>
                    <a:p>
                      <a:pPr algn="ctr"/>
                      <a:r>
                        <a:rPr lang="en-US" b="0" i="1" dirty="0">
                          <a:solidFill>
                            <a:srgbClr val="008000"/>
                          </a:solidFill>
                          <a:latin typeface="Times"/>
                          <a:cs typeface="Times"/>
                        </a:rPr>
                        <a:t>S</a:t>
                      </a:r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1" dirty="0">
                          <a:solidFill>
                            <a:srgbClr val="008000"/>
                          </a:solidFill>
                          <a:latin typeface="Times"/>
                          <a:cs typeface="Times"/>
                        </a:rPr>
                        <a:t>R</a:t>
                      </a:r>
                    </a:p>
                  </a:txBody>
                  <a:tcPr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1" dirty="0">
                          <a:solidFill>
                            <a:srgbClr val="0000FF"/>
                          </a:solidFill>
                          <a:latin typeface="Times"/>
                          <a:cs typeface="Times"/>
                        </a:rPr>
                        <a:t>Q</a:t>
                      </a:r>
                      <a:r>
                        <a:rPr lang="en-US" b="0" i="1" baseline="-25000" dirty="0">
                          <a:solidFill>
                            <a:srgbClr val="0000FF"/>
                          </a:solidFill>
                          <a:latin typeface="Times"/>
                          <a:cs typeface="Times"/>
                        </a:rPr>
                        <a:t>a</a:t>
                      </a:r>
                      <a:r>
                        <a:rPr lang="en-US" b="0" i="1" dirty="0">
                          <a:solidFill>
                            <a:srgbClr val="0000FF"/>
                          </a:solidFill>
                          <a:latin typeface="Times"/>
                          <a:cs typeface="Times"/>
                        </a:rPr>
                        <a:t>(t+1)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0" i="1" dirty="0">
                          <a:solidFill>
                            <a:srgbClr val="0000FF"/>
                          </a:solidFill>
                          <a:latin typeface="Times"/>
                          <a:cs typeface="Times"/>
                        </a:rPr>
                        <a:t>Q</a:t>
                      </a:r>
                      <a:r>
                        <a:rPr lang="en-US" b="0" i="1" baseline="-25000" dirty="0">
                          <a:solidFill>
                            <a:srgbClr val="0000FF"/>
                          </a:solidFill>
                          <a:latin typeface="Times"/>
                          <a:cs typeface="Times"/>
                        </a:rPr>
                        <a:t>b</a:t>
                      </a:r>
                      <a:r>
                        <a:rPr lang="en-US" b="0" i="1" dirty="0">
                          <a:solidFill>
                            <a:srgbClr val="0000FF"/>
                          </a:solidFill>
                          <a:latin typeface="Times"/>
                          <a:cs typeface="Times"/>
                        </a:rPr>
                        <a:t>(t+1)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5426"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1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Q</a:t>
                      </a:r>
                      <a:r>
                        <a:rPr lang="en-US" b="0" i="1" baseline="-25000" dirty="0">
                          <a:solidFill>
                            <a:srgbClr val="000000"/>
                          </a:solidFill>
                          <a:latin typeface="Times"/>
                          <a:cs typeface="Times"/>
                        </a:rPr>
                        <a:t>a</a:t>
                      </a:r>
                      <a:r>
                        <a:rPr lang="en-US" b="0" i="1" dirty="0">
                          <a:solidFill>
                            <a:srgbClr val="000000"/>
                          </a:solidFill>
                          <a:latin typeface="Times"/>
                          <a:cs typeface="Times"/>
                        </a:rPr>
                        <a:t>(t)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0" i="1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Q</a:t>
                      </a:r>
                      <a:r>
                        <a:rPr lang="en-US" b="0" i="1" baseline="-25000" dirty="0">
                          <a:solidFill>
                            <a:srgbClr val="000000"/>
                          </a:solidFill>
                          <a:latin typeface="Times"/>
                          <a:cs typeface="Times"/>
                        </a:rPr>
                        <a:t>b</a:t>
                      </a:r>
                      <a:r>
                        <a:rPr lang="en-US" b="0" i="1" dirty="0">
                          <a:solidFill>
                            <a:srgbClr val="000000"/>
                          </a:solidFill>
                          <a:latin typeface="Times"/>
                          <a:cs typeface="Times"/>
                        </a:rPr>
                        <a:t>(t)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9807"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1</a:t>
                      </a:r>
                    </a:p>
                  </a:txBody>
                  <a:tcPr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1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9807"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1</a:t>
                      </a:r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1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9807"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1</a:t>
                      </a:r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1</a:t>
                      </a:r>
                    </a:p>
                  </a:txBody>
                  <a:tcPr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i="0" dirty="0">
                          <a:solidFill>
                            <a:schemeClr val="tx1"/>
                          </a:solidFill>
                          <a:latin typeface="Times"/>
                          <a:cs typeface="Times"/>
                        </a:rPr>
                        <a:t>0</a:t>
                      </a:r>
                    </a:p>
                  </a:txBody>
                  <a:tcPr>
                    <a:lnL w="381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64546" name="Group 45">
            <a:extLst>
              <a:ext uri="{FF2B5EF4-FFF2-40B4-BE49-F238E27FC236}">
                <a16:creationId xmlns:a16="http://schemas.microsoft.com/office/drawing/2014/main" id="{0218656C-A7C6-064E-8ECA-7AE80B27B6CD}"/>
              </a:ext>
            </a:extLst>
          </p:cNvPr>
          <p:cNvGrpSpPr>
            <a:grpSpLocks/>
          </p:cNvGrpSpPr>
          <p:nvPr/>
        </p:nvGrpSpPr>
        <p:grpSpPr bwMode="auto">
          <a:xfrm>
            <a:off x="3505201" y="1708150"/>
            <a:ext cx="4124325" cy="1416050"/>
            <a:chOff x="2590800" y="1708150"/>
            <a:chExt cx="4124326" cy="1416051"/>
          </a:xfrm>
        </p:grpSpPr>
        <p:sp>
          <p:nvSpPr>
            <p:cNvPr id="64551" name="Freeform 4">
              <a:extLst>
                <a:ext uri="{FF2B5EF4-FFF2-40B4-BE49-F238E27FC236}">
                  <a16:creationId xmlns:a16="http://schemas.microsoft.com/office/drawing/2014/main" id="{022EBC2C-9CC6-FE44-BFDB-A430149F4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613" y="2214563"/>
              <a:ext cx="682625" cy="271463"/>
            </a:xfrm>
            <a:custGeom>
              <a:avLst/>
              <a:gdLst>
                <a:gd name="T0" fmla="*/ 2147483646 w 860"/>
                <a:gd name="T1" fmla="*/ 0 h 342"/>
                <a:gd name="T2" fmla="*/ 2147483646 w 860"/>
                <a:gd name="T3" fmla="*/ 0 h 342"/>
                <a:gd name="T4" fmla="*/ 2147483646 w 860"/>
                <a:gd name="T5" fmla="*/ 0 h 342"/>
                <a:gd name="T6" fmla="*/ 2147483646 w 860"/>
                <a:gd name="T7" fmla="*/ 2147483646 h 342"/>
                <a:gd name="T8" fmla="*/ 2147483646 w 860"/>
                <a:gd name="T9" fmla="*/ 2147483646 h 342"/>
                <a:gd name="T10" fmla="*/ 2147483646 w 860"/>
                <a:gd name="T11" fmla="*/ 2147483646 h 342"/>
                <a:gd name="T12" fmla="*/ 2147483646 w 860"/>
                <a:gd name="T13" fmla="*/ 2147483646 h 342"/>
                <a:gd name="T14" fmla="*/ 2147483646 w 860"/>
                <a:gd name="T15" fmla="*/ 2147483646 h 342"/>
                <a:gd name="T16" fmla="*/ 2147483646 w 860"/>
                <a:gd name="T17" fmla="*/ 2147483646 h 342"/>
                <a:gd name="T18" fmla="*/ 2147483646 w 860"/>
                <a:gd name="T19" fmla="*/ 2147483646 h 342"/>
                <a:gd name="T20" fmla="*/ 2147483646 w 860"/>
                <a:gd name="T21" fmla="*/ 2147483646 h 342"/>
                <a:gd name="T22" fmla="*/ 2147483646 w 860"/>
                <a:gd name="T23" fmla="*/ 2147483646 h 342"/>
                <a:gd name="T24" fmla="*/ 2147483646 w 860"/>
                <a:gd name="T25" fmla="*/ 2147483646 h 342"/>
                <a:gd name="T26" fmla="*/ 2147483646 w 860"/>
                <a:gd name="T27" fmla="*/ 2147483646 h 342"/>
                <a:gd name="T28" fmla="*/ 2147483646 w 860"/>
                <a:gd name="T29" fmla="*/ 2147483646 h 342"/>
                <a:gd name="T30" fmla="*/ 2147483646 w 860"/>
                <a:gd name="T31" fmla="*/ 2147483646 h 342"/>
                <a:gd name="T32" fmla="*/ 2147483646 w 860"/>
                <a:gd name="T33" fmla="*/ 2147483646 h 342"/>
                <a:gd name="T34" fmla="*/ 2147483646 w 860"/>
                <a:gd name="T35" fmla="*/ 2147483646 h 342"/>
                <a:gd name="T36" fmla="*/ 2147483646 w 860"/>
                <a:gd name="T37" fmla="*/ 2147483646 h 342"/>
                <a:gd name="T38" fmla="*/ 2147483646 w 860"/>
                <a:gd name="T39" fmla="*/ 2147483646 h 342"/>
                <a:gd name="T40" fmla="*/ 2147483646 w 860"/>
                <a:gd name="T41" fmla="*/ 2147483646 h 342"/>
                <a:gd name="T42" fmla="*/ 2147483646 w 860"/>
                <a:gd name="T43" fmla="*/ 2147483646 h 342"/>
                <a:gd name="T44" fmla="*/ 2147483646 w 860"/>
                <a:gd name="T45" fmla="*/ 2147483646 h 342"/>
                <a:gd name="T46" fmla="*/ 2147483646 w 860"/>
                <a:gd name="T47" fmla="*/ 2147483646 h 342"/>
                <a:gd name="T48" fmla="*/ 2147483646 w 860"/>
                <a:gd name="T49" fmla="*/ 2147483646 h 342"/>
                <a:gd name="T50" fmla="*/ 2147483646 w 860"/>
                <a:gd name="T51" fmla="*/ 2147483646 h 342"/>
                <a:gd name="T52" fmla="*/ 2147483646 w 860"/>
                <a:gd name="T53" fmla="*/ 2147483646 h 342"/>
                <a:gd name="T54" fmla="*/ 2147483646 w 860"/>
                <a:gd name="T55" fmla="*/ 2147483646 h 342"/>
                <a:gd name="T56" fmla="*/ 2147483646 w 860"/>
                <a:gd name="T57" fmla="*/ 2147483646 h 342"/>
                <a:gd name="T58" fmla="*/ 2147483646 w 860"/>
                <a:gd name="T59" fmla="*/ 2147483646 h 342"/>
                <a:gd name="T60" fmla="*/ 2147483646 w 860"/>
                <a:gd name="T61" fmla="*/ 2147483646 h 342"/>
                <a:gd name="T62" fmla="*/ 2147483646 w 860"/>
                <a:gd name="T63" fmla="*/ 2147483646 h 342"/>
                <a:gd name="T64" fmla="*/ 2147483646 w 860"/>
                <a:gd name="T65" fmla="*/ 2147483646 h 342"/>
                <a:gd name="T66" fmla="*/ 2147483646 w 860"/>
                <a:gd name="T67" fmla="*/ 2147483646 h 342"/>
                <a:gd name="T68" fmla="*/ 2147483646 w 860"/>
                <a:gd name="T69" fmla="*/ 2147483646 h 342"/>
                <a:gd name="T70" fmla="*/ 2147483646 w 860"/>
                <a:gd name="T71" fmla="*/ 2147483646 h 342"/>
                <a:gd name="T72" fmla="*/ 2147483646 w 860"/>
                <a:gd name="T73" fmla="*/ 2147483646 h 342"/>
                <a:gd name="T74" fmla="*/ 2147483646 w 860"/>
                <a:gd name="T75" fmla="*/ 2147483646 h 342"/>
                <a:gd name="T76" fmla="*/ 2147483646 w 860"/>
                <a:gd name="T77" fmla="*/ 2147483646 h 342"/>
                <a:gd name="T78" fmla="*/ 2147483646 w 860"/>
                <a:gd name="T79" fmla="*/ 2147483646 h 342"/>
                <a:gd name="T80" fmla="*/ 2147483646 w 860"/>
                <a:gd name="T81" fmla="*/ 2147483646 h 342"/>
                <a:gd name="T82" fmla="*/ 2147483646 w 860"/>
                <a:gd name="T83" fmla="*/ 2147483646 h 342"/>
                <a:gd name="T84" fmla="*/ 2147483646 w 860"/>
                <a:gd name="T85" fmla="*/ 2147483646 h 342"/>
                <a:gd name="T86" fmla="*/ 2147483646 w 860"/>
                <a:gd name="T87" fmla="*/ 2147483646 h 342"/>
                <a:gd name="T88" fmla="*/ 2147483646 w 860"/>
                <a:gd name="T89" fmla="*/ 2147483646 h 342"/>
                <a:gd name="T90" fmla="*/ 2147483646 w 860"/>
                <a:gd name="T91" fmla="*/ 2147483646 h 342"/>
                <a:gd name="T92" fmla="*/ 2147483646 w 860"/>
                <a:gd name="T93" fmla="*/ 2147483646 h 342"/>
                <a:gd name="T94" fmla="*/ 2147483646 w 860"/>
                <a:gd name="T95" fmla="*/ 2147483646 h 342"/>
                <a:gd name="T96" fmla="*/ 2147483646 w 860"/>
                <a:gd name="T97" fmla="*/ 2147483646 h 342"/>
                <a:gd name="T98" fmla="*/ 2147483646 w 860"/>
                <a:gd name="T99" fmla="*/ 2147483646 h 342"/>
                <a:gd name="T100" fmla="*/ 2147483646 w 860"/>
                <a:gd name="T101" fmla="*/ 2147483646 h 342"/>
                <a:gd name="T102" fmla="*/ 2147483646 w 860"/>
                <a:gd name="T103" fmla="*/ 2147483646 h 342"/>
                <a:gd name="T104" fmla="*/ 2147483646 w 860"/>
                <a:gd name="T105" fmla="*/ 2147483646 h 342"/>
                <a:gd name="T106" fmla="*/ 2147483646 w 860"/>
                <a:gd name="T107" fmla="*/ 2147483646 h 342"/>
                <a:gd name="T108" fmla="*/ 2147483646 w 860"/>
                <a:gd name="T109" fmla="*/ 2147483646 h 342"/>
                <a:gd name="T110" fmla="*/ 2147483646 w 860"/>
                <a:gd name="T111" fmla="*/ 2147483646 h 342"/>
                <a:gd name="T112" fmla="*/ 2147483646 w 860"/>
                <a:gd name="T113" fmla="*/ 2147483646 h 342"/>
                <a:gd name="T114" fmla="*/ 2147483646 w 860"/>
                <a:gd name="T115" fmla="*/ 2147483646 h 342"/>
                <a:gd name="T116" fmla="*/ 2147483646 w 860"/>
                <a:gd name="T117" fmla="*/ 2147483646 h 342"/>
                <a:gd name="T118" fmla="*/ 2147483646 w 860"/>
                <a:gd name="T119" fmla="*/ 2147483646 h 342"/>
                <a:gd name="T120" fmla="*/ 2147483646 w 860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2"/>
                <a:gd name="T185" fmla="*/ 860 w 860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2">
                  <a:moveTo>
                    <a:pt x="0" y="0"/>
                  </a:moveTo>
                  <a:lnTo>
                    <a:pt x="34" y="0"/>
                  </a:lnTo>
                  <a:lnTo>
                    <a:pt x="64" y="0"/>
                  </a:lnTo>
                  <a:lnTo>
                    <a:pt x="92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5" y="0"/>
                  </a:lnTo>
                  <a:lnTo>
                    <a:pt x="260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299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8" y="0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50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8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7" y="1"/>
                  </a:lnTo>
                  <a:lnTo>
                    <a:pt x="390" y="3"/>
                  </a:lnTo>
                  <a:lnTo>
                    <a:pt x="393" y="3"/>
                  </a:lnTo>
                  <a:lnTo>
                    <a:pt x="394" y="3"/>
                  </a:lnTo>
                  <a:lnTo>
                    <a:pt x="397" y="3"/>
                  </a:lnTo>
                  <a:lnTo>
                    <a:pt x="398" y="3"/>
                  </a:lnTo>
                  <a:lnTo>
                    <a:pt x="400" y="3"/>
                  </a:lnTo>
                  <a:lnTo>
                    <a:pt x="401" y="3"/>
                  </a:lnTo>
                  <a:lnTo>
                    <a:pt x="403" y="3"/>
                  </a:lnTo>
                  <a:lnTo>
                    <a:pt x="404" y="3"/>
                  </a:lnTo>
                  <a:lnTo>
                    <a:pt x="406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10" y="4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4" y="4"/>
                  </a:lnTo>
                  <a:lnTo>
                    <a:pt x="416" y="4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3" y="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30" y="6"/>
                  </a:lnTo>
                  <a:lnTo>
                    <a:pt x="433" y="6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9" y="7"/>
                  </a:lnTo>
                  <a:lnTo>
                    <a:pt x="441" y="7"/>
                  </a:lnTo>
                  <a:lnTo>
                    <a:pt x="443" y="7"/>
                  </a:lnTo>
                  <a:lnTo>
                    <a:pt x="446" y="9"/>
                  </a:lnTo>
                  <a:lnTo>
                    <a:pt x="447" y="9"/>
                  </a:lnTo>
                  <a:lnTo>
                    <a:pt x="449" y="9"/>
                  </a:lnTo>
                  <a:lnTo>
                    <a:pt x="450" y="9"/>
                  </a:lnTo>
                  <a:lnTo>
                    <a:pt x="453" y="9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9" y="10"/>
                  </a:lnTo>
                  <a:lnTo>
                    <a:pt x="460" y="10"/>
                  </a:lnTo>
                  <a:lnTo>
                    <a:pt x="462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6" y="12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2" y="13"/>
                  </a:lnTo>
                  <a:lnTo>
                    <a:pt x="473" y="14"/>
                  </a:lnTo>
                  <a:lnTo>
                    <a:pt x="475" y="14"/>
                  </a:lnTo>
                  <a:lnTo>
                    <a:pt x="476" y="14"/>
                  </a:lnTo>
                  <a:lnTo>
                    <a:pt x="477" y="16"/>
                  </a:lnTo>
                  <a:lnTo>
                    <a:pt x="479" y="16"/>
                  </a:lnTo>
                  <a:lnTo>
                    <a:pt x="482" y="16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7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8" y="22"/>
                  </a:lnTo>
                  <a:lnTo>
                    <a:pt x="500" y="22"/>
                  </a:lnTo>
                  <a:lnTo>
                    <a:pt x="502" y="23"/>
                  </a:lnTo>
                  <a:lnTo>
                    <a:pt x="505" y="23"/>
                  </a:lnTo>
                  <a:lnTo>
                    <a:pt x="506" y="24"/>
                  </a:lnTo>
                  <a:lnTo>
                    <a:pt x="508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9"/>
                  </a:lnTo>
                  <a:lnTo>
                    <a:pt x="521" y="29"/>
                  </a:lnTo>
                  <a:lnTo>
                    <a:pt x="522" y="30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2"/>
                  </a:lnTo>
                  <a:lnTo>
                    <a:pt x="528" y="32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5" y="36"/>
                  </a:lnTo>
                  <a:lnTo>
                    <a:pt x="536" y="36"/>
                  </a:lnTo>
                  <a:lnTo>
                    <a:pt x="538" y="37"/>
                  </a:lnTo>
                  <a:lnTo>
                    <a:pt x="541" y="39"/>
                  </a:lnTo>
                  <a:lnTo>
                    <a:pt x="542" y="39"/>
                  </a:lnTo>
                  <a:lnTo>
                    <a:pt x="545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1" y="43"/>
                  </a:lnTo>
                  <a:lnTo>
                    <a:pt x="554" y="45"/>
                  </a:lnTo>
                  <a:lnTo>
                    <a:pt x="555" y="46"/>
                  </a:lnTo>
                  <a:lnTo>
                    <a:pt x="556" y="46"/>
                  </a:lnTo>
                  <a:lnTo>
                    <a:pt x="558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8" y="52"/>
                  </a:lnTo>
                  <a:lnTo>
                    <a:pt x="569" y="53"/>
                  </a:lnTo>
                  <a:lnTo>
                    <a:pt x="571" y="53"/>
                  </a:lnTo>
                  <a:lnTo>
                    <a:pt x="571" y="55"/>
                  </a:lnTo>
                  <a:lnTo>
                    <a:pt x="572" y="55"/>
                  </a:lnTo>
                  <a:lnTo>
                    <a:pt x="574" y="55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79" y="59"/>
                  </a:lnTo>
                  <a:lnTo>
                    <a:pt x="581" y="59"/>
                  </a:lnTo>
                  <a:lnTo>
                    <a:pt x="582" y="60"/>
                  </a:lnTo>
                  <a:lnTo>
                    <a:pt x="584" y="60"/>
                  </a:lnTo>
                  <a:lnTo>
                    <a:pt x="585" y="62"/>
                  </a:lnTo>
                  <a:lnTo>
                    <a:pt x="587" y="62"/>
                  </a:lnTo>
                  <a:lnTo>
                    <a:pt x="588" y="63"/>
                  </a:lnTo>
                  <a:lnTo>
                    <a:pt x="591" y="65"/>
                  </a:lnTo>
                  <a:lnTo>
                    <a:pt x="592" y="66"/>
                  </a:lnTo>
                  <a:lnTo>
                    <a:pt x="594" y="66"/>
                  </a:lnTo>
                  <a:lnTo>
                    <a:pt x="597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1" y="70"/>
                  </a:lnTo>
                  <a:lnTo>
                    <a:pt x="604" y="72"/>
                  </a:lnTo>
                  <a:lnTo>
                    <a:pt x="605" y="72"/>
                  </a:lnTo>
                  <a:lnTo>
                    <a:pt x="607" y="73"/>
                  </a:lnTo>
                  <a:lnTo>
                    <a:pt x="608" y="75"/>
                  </a:lnTo>
                  <a:lnTo>
                    <a:pt x="610" y="75"/>
                  </a:lnTo>
                  <a:lnTo>
                    <a:pt x="611" y="76"/>
                  </a:lnTo>
                  <a:lnTo>
                    <a:pt x="612" y="76"/>
                  </a:lnTo>
                  <a:lnTo>
                    <a:pt x="612" y="78"/>
                  </a:lnTo>
                  <a:lnTo>
                    <a:pt x="614" y="78"/>
                  </a:lnTo>
                  <a:lnTo>
                    <a:pt x="615" y="79"/>
                  </a:lnTo>
                  <a:lnTo>
                    <a:pt x="617" y="79"/>
                  </a:lnTo>
                  <a:lnTo>
                    <a:pt x="618" y="80"/>
                  </a:lnTo>
                  <a:lnTo>
                    <a:pt x="620" y="82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2" y="83"/>
                  </a:lnTo>
                  <a:lnTo>
                    <a:pt x="624" y="83"/>
                  </a:lnTo>
                  <a:lnTo>
                    <a:pt x="625" y="85"/>
                  </a:lnTo>
                  <a:lnTo>
                    <a:pt x="627" y="85"/>
                  </a:lnTo>
                  <a:lnTo>
                    <a:pt x="627" y="86"/>
                  </a:lnTo>
                  <a:lnTo>
                    <a:pt x="628" y="86"/>
                  </a:lnTo>
                  <a:lnTo>
                    <a:pt x="630" y="88"/>
                  </a:lnTo>
                  <a:lnTo>
                    <a:pt x="631" y="89"/>
                  </a:lnTo>
                  <a:lnTo>
                    <a:pt x="633" y="89"/>
                  </a:lnTo>
                  <a:lnTo>
                    <a:pt x="634" y="91"/>
                  </a:lnTo>
                  <a:lnTo>
                    <a:pt x="637" y="92"/>
                  </a:lnTo>
                  <a:lnTo>
                    <a:pt x="638" y="93"/>
                  </a:lnTo>
                  <a:lnTo>
                    <a:pt x="640" y="93"/>
                  </a:lnTo>
                  <a:lnTo>
                    <a:pt x="641" y="95"/>
                  </a:lnTo>
                  <a:lnTo>
                    <a:pt x="641" y="96"/>
                  </a:lnTo>
                  <a:lnTo>
                    <a:pt x="643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5" y="99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50" y="101"/>
                  </a:lnTo>
                  <a:lnTo>
                    <a:pt x="650" y="102"/>
                  </a:lnTo>
                  <a:lnTo>
                    <a:pt x="651" y="102"/>
                  </a:lnTo>
                  <a:lnTo>
                    <a:pt x="653" y="103"/>
                  </a:lnTo>
                  <a:lnTo>
                    <a:pt x="654" y="103"/>
                  </a:lnTo>
                  <a:lnTo>
                    <a:pt x="654" y="105"/>
                  </a:lnTo>
                  <a:lnTo>
                    <a:pt x="656" y="105"/>
                  </a:lnTo>
                  <a:lnTo>
                    <a:pt x="657" y="106"/>
                  </a:lnTo>
                  <a:lnTo>
                    <a:pt x="658" y="108"/>
                  </a:lnTo>
                  <a:lnTo>
                    <a:pt x="660" y="108"/>
                  </a:lnTo>
                  <a:lnTo>
                    <a:pt x="661" y="109"/>
                  </a:lnTo>
                  <a:lnTo>
                    <a:pt x="663" y="111"/>
                  </a:lnTo>
                  <a:lnTo>
                    <a:pt x="664" y="112"/>
                  </a:lnTo>
                  <a:lnTo>
                    <a:pt x="666" y="112"/>
                  </a:lnTo>
                  <a:lnTo>
                    <a:pt x="666" y="114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0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3" y="118"/>
                  </a:lnTo>
                  <a:lnTo>
                    <a:pt x="673" y="119"/>
                  </a:lnTo>
                  <a:lnTo>
                    <a:pt x="674" y="119"/>
                  </a:lnTo>
                  <a:lnTo>
                    <a:pt x="676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3" y="125"/>
                  </a:lnTo>
                  <a:lnTo>
                    <a:pt x="684" y="126"/>
                  </a:lnTo>
                  <a:lnTo>
                    <a:pt x="686" y="128"/>
                  </a:lnTo>
                  <a:lnTo>
                    <a:pt x="687" y="129"/>
                  </a:lnTo>
                  <a:lnTo>
                    <a:pt x="689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1" y="132"/>
                  </a:lnTo>
                  <a:lnTo>
                    <a:pt x="693" y="134"/>
                  </a:lnTo>
                  <a:lnTo>
                    <a:pt x="694" y="134"/>
                  </a:lnTo>
                  <a:lnTo>
                    <a:pt x="696" y="135"/>
                  </a:lnTo>
                  <a:lnTo>
                    <a:pt x="697" y="135"/>
                  </a:lnTo>
                  <a:lnTo>
                    <a:pt x="699" y="136"/>
                  </a:lnTo>
                  <a:lnTo>
                    <a:pt x="700" y="138"/>
                  </a:lnTo>
                  <a:lnTo>
                    <a:pt x="702" y="139"/>
                  </a:lnTo>
                  <a:lnTo>
                    <a:pt x="703" y="139"/>
                  </a:lnTo>
                  <a:lnTo>
                    <a:pt x="704" y="141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7" y="144"/>
                  </a:lnTo>
                  <a:lnTo>
                    <a:pt x="709" y="144"/>
                  </a:lnTo>
                  <a:lnTo>
                    <a:pt x="709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2" y="147"/>
                  </a:lnTo>
                  <a:lnTo>
                    <a:pt x="712" y="148"/>
                  </a:lnTo>
                  <a:lnTo>
                    <a:pt x="713" y="148"/>
                  </a:lnTo>
                  <a:lnTo>
                    <a:pt x="713" y="149"/>
                  </a:lnTo>
                  <a:lnTo>
                    <a:pt x="714" y="151"/>
                  </a:lnTo>
                  <a:lnTo>
                    <a:pt x="716" y="152"/>
                  </a:lnTo>
                  <a:lnTo>
                    <a:pt x="717" y="152"/>
                  </a:lnTo>
                  <a:lnTo>
                    <a:pt x="717" y="154"/>
                  </a:lnTo>
                  <a:lnTo>
                    <a:pt x="719" y="155"/>
                  </a:lnTo>
                  <a:lnTo>
                    <a:pt x="720" y="157"/>
                  </a:lnTo>
                  <a:lnTo>
                    <a:pt x="722" y="158"/>
                  </a:lnTo>
                  <a:lnTo>
                    <a:pt x="723" y="159"/>
                  </a:lnTo>
                  <a:lnTo>
                    <a:pt x="724" y="161"/>
                  </a:lnTo>
                  <a:lnTo>
                    <a:pt x="726" y="162"/>
                  </a:lnTo>
                  <a:lnTo>
                    <a:pt x="727" y="164"/>
                  </a:lnTo>
                  <a:lnTo>
                    <a:pt x="727" y="165"/>
                  </a:lnTo>
                  <a:lnTo>
                    <a:pt x="729" y="165"/>
                  </a:lnTo>
                  <a:lnTo>
                    <a:pt x="730" y="167"/>
                  </a:lnTo>
                  <a:lnTo>
                    <a:pt x="730" y="168"/>
                  </a:lnTo>
                  <a:lnTo>
                    <a:pt x="732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6" y="174"/>
                  </a:lnTo>
                  <a:lnTo>
                    <a:pt x="737" y="175"/>
                  </a:lnTo>
                  <a:lnTo>
                    <a:pt x="739" y="177"/>
                  </a:lnTo>
                  <a:lnTo>
                    <a:pt x="740" y="178"/>
                  </a:lnTo>
                  <a:lnTo>
                    <a:pt x="742" y="180"/>
                  </a:lnTo>
                  <a:lnTo>
                    <a:pt x="742" y="181"/>
                  </a:lnTo>
                  <a:lnTo>
                    <a:pt x="743" y="182"/>
                  </a:lnTo>
                  <a:lnTo>
                    <a:pt x="745" y="184"/>
                  </a:lnTo>
                  <a:lnTo>
                    <a:pt x="746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9" y="188"/>
                  </a:lnTo>
                  <a:lnTo>
                    <a:pt x="750" y="191"/>
                  </a:lnTo>
                  <a:lnTo>
                    <a:pt x="752" y="192"/>
                  </a:lnTo>
                  <a:lnTo>
                    <a:pt x="753" y="194"/>
                  </a:lnTo>
                  <a:lnTo>
                    <a:pt x="755" y="195"/>
                  </a:lnTo>
                  <a:lnTo>
                    <a:pt x="756" y="198"/>
                  </a:lnTo>
                  <a:lnTo>
                    <a:pt x="758" y="200"/>
                  </a:lnTo>
                  <a:lnTo>
                    <a:pt x="759" y="201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5"/>
                  </a:lnTo>
                  <a:lnTo>
                    <a:pt x="765" y="207"/>
                  </a:lnTo>
                  <a:lnTo>
                    <a:pt x="766" y="208"/>
                  </a:lnTo>
                  <a:lnTo>
                    <a:pt x="766" y="210"/>
                  </a:lnTo>
                  <a:lnTo>
                    <a:pt x="768" y="211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4"/>
                  </a:lnTo>
                  <a:lnTo>
                    <a:pt x="772" y="215"/>
                  </a:lnTo>
                  <a:lnTo>
                    <a:pt x="772" y="217"/>
                  </a:lnTo>
                  <a:lnTo>
                    <a:pt x="773" y="218"/>
                  </a:lnTo>
                  <a:lnTo>
                    <a:pt x="775" y="220"/>
                  </a:lnTo>
                  <a:lnTo>
                    <a:pt x="775" y="221"/>
                  </a:lnTo>
                  <a:lnTo>
                    <a:pt x="776" y="223"/>
                  </a:lnTo>
                  <a:lnTo>
                    <a:pt x="778" y="224"/>
                  </a:lnTo>
                  <a:lnTo>
                    <a:pt x="778" y="226"/>
                  </a:lnTo>
                  <a:lnTo>
                    <a:pt x="779" y="227"/>
                  </a:lnTo>
                  <a:lnTo>
                    <a:pt x="781" y="228"/>
                  </a:lnTo>
                  <a:lnTo>
                    <a:pt x="782" y="230"/>
                  </a:lnTo>
                  <a:lnTo>
                    <a:pt x="782" y="231"/>
                  </a:lnTo>
                  <a:lnTo>
                    <a:pt x="783" y="233"/>
                  </a:lnTo>
                  <a:lnTo>
                    <a:pt x="785" y="234"/>
                  </a:lnTo>
                  <a:lnTo>
                    <a:pt x="786" y="236"/>
                  </a:lnTo>
                  <a:lnTo>
                    <a:pt x="788" y="238"/>
                  </a:lnTo>
                  <a:lnTo>
                    <a:pt x="789" y="240"/>
                  </a:lnTo>
                  <a:lnTo>
                    <a:pt x="791" y="243"/>
                  </a:lnTo>
                  <a:lnTo>
                    <a:pt x="792" y="244"/>
                  </a:lnTo>
                  <a:lnTo>
                    <a:pt x="793" y="247"/>
                  </a:lnTo>
                  <a:lnTo>
                    <a:pt x="795" y="249"/>
                  </a:lnTo>
                  <a:lnTo>
                    <a:pt x="796" y="251"/>
                  </a:lnTo>
                  <a:lnTo>
                    <a:pt x="798" y="253"/>
                  </a:lnTo>
                  <a:lnTo>
                    <a:pt x="799" y="254"/>
                  </a:lnTo>
                  <a:lnTo>
                    <a:pt x="801" y="256"/>
                  </a:lnTo>
                  <a:lnTo>
                    <a:pt x="802" y="257"/>
                  </a:lnTo>
                  <a:lnTo>
                    <a:pt x="802" y="259"/>
                  </a:lnTo>
                  <a:lnTo>
                    <a:pt x="803" y="260"/>
                  </a:lnTo>
                  <a:lnTo>
                    <a:pt x="805" y="261"/>
                  </a:lnTo>
                  <a:lnTo>
                    <a:pt x="805" y="263"/>
                  </a:lnTo>
                  <a:lnTo>
                    <a:pt x="806" y="264"/>
                  </a:lnTo>
                  <a:lnTo>
                    <a:pt x="808" y="266"/>
                  </a:lnTo>
                  <a:lnTo>
                    <a:pt x="808" y="267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1" y="270"/>
                  </a:lnTo>
                  <a:lnTo>
                    <a:pt x="812" y="271"/>
                  </a:lnTo>
                  <a:lnTo>
                    <a:pt x="812" y="273"/>
                  </a:lnTo>
                  <a:lnTo>
                    <a:pt x="814" y="274"/>
                  </a:lnTo>
                  <a:lnTo>
                    <a:pt x="815" y="276"/>
                  </a:lnTo>
                  <a:lnTo>
                    <a:pt x="815" y="277"/>
                  </a:lnTo>
                  <a:lnTo>
                    <a:pt x="816" y="279"/>
                  </a:lnTo>
                  <a:lnTo>
                    <a:pt x="818" y="280"/>
                  </a:lnTo>
                  <a:lnTo>
                    <a:pt x="819" y="282"/>
                  </a:lnTo>
                  <a:lnTo>
                    <a:pt x="821" y="283"/>
                  </a:lnTo>
                  <a:lnTo>
                    <a:pt x="822" y="284"/>
                  </a:lnTo>
                  <a:lnTo>
                    <a:pt x="824" y="287"/>
                  </a:lnTo>
                  <a:lnTo>
                    <a:pt x="825" y="289"/>
                  </a:lnTo>
                  <a:lnTo>
                    <a:pt x="826" y="292"/>
                  </a:lnTo>
                  <a:lnTo>
                    <a:pt x="828" y="293"/>
                  </a:lnTo>
                  <a:lnTo>
                    <a:pt x="829" y="296"/>
                  </a:lnTo>
                  <a:lnTo>
                    <a:pt x="831" y="299"/>
                  </a:lnTo>
                  <a:lnTo>
                    <a:pt x="832" y="300"/>
                  </a:lnTo>
                  <a:lnTo>
                    <a:pt x="834" y="302"/>
                  </a:lnTo>
                  <a:lnTo>
                    <a:pt x="835" y="305"/>
                  </a:lnTo>
                  <a:lnTo>
                    <a:pt x="837" y="306"/>
                  </a:lnTo>
                  <a:lnTo>
                    <a:pt x="838" y="307"/>
                  </a:lnTo>
                  <a:lnTo>
                    <a:pt x="839" y="309"/>
                  </a:lnTo>
                  <a:lnTo>
                    <a:pt x="839" y="310"/>
                  </a:lnTo>
                  <a:lnTo>
                    <a:pt x="841" y="312"/>
                  </a:lnTo>
                  <a:lnTo>
                    <a:pt x="842" y="313"/>
                  </a:lnTo>
                  <a:lnTo>
                    <a:pt x="842" y="315"/>
                  </a:lnTo>
                  <a:lnTo>
                    <a:pt x="844" y="316"/>
                  </a:lnTo>
                  <a:lnTo>
                    <a:pt x="844" y="317"/>
                  </a:lnTo>
                  <a:lnTo>
                    <a:pt x="845" y="317"/>
                  </a:lnTo>
                  <a:lnTo>
                    <a:pt x="845" y="319"/>
                  </a:lnTo>
                  <a:lnTo>
                    <a:pt x="847" y="320"/>
                  </a:lnTo>
                  <a:lnTo>
                    <a:pt x="847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49" y="326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0"/>
                  </a:lnTo>
                  <a:lnTo>
                    <a:pt x="854" y="332"/>
                  </a:lnTo>
                  <a:lnTo>
                    <a:pt x="854" y="333"/>
                  </a:lnTo>
                  <a:lnTo>
                    <a:pt x="855" y="335"/>
                  </a:lnTo>
                  <a:lnTo>
                    <a:pt x="855" y="336"/>
                  </a:lnTo>
                  <a:lnTo>
                    <a:pt x="857" y="338"/>
                  </a:lnTo>
                  <a:lnTo>
                    <a:pt x="858" y="339"/>
                  </a:lnTo>
                  <a:lnTo>
                    <a:pt x="860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2" name="Freeform 5">
              <a:extLst>
                <a:ext uri="{FF2B5EF4-FFF2-40B4-BE49-F238E27FC236}">
                  <a16:creationId xmlns:a16="http://schemas.microsoft.com/office/drawing/2014/main" id="{16E8F79E-53D2-694E-80BA-7E17E24C4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613" y="2487613"/>
              <a:ext cx="682625" cy="269875"/>
            </a:xfrm>
            <a:custGeom>
              <a:avLst/>
              <a:gdLst>
                <a:gd name="T0" fmla="*/ 2147483646 w 860"/>
                <a:gd name="T1" fmla="*/ 0 h 341"/>
                <a:gd name="T2" fmla="*/ 2147483646 w 860"/>
                <a:gd name="T3" fmla="*/ 0 h 341"/>
                <a:gd name="T4" fmla="*/ 2147483646 w 860"/>
                <a:gd name="T5" fmla="*/ 0 h 341"/>
                <a:gd name="T6" fmla="*/ 2147483646 w 860"/>
                <a:gd name="T7" fmla="*/ 0 h 341"/>
                <a:gd name="T8" fmla="*/ 2147483646 w 860"/>
                <a:gd name="T9" fmla="*/ 0 h 341"/>
                <a:gd name="T10" fmla="*/ 2147483646 w 860"/>
                <a:gd name="T11" fmla="*/ 0 h 341"/>
                <a:gd name="T12" fmla="*/ 2147483646 w 860"/>
                <a:gd name="T13" fmla="*/ 0 h 341"/>
                <a:gd name="T14" fmla="*/ 2147483646 w 860"/>
                <a:gd name="T15" fmla="*/ 0 h 341"/>
                <a:gd name="T16" fmla="*/ 2147483646 w 860"/>
                <a:gd name="T17" fmla="*/ 0 h 341"/>
                <a:gd name="T18" fmla="*/ 2147483646 w 860"/>
                <a:gd name="T19" fmla="*/ 0 h 341"/>
                <a:gd name="T20" fmla="*/ 2147483646 w 860"/>
                <a:gd name="T21" fmla="*/ 0 h 341"/>
                <a:gd name="T22" fmla="*/ 2147483646 w 860"/>
                <a:gd name="T23" fmla="*/ 0 h 341"/>
                <a:gd name="T24" fmla="*/ 2147483646 w 860"/>
                <a:gd name="T25" fmla="*/ 0 h 341"/>
                <a:gd name="T26" fmla="*/ 2147483646 w 860"/>
                <a:gd name="T27" fmla="*/ 0 h 341"/>
                <a:gd name="T28" fmla="*/ 2147483646 w 860"/>
                <a:gd name="T29" fmla="*/ 0 h 341"/>
                <a:gd name="T30" fmla="*/ 2147483646 w 860"/>
                <a:gd name="T31" fmla="*/ 0 h 341"/>
                <a:gd name="T32" fmla="*/ 2147483646 w 860"/>
                <a:gd name="T33" fmla="*/ 0 h 341"/>
                <a:gd name="T34" fmla="*/ 2147483646 w 860"/>
                <a:gd name="T35" fmla="*/ 0 h 341"/>
                <a:gd name="T36" fmla="*/ 2147483646 w 860"/>
                <a:gd name="T37" fmla="*/ 0 h 341"/>
                <a:gd name="T38" fmla="*/ 2147483646 w 860"/>
                <a:gd name="T39" fmla="*/ 0 h 341"/>
                <a:gd name="T40" fmla="*/ 2147483646 w 860"/>
                <a:gd name="T41" fmla="*/ 0 h 341"/>
                <a:gd name="T42" fmla="*/ 2147483646 w 860"/>
                <a:gd name="T43" fmla="*/ 0 h 341"/>
                <a:gd name="T44" fmla="*/ 2147483646 w 860"/>
                <a:gd name="T45" fmla="*/ 0 h 341"/>
                <a:gd name="T46" fmla="*/ 2147483646 w 860"/>
                <a:gd name="T47" fmla="*/ 0 h 341"/>
                <a:gd name="T48" fmla="*/ 2147483646 w 860"/>
                <a:gd name="T49" fmla="*/ 0 h 341"/>
                <a:gd name="T50" fmla="*/ 2147483646 w 860"/>
                <a:gd name="T51" fmla="*/ 0 h 341"/>
                <a:gd name="T52" fmla="*/ 2147483646 w 860"/>
                <a:gd name="T53" fmla="*/ 0 h 341"/>
                <a:gd name="T54" fmla="*/ 2147483646 w 860"/>
                <a:gd name="T55" fmla="*/ 0 h 341"/>
                <a:gd name="T56" fmla="*/ 2147483646 w 860"/>
                <a:gd name="T57" fmla="*/ 0 h 341"/>
                <a:gd name="T58" fmla="*/ 2147483646 w 860"/>
                <a:gd name="T59" fmla="*/ 0 h 341"/>
                <a:gd name="T60" fmla="*/ 2147483646 w 860"/>
                <a:gd name="T61" fmla="*/ 0 h 341"/>
                <a:gd name="T62" fmla="*/ 2147483646 w 860"/>
                <a:gd name="T63" fmla="*/ 0 h 341"/>
                <a:gd name="T64" fmla="*/ 2147483646 w 860"/>
                <a:gd name="T65" fmla="*/ 0 h 341"/>
                <a:gd name="T66" fmla="*/ 2147483646 w 860"/>
                <a:gd name="T67" fmla="*/ 0 h 341"/>
                <a:gd name="T68" fmla="*/ 2147483646 w 860"/>
                <a:gd name="T69" fmla="*/ 0 h 341"/>
                <a:gd name="T70" fmla="*/ 2147483646 w 860"/>
                <a:gd name="T71" fmla="*/ 0 h 341"/>
                <a:gd name="T72" fmla="*/ 2147483646 w 860"/>
                <a:gd name="T73" fmla="*/ 0 h 341"/>
                <a:gd name="T74" fmla="*/ 2147483646 w 860"/>
                <a:gd name="T75" fmla="*/ 0 h 341"/>
                <a:gd name="T76" fmla="*/ 2147483646 w 860"/>
                <a:gd name="T77" fmla="*/ 0 h 341"/>
                <a:gd name="T78" fmla="*/ 2147483646 w 860"/>
                <a:gd name="T79" fmla="*/ 0 h 341"/>
                <a:gd name="T80" fmla="*/ 2147483646 w 860"/>
                <a:gd name="T81" fmla="*/ 0 h 341"/>
                <a:gd name="T82" fmla="*/ 2147483646 w 860"/>
                <a:gd name="T83" fmla="*/ 0 h 341"/>
                <a:gd name="T84" fmla="*/ 2147483646 w 860"/>
                <a:gd name="T85" fmla="*/ 0 h 341"/>
                <a:gd name="T86" fmla="*/ 2147483646 w 860"/>
                <a:gd name="T87" fmla="*/ 0 h 341"/>
                <a:gd name="T88" fmla="*/ 2147483646 w 860"/>
                <a:gd name="T89" fmla="*/ 0 h 341"/>
                <a:gd name="T90" fmla="*/ 2147483646 w 860"/>
                <a:gd name="T91" fmla="*/ 0 h 341"/>
                <a:gd name="T92" fmla="*/ 2147483646 w 860"/>
                <a:gd name="T93" fmla="*/ 0 h 341"/>
                <a:gd name="T94" fmla="*/ 2147483646 w 860"/>
                <a:gd name="T95" fmla="*/ 0 h 341"/>
                <a:gd name="T96" fmla="*/ 2147483646 w 860"/>
                <a:gd name="T97" fmla="*/ 0 h 341"/>
                <a:gd name="T98" fmla="*/ 2147483646 w 860"/>
                <a:gd name="T99" fmla="*/ 0 h 341"/>
                <a:gd name="T100" fmla="*/ 2147483646 w 860"/>
                <a:gd name="T101" fmla="*/ 0 h 341"/>
                <a:gd name="T102" fmla="*/ 2147483646 w 860"/>
                <a:gd name="T103" fmla="*/ 0 h 341"/>
                <a:gd name="T104" fmla="*/ 2147483646 w 860"/>
                <a:gd name="T105" fmla="*/ 0 h 341"/>
                <a:gd name="T106" fmla="*/ 2147483646 w 860"/>
                <a:gd name="T107" fmla="*/ 0 h 341"/>
                <a:gd name="T108" fmla="*/ 2147483646 w 860"/>
                <a:gd name="T109" fmla="*/ 0 h 341"/>
                <a:gd name="T110" fmla="*/ 2147483646 w 860"/>
                <a:gd name="T111" fmla="*/ 0 h 341"/>
                <a:gd name="T112" fmla="*/ 2147483646 w 860"/>
                <a:gd name="T113" fmla="*/ 0 h 341"/>
                <a:gd name="T114" fmla="*/ 2147483646 w 860"/>
                <a:gd name="T115" fmla="*/ 0 h 341"/>
                <a:gd name="T116" fmla="*/ 2147483646 w 860"/>
                <a:gd name="T117" fmla="*/ 0 h 341"/>
                <a:gd name="T118" fmla="*/ 2147483646 w 860"/>
                <a:gd name="T119" fmla="*/ 0 h 341"/>
                <a:gd name="T120" fmla="*/ 2147483646 w 860"/>
                <a:gd name="T121" fmla="*/ 0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0"/>
                <a:gd name="T184" fmla="*/ 0 h 341"/>
                <a:gd name="T185" fmla="*/ 860 w 860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0" h="341">
                  <a:moveTo>
                    <a:pt x="0" y="341"/>
                  </a:moveTo>
                  <a:lnTo>
                    <a:pt x="34" y="341"/>
                  </a:lnTo>
                  <a:lnTo>
                    <a:pt x="64" y="341"/>
                  </a:lnTo>
                  <a:lnTo>
                    <a:pt x="92" y="341"/>
                  </a:lnTo>
                  <a:lnTo>
                    <a:pt x="120" y="341"/>
                  </a:lnTo>
                  <a:lnTo>
                    <a:pt x="146" y="341"/>
                  </a:lnTo>
                  <a:lnTo>
                    <a:pt x="169" y="341"/>
                  </a:lnTo>
                  <a:lnTo>
                    <a:pt x="190" y="341"/>
                  </a:lnTo>
                  <a:lnTo>
                    <a:pt x="210" y="341"/>
                  </a:lnTo>
                  <a:lnTo>
                    <a:pt x="229" y="341"/>
                  </a:lnTo>
                  <a:lnTo>
                    <a:pt x="245" y="341"/>
                  </a:lnTo>
                  <a:lnTo>
                    <a:pt x="260" y="341"/>
                  </a:lnTo>
                  <a:lnTo>
                    <a:pt x="275" y="341"/>
                  </a:lnTo>
                  <a:lnTo>
                    <a:pt x="288" y="341"/>
                  </a:lnTo>
                  <a:lnTo>
                    <a:pt x="299" y="341"/>
                  </a:lnTo>
                  <a:lnTo>
                    <a:pt x="311" y="341"/>
                  </a:lnTo>
                  <a:lnTo>
                    <a:pt x="319" y="341"/>
                  </a:lnTo>
                  <a:lnTo>
                    <a:pt x="328" y="341"/>
                  </a:lnTo>
                  <a:lnTo>
                    <a:pt x="337" y="341"/>
                  </a:lnTo>
                  <a:lnTo>
                    <a:pt x="342" y="341"/>
                  </a:lnTo>
                  <a:lnTo>
                    <a:pt x="350" y="341"/>
                  </a:lnTo>
                  <a:lnTo>
                    <a:pt x="354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0" y="341"/>
                  </a:lnTo>
                  <a:lnTo>
                    <a:pt x="373" y="341"/>
                  </a:lnTo>
                  <a:lnTo>
                    <a:pt x="375" y="341"/>
                  </a:lnTo>
                  <a:lnTo>
                    <a:pt x="378" y="339"/>
                  </a:lnTo>
                  <a:lnTo>
                    <a:pt x="381" y="339"/>
                  </a:lnTo>
                  <a:lnTo>
                    <a:pt x="383" y="339"/>
                  </a:lnTo>
                  <a:lnTo>
                    <a:pt x="385" y="339"/>
                  </a:lnTo>
                  <a:lnTo>
                    <a:pt x="387" y="339"/>
                  </a:lnTo>
                  <a:lnTo>
                    <a:pt x="390" y="339"/>
                  </a:lnTo>
                  <a:lnTo>
                    <a:pt x="393" y="339"/>
                  </a:lnTo>
                  <a:lnTo>
                    <a:pt x="394" y="339"/>
                  </a:lnTo>
                  <a:lnTo>
                    <a:pt x="397" y="339"/>
                  </a:lnTo>
                  <a:lnTo>
                    <a:pt x="398" y="339"/>
                  </a:lnTo>
                  <a:lnTo>
                    <a:pt x="400" y="338"/>
                  </a:lnTo>
                  <a:lnTo>
                    <a:pt x="401" y="338"/>
                  </a:lnTo>
                  <a:lnTo>
                    <a:pt x="403" y="338"/>
                  </a:lnTo>
                  <a:lnTo>
                    <a:pt x="404" y="338"/>
                  </a:lnTo>
                  <a:lnTo>
                    <a:pt x="406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10" y="338"/>
                  </a:lnTo>
                  <a:lnTo>
                    <a:pt x="411" y="338"/>
                  </a:lnTo>
                  <a:lnTo>
                    <a:pt x="413" y="338"/>
                  </a:lnTo>
                  <a:lnTo>
                    <a:pt x="414" y="338"/>
                  </a:lnTo>
                  <a:lnTo>
                    <a:pt x="416" y="336"/>
                  </a:lnTo>
                  <a:lnTo>
                    <a:pt x="417" y="336"/>
                  </a:lnTo>
                  <a:lnTo>
                    <a:pt x="419" y="336"/>
                  </a:lnTo>
                  <a:lnTo>
                    <a:pt x="420" y="336"/>
                  </a:lnTo>
                  <a:lnTo>
                    <a:pt x="421" y="336"/>
                  </a:lnTo>
                  <a:lnTo>
                    <a:pt x="423" y="336"/>
                  </a:lnTo>
                  <a:lnTo>
                    <a:pt x="424" y="336"/>
                  </a:lnTo>
                  <a:lnTo>
                    <a:pt x="426" y="336"/>
                  </a:lnTo>
                  <a:lnTo>
                    <a:pt x="427" y="336"/>
                  </a:lnTo>
                  <a:lnTo>
                    <a:pt x="429" y="335"/>
                  </a:lnTo>
                  <a:lnTo>
                    <a:pt x="430" y="335"/>
                  </a:lnTo>
                  <a:lnTo>
                    <a:pt x="433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9" y="334"/>
                  </a:lnTo>
                  <a:lnTo>
                    <a:pt x="441" y="334"/>
                  </a:lnTo>
                  <a:lnTo>
                    <a:pt x="443" y="334"/>
                  </a:lnTo>
                  <a:lnTo>
                    <a:pt x="446" y="334"/>
                  </a:lnTo>
                  <a:lnTo>
                    <a:pt x="447" y="334"/>
                  </a:lnTo>
                  <a:lnTo>
                    <a:pt x="449" y="332"/>
                  </a:lnTo>
                  <a:lnTo>
                    <a:pt x="450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6" y="332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60" y="331"/>
                  </a:lnTo>
                  <a:lnTo>
                    <a:pt x="462" y="331"/>
                  </a:lnTo>
                  <a:lnTo>
                    <a:pt x="463" y="331"/>
                  </a:lnTo>
                  <a:lnTo>
                    <a:pt x="464" y="329"/>
                  </a:lnTo>
                  <a:lnTo>
                    <a:pt x="466" y="329"/>
                  </a:lnTo>
                  <a:lnTo>
                    <a:pt x="467" y="329"/>
                  </a:lnTo>
                  <a:lnTo>
                    <a:pt x="469" y="329"/>
                  </a:lnTo>
                  <a:lnTo>
                    <a:pt x="470" y="328"/>
                  </a:lnTo>
                  <a:lnTo>
                    <a:pt x="472" y="328"/>
                  </a:lnTo>
                  <a:lnTo>
                    <a:pt x="473" y="328"/>
                  </a:lnTo>
                  <a:lnTo>
                    <a:pt x="475" y="328"/>
                  </a:lnTo>
                  <a:lnTo>
                    <a:pt x="476" y="326"/>
                  </a:lnTo>
                  <a:lnTo>
                    <a:pt x="477" y="326"/>
                  </a:lnTo>
                  <a:lnTo>
                    <a:pt x="479" y="326"/>
                  </a:lnTo>
                  <a:lnTo>
                    <a:pt x="482" y="325"/>
                  </a:lnTo>
                  <a:lnTo>
                    <a:pt x="483" y="325"/>
                  </a:lnTo>
                  <a:lnTo>
                    <a:pt x="486" y="323"/>
                  </a:lnTo>
                  <a:lnTo>
                    <a:pt x="487" y="323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2" y="319"/>
                  </a:lnTo>
                  <a:lnTo>
                    <a:pt x="505" y="318"/>
                  </a:lnTo>
                  <a:lnTo>
                    <a:pt x="506" y="318"/>
                  </a:lnTo>
                  <a:lnTo>
                    <a:pt x="508" y="316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3" y="315"/>
                  </a:lnTo>
                  <a:lnTo>
                    <a:pt x="515" y="315"/>
                  </a:lnTo>
                  <a:lnTo>
                    <a:pt x="516" y="313"/>
                  </a:lnTo>
                  <a:lnTo>
                    <a:pt x="518" y="313"/>
                  </a:lnTo>
                  <a:lnTo>
                    <a:pt x="519" y="313"/>
                  </a:lnTo>
                  <a:lnTo>
                    <a:pt x="521" y="312"/>
                  </a:lnTo>
                  <a:lnTo>
                    <a:pt x="522" y="312"/>
                  </a:lnTo>
                  <a:lnTo>
                    <a:pt x="523" y="311"/>
                  </a:lnTo>
                  <a:lnTo>
                    <a:pt x="525" y="311"/>
                  </a:lnTo>
                  <a:lnTo>
                    <a:pt x="526" y="311"/>
                  </a:lnTo>
                  <a:lnTo>
                    <a:pt x="528" y="309"/>
                  </a:lnTo>
                  <a:lnTo>
                    <a:pt x="529" y="309"/>
                  </a:lnTo>
                  <a:lnTo>
                    <a:pt x="531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5" y="306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41" y="303"/>
                  </a:lnTo>
                  <a:lnTo>
                    <a:pt x="542" y="302"/>
                  </a:lnTo>
                  <a:lnTo>
                    <a:pt x="545" y="300"/>
                  </a:lnTo>
                  <a:lnTo>
                    <a:pt x="546" y="300"/>
                  </a:lnTo>
                  <a:lnTo>
                    <a:pt x="549" y="299"/>
                  </a:lnTo>
                  <a:lnTo>
                    <a:pt x="551" y="298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6" y="295"/>
                  </a:lnTo>
                  <a:lnTo>
                    <a:pt x="558" y="293"/>
                  </a:lnTo>
                  <a:lnTo>
                    <a:pt x="561" y="293"/>
                  </a:lnTo>
                  <a:lnTo>
                    <a:pt x="562" y="292"/>
                  </a:lnTo>
                  <a:lnTo>
                    <a:pt x="564" y="292"/>
                  </a:lnTo>
                  <a:lnTo>
                    <a:pt x="565" y="290"/>
                  </a:lnTo>
                  <a:lnTo>
                    <a:pt x="566" y="290"/>
                  </a:lnTo>
                  <a:lnTo>
                    <a:pt x="568" y="289"/>
                  </a:lnTo>
                  <a:lnTo>
                    <a:pt x="569" y="289"/>
                  </a:lnTo>
                  <a:lnTo>
                    <a:pt x="571" y="288"/>
                  </a:lnTo>
                  <a:lnTo>
                    <a:pt x="572" y="286"/>
                  </a:lnTo>
                  <a:lnTo>
                    <a:pt x="574" y="286"/>
                  </a:lnTo>
                  <a:lnTo>
                    <a:pt x="575" y="286"/>
                  </a:lnTo>
                  <a:lnTo>
                    <a:pt x="577" y="285"/>
                  </a:lnTo>
                  <a:lnTo>
                    <a:pt x="578" y="283"/>
                  </a:lnTo>
                  <a:lnTo>
                    <a:pt x="579" y="283"/>
                  </a:lnTo>
                  <a:lnTo>
                    <a:pt x="581" y="282"/>
                  </a:lnTo>
                  <a:lnTo>
                    <a:pt x="582" y="282"/>
                  </a:lnTo>
                  <a:lnTo>
                    <a:pt x="584" y="280"/>
                  </a:lnTo>
                  <a:lnTo>
                    <a:pt x="585" y="280"/>
                  </a:lnTo>
                  <a:lnTo>
                    <a:pt x="587" y="279"/>
                  </a:lnTo>
                  <a:lnTo>
                    <a:pt x="588" y="277"/>
                  </a:lnTo>
                  <a:lnTo>
                    <a:pt x="591" y="277"/>
                  </a:lnTo>
                  <a:lnTo>
                    <a:pt x="592" y="276"/>
                  </a:lnTo>
                  <a:lnTo>
                    <a:pt x="594" y="275"/>
                  </a:lnTo>
                  <a:lnTo>
                    <a:pt x="597" y="273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1" y="270"/>
                  </a:lnTo>
                  <a:lnTo>
                    <a:pt x="604" y="270"/>
                  </a:lnTo>
                  <a:lnTo>
                    <a:pt x="605" y="269"/>
                  </a:lnTo>
                  <a:lnTo>
                    <a:pt x="607" y="267"/>
                  </a:lnTo>
                  <a:lnTo>
                    <a:pt x="608" y="267"/>
                  </a:lnTo>
                  <a:lnTo>
                    <a:pt x="608" y="266"/>
                  </a:lnTo>
                  <a:lnTo>
                    <a:pt x="610" y="266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4" y="263"/>
                  </a:lnTo>
                  <a:lnTo>
                    <a:pt x="615" y="263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0"/>
                  </a:lnTo>
                  <a:lnTo>
                    <a:pt x="620" y="260"/>
                  </a:lnTo>
                  <a:lnTo>
                    <a:pt x="621" y="259"/>
                  </a:lnTo>
                  <a:lnTo>
                    <a:pt x="622" y="259"/>
                  </a:lnTo>
                  <a:lnTo>
                    <a:pt x="624" y="257"/>
                  </a:lnTo>
                  <a:lnTo>
                    <a:pt x="625" y="257"/>
                  </a:lnTo>
                  <a:lnTo>
                    <a:pt x="627" y="256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1" y="253"/>
                  </a:lnTo>
                  <a:lnTo>
                    <a:pt x="633" y="252"/>
                  </a:lnTo>
                  <a:lnTo>
                    <a:pt x="634" y="250"/>
                  </a:lnTo>
                  <a:lnTo>
                    <a:pt x="637" y="249"/>
                  </a:lnTo>
                  <a:lnTo>
                    <a:pt x="638" y="249"/>
                  </a:lnTo>
                  <a:lnTo>
                    <a:pt x="640" y="247"/>
                  </a:lnTo>
                  <a:lnTo>
                    <a:pt x="641" y="246"/>
                  </a:lnTo>
                  <a:lnTo>
                    <a:pt x="643" y="244"/>
                  </a:lnTo>
                  <a:lnTo>
                    <a:pt x="644" y="244"/>
                  </a:lnTo>
                  <a:lnTo>
                    <a:pt x="645" y="243"/>
                  </a:lnTo>
                  <a:lnTo>
                    <a:pt x="647" y="242"/>
                  </a:lnTo>
                  <a:lnTo>
                    <a:pt x="648" y="242"/>
                  </a:lnTo>
                  <a:lnTo>
                    <a:pt x="650" y="240"/>
                  </a:lnTo>
                  <a:lnTo>
                    <a:pt x="651" y="240"/>
                  </a:lnTo>
                  <a:lnTo>
                    <a:pt x="651" y="239"/>
                  </a:lnTo>
                  <a:lnTo>
                    <a:pt x="653" y="239"/>
                  </a:lnTo>
                  <a:lnTo>
                    <a:pt x="653" y="237"/>
                  </a:lnTo>
                  <a:lnTo>
                    <a:pt x="654" y="237"/>
                  </a:lnTo>
                  <a:lnTo>
                    <a:pt x="656" y="236"/>
                  </a:lnTo>
                  <a:lnTo>
                    <a:pt x="657" y="236"/>
                  </a:lnTo>
                  <a:lnTo>
                    <a:pt x="657" y="234"/>
                  </a:lnTo>
                  <a:lnTo>
                    <a:pt x="658" y="234"/>
                  </a:lnTo>
                  <a:lnTo>
                    <a:pt x="660" y="233"/>
                  </a:lnTo>
                  <a:lnTo>
                    <a:pt x="661" y="232"/>
                  </a:lnTo>
                  <a:lnTo>
                    <a:pt x="663" y="230"/>
                  </a:lnTo>
                  <a:lnTo>
                    <a:pt x="664" y="230"/>
                  </a:lnTo>
                  <a:lnTo>
                    <a:pt x="666" y="229"/>
                  </a:lnTo>
                  <a:lnTo>
                    <a:pt x="667" y="227"/>
                  </a:lnTo>
                  <a:lnTo>
                    <a:pt x="668" y="226"/>
                  </a:lnTo>
                  <a:lnTo>
                    <a:pt x="670" y="226"/>
                  </a:lnTo>
                  <a:lnTo>
                    <a:pt x="670" y="224"/>
                  </a:lnTo>
                  <a:lnTo>
                    <a:pt x="671" y="224"/>
                  </a:lnTo>
                  <a:lnTo>
                    <a:pt x="673" y="223"/>
                  </a:lnTo>
                  <a:lnTo>
                    <a:pt x="674" y="221"/>
                  </a:lnTo>
                  <a:lnTo>
                    <a:pt x="676" y="221"/>
                  </a:lnTo>
                  <a:lnTo>
                    <a:pt x="676" y="220"/>
                  </a:lnTo>
                  <a:lnTo>
                    <a:pt x="677" y="220"/>
                  </a:lnTo>
                  <a:lnTo>
                    <a:pt x="679" y="219"/>
                  </a:lnTo>
                  <a:lnTo>
                    <a:pt x="680" y="219"/>
                  </a:lnTo>
                  <a:lnTo>
                    <a:pt x="680" y="217"/>
                  </a:lnTo>
                  <a:lnTo>
                    <a:pt x="681" y="217"/>
                  </a:lnTo>
                  <a:lnTo>
                    <a:pt x="681" y="216"/>
                  </a:lnTo>
                  <a:lnTo>
                    <a:pt x="683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6" y="214"/>
                  </a:lnTo>
                  <a:lnTo>
                    <a:pt x="686" y="213"/>
                  </a:lnTo>
                  <a:lnTo>
                    <a:pt x="687" y="213"/>
                  </a:lnTo>
                  <a:lnTo>
                    <a:pt x="689" y="211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1" y="209"/>
                  </a:lnTo>
                  <a:lnTo>
                    <a:pt x="693" y="209"/>
                  </a:lnTo>
                  <a:lnTo>
                    <a:pt x="694" y="207"/>
                  </a:lnTo>
                  <a:lnTo>
                    <a:pt x="696" y="207"/>
                  </a:lnTo>
                  <a:lnTo>
                    <a:pt x="697" y="206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0" y="204"/>
                  </a:lnTo>
                  <a:lnTo>
                    <a:pt x="700" y="203"/>
                  </a:lnTo>
                  <a:lnTo>
                    <a:pt x="702" y="203"/>
                  </a:lnTo>
                  <a:lnTo>
                    <a:pt x="703" y="201"/>
                  </a:lnTo>
                  <a:lnTo>
                    <a:pt x="704" y="201"/>
                  </a:lnTo>
                  <a:lnTo>
                    <a:pt x="704" y="200"/>
                  </a:lnTo>
                  <a:lnTo>
                    <a:pt x="706" y="200"/>
                  </a:lnTo>
                  <a:lnTo>
                    <a:pt x="706" y="198"/>
                  </a:lnTo>
                  <a:lnTo>
                    <a:pt x="707" y="198"/>
                  </a:lnTo>
                  <a:lnTo>
                    <a:pt x="709" y="197"/>
                  </a:lnTo>
                  <a:lnTo>
                    <a:pt x="710" y="196"/>
                  </a:lnTo>
                  <a:lnTo>
                    <a:pt x="712" y="194"/>
                  </a:lnTo>
                  <a:lnTo>
                    <a:pt x="713" y="193"/>
                  </a:lnTo>
                  <a:lnTo>
                    <a:pt x="713" y="191"/>
                  </a:lnTo>
                  <a:lnTo>
                    <a:pt x="714" y="191"/>
                  </a:lnTo>
                  <a:lnTo>
                    <a:pt x="716" y="190"/>
                  </a:lnTo>
                  <a:lnTo>
                    <a:pt x="717" y="188"/>
                  </a:lnTo>
                  <a:lnTo>
                    <a:pt x="717" y="187"/>
                  </a:lnTo>
                  <a:lnTo>
                    <a:pt x="719" y="186"/>
                  </a:lnTo>
                  <a:lnTo>
                    <a:pt x="720" y="184"/>
                  </a:lnTo>
                  <a:lnTo>
                    <a:pt x="722" y="183"/>
                  </a:lnTo>
                  <a:lnTo>
                    <a:pt x="723" y="181"/>
                  </a:lnTo>
                  <a:lnTo>
                    <a:pt x="724" y="180"/>
                  </a:lnTo>
                  <a:lnTo>
                    <a:pt x="726" y="178"/>
                  </a:lnTo>
                  <a:lnTo>
                    <a:pt x="727" y="178"/>
                  </a:lnTo>
                  <a:lnTo>
                    <a:pt x="727" y="177"/>
                  </a:lnTo>
                  <a:lnTo>
                    <a:pt x="729" y="176"/>
                  </a:lnTo>
                  <a:lnTo>
                    <a:pt x="730" y="174"/>
                  </a:lnTo>
                  <a:lnTo>
                    <a:pt x="732" y="173"/>
                  </a:lnTo>
                  <a:lnTo>
                    <a:pt x="733" y="171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6" y="168"/>
                  </a:lnTo>
                  <a:lnTo>
                    <a:pt x="736" y="167"/>
                  </a:lnTo>
                  <a:lnTo>
                    <a:pt x="737" y="167"/>
                  </a:lnTo>
                  <a:lnTo>
                    <a:pt x="737" y="165"/>
                  </a:lnTo>
                  <a:lnTo>
                    <a:pt x="739" y="164"/>
                  </a:lnTo>
                  <a:lnTo>
                    <a:pt x="740" y="164"/>
                  </a:lnTo>
                  <a:lnTo>
                    <a:pt x="740" y="163"/>
                  </a:lnTo>
                  <a:lnTo>
                    <a:pt x="742" y="161"/>
                  </a:lnTo>
                  <a:lnTo>
                    <a:pt x="742" y="160"/>
                  </a:lnTo>
                  <a:lnTo>
                    <a:pt x="743" y="160"/>
                  </a:lnTo>
                  <a:lnTo>
                    <a:pt x="745" y="158"/>
                  </a:lnTo>
                  <a:lnTo>
                    <a:pt x="746" y="157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3"/>
                  </a:lnTo>
                  <a:lnTo>
                    <a:pt x="750" y="151"/>
                  </a:lnTo>
                  <a:lnTo>
                    <a:pt x="752" y="150"/>
                  </a:lnTo>
                  <a:lnTo>
                    <a:pt x="753" y="147"/>
                  </a:lnTo>
                  <a:lnTo>
                    <a:pt x="755" y="145"/>
                  </a:lnTo>
                  <a:lnTo>
                    <a:pt x="756" y="144"/>
                  </a:lnTo>
                  <a:lnTo>
                    <a:pt x="758" y="141"/>
                  </a:lnTo>
                  <a:lnTo>
                    <a:pt x="759" y="140"/>
                  </a:lnTo>
                  <a:lnTo>
                    <a:pt x="760" y="138"/>
                  </a:lnTo>
                  <a:lnTo>
                    <a:pt x="762" y="137"/>
                  </a:lnTo>
                  <a:lnTo>
                    <a:pt x="763" y="135"/>
                  </a:lnTo>
                  <a:lnTo>
                    <a:pt x="765" y="134"/>
                  </a:lnTo>
                  <a:lnTo>
                    <a:pt x="766" y="132"/>
                  </a:lnTo>
                  <a:lnTo>
                    <a:pt x="766" y="131"/>
                  </a:lnTo>
                  <a:lnTo>
                    <a:pt x="768" y="130"/>
                  </a:lnTo>
                  <a:lnTo>
                    <a:pt x="769" y="130"/>
                  </a:lnTo>
                  <a:lnTo>
                    <a:pt x="769" y="128"/>
                  </a:lnTo>
                  <a:lnTo>
                    <a:pt x="770" y="127"/>
                  </a:lnTo>
                  <a:lnTo>
                    <a:pt x="772" y="125"/>
                  </a:lnTo>
                  <a:lnTo>
                    <a:pt x="772" y="124"/>
                  </a:lnTo>
                  <a:lnTo>
                    <a:pt x="773" y="124"/>
                  </a:lnTo>
                  <a:lnTo>
                    <a:pt x="773" y="122"/>
                  </a:lnTo>
                  <a:lnTo>
                    <a:pt x="775" y="121"/>
                  </a:lnTo>
                  <a:lnTo>
                    <a:pt x="775" y="120"/>
                  </a:lnTo>
                  <a:lnTo>
                    <a:pt x="776" y="120"/>
                  </a:lnTo>
                  <a:lnTo>
                    <a:pt x="778" y="118"/>
                  </a:lnTo>
                  <a:lnTo>
                    <a:pt x="778" y="117"/>
                  </a:lnTo>
                  <a:lnTo>
                    <a:pt x="779" y="115"/>
                  </a:lnTo>
                  <a:lnTo>
                    <a:pt x="781" y="114"/>
                  </a:lnTo>
                  <a:lnTo>
                    <a:pt x="782" y="112"/>
                  </a:lnTo>
                  <a:lnTo>
                    <a:pt x="782" y="111"/>
                  </a:lnTo>
                  <a:lnTo>
                    <a:pt x="783" y="109"/>
                  </a:lnTo>
                  <a:lnTo>
                    <a:pt x="785" y="107"/>
                  </a:lnTo>
                  <a:lnTo>
                    <a:pt x="786" y="105"/>
                  </a:lnTo>
                  <a:lnTo>
                    <a:pt x="788" y="104"/>
                  </a:lnTo>
                  <a:lnTo>
                    <a:pt x="789" y="101"/>
                  </a:lnTo>
                  <a:lnTo>
                    <a:pt x="791" y="99"/>
                  </a:lnTo>
                  <a:lnTo>
                    <a:pt x="792" y="97"/>
                  </a:lnTo>
                  <a:lnTo>
                    <a:pt x="793" y="95"/>
                  </a:lnTo>
                  <a:lnTo>
                    <a:pt x="795" y="92"/>
                  </a:lnTo>
                  <a:lnTo>
                    <a:pt x="796" y="91"/>
                  </a:lnTo>
                  <a:lnTo>
                    <a:pt x="798" y="89"/>
                  </a:lnTo>
                  <a:lnTo>
                    <a:pt x="799" y="86"/>
                  </a:lnTo>
                  <a:lnTo>
                    <a:pt x="801" y="85"/>
                  </a:lnTo>
                  <a:lnTo>
                    <a:pt x="802" y="84"/>
                  </a:lnTo>
                  <a:lnTo>
                    <a:pt x="802" y="82"/>
                  </a:lnTo>
                  <a:lnTo>
                    <a:pt x="803" y="81"/>
                  </a:lnTo>
                  <a:lnTo>
                    <a:pt x="805" y="79"/>
                  </a:lnTo>
                  <a:lnTo>
                    <a:pt x="805" y="78"/>
                  </a:lnTo>
                  <a:lnTo>
                    <a:pt x="806" y="76"/>
                  </a:lnTo>
                  <a:lnTo>
                    <a:pt x="808" y="76"/>
                  </a:lnTo>
                  <a:lnTo>
                    <a:pt x="808" y="75"/>
                  </a:lnTo>
                  <a:lnTo>
                    <a:pt x="809" y="74"/>
                  </a:lnTo>
                  <a:lnTo>
                    <a:pt x="809" y="72"/>
                  </a:lnTo>
                  <a:lnTo>
                    <a:pt x="811" y="71"/>
                  </a:lnTo>
                  <a:lnTo>
                    <a:pt x="812" y="69"/>
                  </a:lnTo>
                  <a:lnTo>
                    <a:pt x="814" y="68"/>
                  </a:lnTo>
                  <a:lnTo>
                    <a:pt x="815" y="66"/>
                  </a:lnTo>
                  <a:lnTo>
                    <a:pt x="815" y="65"/>
                  </a:lnTo>
                  <a:lnTo>
                    <a:pt x="816" y="63"/>
                  </a:lnTo>
                  <a:lnTo>
                    <a:pt x="818" y="62"/>
                  </a:lnTo>
                  <a:lnTo>
                    <a:pt x="819" y="59"/>
                  </a:lnTo>
                  <a:lnTo>
                    <a:pt x="821" y="58"/>
                  </a:lnTo>
                  <a:lnTo>
                    <a:pt x="822" y="56"/>
                  </a:lnTo>
                  <a:lnTo>
                    <a:pt x="824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8" y="48"/>
                  </a:lnTo>
                  <a:lnTo>
                    <a:pt x="829" y="45"/>
                  </a:lnTo>
                  <a:lnTo>
                    <a:pt x="831" y="43"/>
                  </a:lnTo>
                  <a:lnTo>
                    <a:pt x="832" y="41"/>
                  </a:lnTo>
                  <a:lnTo>
                    <a:pt x="834" y="39"/>
                  </a:lnTo>
                  <a:lnTo>
                    <a:pt x="835" y="38"/>
                  </a:lnTo>
                  <a:lnTo>
                    <a:pt x="837" y="35"/>
                  </a:lnTo>
                  <a:lnTo>
                    <a:pt x="838" y="33"/>
                  </a:lnTo>
                  <a:lnTo>
                    <a:pt x="839" y="32"/>
                  </a:lnTo>
                  <a:lnTo>
                    <a:pt x="839" y="30"/>
                  </a:lnTo>
                  <a:lnTo>
                    <a:pt x="841" y="29"/>
                  </a:lnTo>
                  <a:lnTo>
                    <a:pt x="842" y="28"/>
                  </a:lnTo>
                  <a:lnTo>
                    <a:pt x="842" y="26"/>
                  </a:lnTo>
                  <a:lnTo>
                    <a:pt x="844" y="26"/>
                  </a:lnTo>
                  <a:lnTo>
                    <a:pt x="844" y="25"/>
                  </a:lnTo>
                  <a:lnTo>
                    <a:pt x="845" y="23"/>
                  </a:lnTo>
                  <a:lnTo>
                    <a:pt x="845" y="22"/>
                  </a:lnTo>
                  <a:lnTo>
                    <a:pt x="847" y="20"/>
                  </a:lnTo>
                  <a:lnTo>
                    <a:pt x="848" y="19"/>
                  </a:lnTo>
                  <a:lnTo>
                    <a:pt x="848" y="18"/>
                  </a:lnTo>
                  <a:lnTo>
                    <a:pt x="849" y="16"/>
                  </a:lnTo>
                  <a:lnTo>
                    <a:pt x="849" y="15"/>
                  </a:lnTo>
                  <a:lnTo>
                    <a:pt x="851" y="15"/>
                  </a:lnTo>
                  <a:lnTo>
                    <a:pt x="851" y="13"/>
                  </a:lnTo>
                  <a:lnTo>
                    <a:pt x="852" y="12"/>
                  </a:lnTo>
                  <a:lnTo>
                    <a:pt x="854" y="10"/>
                  </a:lnTo>
                  <a:lnTo>
                    <a:pt x="854" y="9"/>
                  </a:lnTo>
                  <a:lnTo>
                    <a:pt x="855" y="7"/>
                  </a:lnTo>
                  <a:lnTo>
                    <a:pt x="855" y="6"/>
                  </a:lnTo>
                  <a:lnTo>
                    <a:pt x="857" y="3"/>
                  </a:lnTo>
                  <a:lnTo>
                    <a:pt x="858" y="2"/>
                  </a:lnTo>
                  <a:lnTo>
                    <a:pt x="86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3" name="Freeform 6">
              <a:extLst>
                <a:ext uri="{FF2B5EF4-FFF2-40B4-BE49-F238E27FC236}">
                  <a16:creationId xmlns:a16="http://schemas.microsoft.com/office/drawing/2014/main" id="{B4406919-5884-1C41-A74D-7448901D6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2214563"/>
              <a:ext cx="80963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6" y="10"/>
                  </a:lnTo>
                  <a:lnTo>
                    <a:pt x="7" y="14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4" y="26"/>
                  </a:lnTo>
                  <a:lnTo>
                    <a:pt x="16" y="29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31" y="60"/>
                  </a:lnTo>
                  <a:lnTo>
                    <a:pt x="31" y="63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2" y="114"/>
                  </a:lnTo>
                  <a:lnTo>
                    <a:pt x="53" y="115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2" y="142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5" y="147"/>
                  </a:lnTo>
                  <a:lnTo>
                    <a:pt x="65" y="149"/>
                  </a:lnTo>
                  <a:lnTo>
                    <a:pt x="65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0" y="165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2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2" y="205"/>
                  </a:lnTo>
                  <a:lnTo>
                    <a:pt x="83" y="208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4"/>
                  </a:lnTo>
                  <a:lnTo>
                    <a:pt x="86" y="217"/>
                  </a:lnTo>
                  <a:lnTo>
                    <a:pt x="86" y="220"/>
                  </a:lnTo>
                  <a:lnTo>
                    <a:pt x="87" y="221"/>
                  </a:lnTo>
                  <a:lnTo>
                    <a:pt x="87" y="223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89" y="228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3" y="250"/>
                  </a:lnTo>
                  <a:lnTo>
                    <a:pt x="93" y="251"/>
                  </a:lnTo>
                  <a:lnTo>
                    <a:pt x="93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6" y="270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6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98" y="292"/>
                  </a:lnTo>
                  <a:lnTo>
                    <a:pt x="98" y="293"/>
                  </a:lnTo>
                  <a:lnTo>
                    <a:pt x="99" y="293"/>
                  </a:lnTo>
                  <a:lnTo>
                    <a:pt x="99" y="294"/>
                  </a:lnTo>
                  <a:lnTo>
                    <a:pt x="99" y="296"/>
                  </a:lnTo>
                  <a:lnTo>
                    <a:pt x="99" y="297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100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0" y="328"/>
                  </a:lnTo>
                  <a:lnTo>
                    <a:pt x="100" y="329"/>
                  </a:lnTo>
                  <a:lnTo>
                    <a:pt x="100" y="330"/>
                  </a:lnTo>
                  <a:lnTo>
                    <a:pt x="100" y="333"/>
                  </a:lnTo>
                  <a:lnTo>
                    <a:pt x="100" y="335"/>
                  </a:lnTo>
                  <a:lnTo>
                    <a:pt x="100" y="338"/>
                  </a:lnTo>
                  <a:lnTo>
                    <a:pt x="100" y="340"/>
                  </a:lnTo>
                  <a:lnTo>
                    <a:pt x="100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4" name="Freeform 7">
              <a:extLst>
                <a:ext uri="{FF2B5EF4-FFF2-40B4-BE49-F238E27FC236}">
                  <a16:creationId xmlns:a16="http://schemas.microsoft.com/office/drawing/2014/main" id="{DC25DE70-324B-114C-B0D4-95597A36E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2486025"/>
              <a:ext cx="80963" cy="271463"/>
            </a:xfrm>
            <a:custGeom>
              <a:avLst/>
              <a:gdLst>
                <a:gd name="T0" fmla="*/ 2147483646 w 102"/>
                <a:gd name="T1" fmla="*/ 2147483646 h 342"/>
                <a:gd name="T2" fmla="*/ 2147483646 w 102"/>
                <a:gd name="T3" fmla="*/ 2147483646 h 342"/>
                <a:gd name="T4" fmla="*/ 2147483646 w 102"/>
                <a:gd name="T5" fmla="*/ 2147483646 h 342"/>
                <a:gd name="T6" fmla="*/ 2147483646 w 102"/>
                <a:gd name="T7" fmla="*/ 2147483646 h 342"/>
                <a:gd name="T8" fmla="*/ 2147483646 w 102"/>
                <a:gd name="T9" fmla="*/ 2147483646 h 342"/>
                <a:gd name="T10" fmla="*/ 2147483646 w 102"/>
                <a:gd name="T11" fmla="*/ 2147483646 h 342"/>
                <a:gd name="T12" fmla="*/ 2147483646 w 102"/>
                <a:gd name="T13" fmla="*/ 2147483646 h 342"/>
                <a:gd name="T14" fmla="*/ 2147483646 w 102"/>
                <a:gd name="T15" fmla="*/ 2147483646 h 342"/>
                <a:gd name="T16" fmla="*/ 2147483646 w 102"/>
                <a:gd name="T17" fmla="*/ 2147483646 h 342"/>
                <a:gd name="T18" fmla="*/ 2147483646 w 102"/>
                <a:gd name="T19" fmla="*/ 2147483646 h 342"/>
                <a:gd name="T20" fmla="*/ 2147483646 w 102"/>
                <a:gd name="T21" fmla="*/ 2147483646 h 342"/>
                <a:gd name="T22" fmla="*/ 2147483646 w 102"/>
                <a:gd name="T23" fmla="*/ 2147483646 h 342"/>
                <a:gd name="T24" fmla="*/ 2147483646 w 102"/>
                <a:gd name="T25" fmla="*/ 2147483646 h 342"/>
                <a:gd name="T26" fmla="*/ 2147483646 w 102"/>
                <a:gd name="T27" fmla="*/ 2147483646 h 342"/>
                <a:gd name="T28" fmla="*/ 2147483646 w 102"/>
                <a:gd name="T29" fmla="*/ 2147483646 h 342"/>
                <a:gd name="T30" fmla="*/ 2147483646 w 102"/>
                <a:gd name="T31" fmla="*/ 2147483646 h 342"/>
                <a:gd name="T32" fmla="*/ 2147483646 w 102"/>
                <a:gd name="T33" fmla="*/ 2147483646 h 342"/>
                <a:gd name="T34" fmla="*/ 2147483646 w 102"/>
                <a:gd name="T35" fmla="*/ 2147483646 h 342"/>
                <a:gd name="T36" fmla="*/ 2147483646 w 102"/>
                <a:gd name="T37" fmla="*/ 2147483646 h 342"/>
                <a:gd name="T38" fmla="*/ 2147483646 w 102"/>
                <a:gd name="T39" fmla="*/ 2147483646 h 342"/>
                <a:gd name="T40" fmla="*/ 2147483646 w 102"/>
                <a:gd name="T41" fmla="*/ 2147483646 h 342"/>
                <a:gd name="T42" fmla="*/ 2147483646 w 102"/>
                <a:gd name="T43" fmla="*/ 2147483646 h 342"/>
                <a:gd name="T44" fmla="*/ 2147483646 w 102"/>
                <a:gd name="T45" fmla="*/ 2147483646 h 342"/>
                <a:gd name="T46" fmla="*/ 2147483646 w 102"/>
                <a:gd name="T47" fmla="*/ 2147483646 h 342"/>
                <a:gd name="T48" fmla="*/ 2147483646 w 102"/>
                <a:gd name="T49" fmla="*/ 2147483646 h 342"/>
                <a:gd name="T50" fmla="*/ 2147483646 w 102"/>
                <a:gd name="T51" fmla="*/ 2147483646 h 342"/>
                <a:gd name="T52" fmla="*/ 2147483646 w 102"/>
                <a:gd name="T53" fmla="*/ 2147483646 h 342"/>
                <a:gd name="T54" fmla="*/ 2147483646 w 102"/>
                <a:gd name="T55" fmla="*/ 2147483646 h 342"/>
                <a:gd name="T56" fmla="*/ 2147483646 w 102"/>
                <a:gd name="T57" fmla="*/ 2147483646 h 342"/>
                <a:gd name="T58" fmla="*/ 2147483646 w 102"/>
                <a:gd name="T59" fmla="*/ 2147483646 h 342"/>
                <a:gd name="T60" fmla="*/ 2147483646 w 102"/>
                <a:gd name="T61" fmla="*/ 2147483646 h 342"/>
                <a:gd name="T62" fmla="*/ 2147483646 w 102"/>
                <a:gd name="T63" fmla="*/ 2147483646 h 342"/>
                <a:gd name="T64" fmla="*/ 2147483646 w 102"/>
                <a:gd name="T65" fmla="*/ 2147483646 h 342"/>
                <a:gd name="T66" fmla="*/ 2147483646 w 102"/>
                <a:gd name="T67" fmla="*/ 2147483646 h 342"/>
                <a:gd name="T68" fmla="*/ 2147483646 w 102"/>
                <a:gd name="T69" fmla="*/ 2147483646 h 342"/>
                <a:gd name="T70" fmla="*/ 2147483646 w 102"/>
                <a:gd name="T71" fmla="*/ 2147483646 h 342"/>
                <a:gd name="T72" fmla="*/ 2147483646 w 102"/>
                <a:gd name="T73" fmla="*/ 2147483646 h 342"/>
                <a:gd name="T74" fmla="*/ 2147483646 w 102"/>
                <a:gd name="T75" fmla="*/ 2147483646 h 342"/>
                <a:gd name="T76" fmla="*/ 2147483646 w 102"/>
                <a:gd name="T77" fmla="*/ 2147483646 h 342"/>
                <a:gd name="T78" fmla="*/ 2147483646 w 102"/>
                <a:gd name="T79" fmla="*/ 2147483646 h 342"/>
                <a:gd name="T80" fmla="*/ 2147483646 w 102"/>
                <a:gd name="T81" fmla="*/ 2147483646 h 342"/>
                <a:gd name="T82" fmla="*/ 2147483646 w 102"/>
                <a:gd name="T83" fmla="*/ 2147483646 h 342"/>
                <a:gd name="T84" fmla="*/ 2147483646 w 102"/>
                <a:gd name="T85" fmla="*/ 2147483646 h 342"/>
                <a:gd name="T86" fmla="*/ 2147483646 w 102"/>
                <a:gd name="T87" fmla="*/ 2147483646 h 342"/>
                <a:gd name="T88" fmla="*/ 2147483646 w 102"/>
                <a:gd name="T89" fmla="*/ 2147483646 h 342"/>
                <a:gd name="T90" fmla="*/ 2147483646 w 102"/>
                <a:gd name="T91" fmla="*/ 2147483646 h 342"/>
                <a:gd name="T92" fmla="*/ 2147483646 w 102"/>
                <a:gd name="T93" fmla="*/ 2147483646 h 342"/>
                <a:gd name="T94" fmla="*/ 2147483646 w 102"/>
                <a:gd name="T95" fmla="*/ 2147483646 h 342"/>
                <a:gd name="T96" fmla="*/ 2147483646 w 102"/>
                <a:gd name="T97" fmla="*/ 2147483646 h 342"/>
                <a:gd name="T98" fmla="*/ 2147483646 w 102"/>
                <a:gd name="T99" fmla="*/ 2147483646 h 342"/>
                <a:gd name="T100" fmla="*/ 2147483646 w 102"/>
                <a:gd name="T101" fmla="*/ 2147483646 h 342"/>
                <a:gd name="T102" fmla="*/ 2147483646 w 102"/>
                <a:gd name="T103" fmla="*/ 2147483646 h 342"/>
                <a:gd name="T104" fmla="*/ 2147483646 w 102"/>
                <a:gd name="T105" fmla="*/ 2147483646 h 342"/>
                <a:gd name="T106" fmla="*/ 2147483646 w 102"/>
                <a:gd name="T107" fmla="*/ 2147483646 h 342"/>
                <a:gd name="T108" fmla="*/ 2147483646 w 102"/>
                <a:gd name="T109" fmla="*/ 2147483646 h 342"/>
                <a:gd name="T110" fmla="*/ 2147483646 w 102"/>
                <a:gd name="T111" fmla="*/ 2147483646 h 342"/>
                <a:gd name="T112" fmla="*/ 2147483646 w 102"/>
                <a:gd name="T113" fmla="*/ 2147483646 h 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2"/>
                <a:gd name="T173" fmla="*/ 102 w 102"/>
                <a:gd name="T174" fmla="*/ 342 h 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2">
                  <a:moveTo>
                    <a:pt x="0" y="342"/>
                  </a:moveTo>
                  <a:lnTo>
                    <a:pt x="1" y="339"/>
                  </a:lnTo>
                  <a:lnTo>
                    <a:pt x="4" y="335"/>
                  </a:lnTo>
                  <a:lnTo>
                    <a:pt x="6" y="332"/>
                  </a:lnTo>
                  <a:lnTo>
                    <a:pt x="7" y="329"/>
                  </a:lnTo>
                  <a:lnTo>
                    <a:pt x="8" y="326"/>
                  </a:lnTo>
                  <a:lnTo>
                    <a:pt x="10" y="323"/>
                  </a:lnTo>
                  <a:lnTo>
                    <a:pt x="11" y="320"/>
                  </a:lnTo>
                  <a:lnTo>
                    <a:pt x="13" y="319"/>
                  </a:lnTo>
                  <a:lnTo>
                    <a:pt x="14" y="316"/>
                  </a:lnTo>
                  <a:lnTo>
                    <a:pt x="16" y="314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9" y="309"/>
                  </a:lnTo>
                  <a:lnTo>
                    <a:pt x="20" y="306"/>
                  </a:lnTo>
                  <a:lnTo>
                    <a:pt x="20" y="304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3" y="300"/>
                  </a:lnTo>
                  <a:lnTo>
                    <a:pt x="23" y="299"/>
                  </a:lnTo>
                  <a:lnTo>
                    <a:pt x="24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7" y="293"/>
                  </a:lnTo>
                  <a:lnTo>
                    <a:pt x="27" y="291"/>
                  </a:lnTo>
                  <a:lnTo>
                    <a:pt x="27" y="290"/>
                  </a:lnTo>
                  <a:lnTo>
                    <a:pt x="29" y="289"/>
                  </a:lnTo>
                  <a:lnTo>
                    <a:pt x="29" y="287"/>
                  </a:lnTo>
                  <a:lnTo>
                    <a:pt x="30" y="284"/>
                  </a:lnTo>
                  <a:lnTo>
                    <a:pt x="30" y="283"/>
                  </a:lnTo>
                  <a:lnTo>
                    <a:pt x="31" y="281"/>
                  </a:lnTo>
                  <a:lnTo>
                    <a:pt x="31" y="280"/>
                  </a:lnTo>
                  <a:lnTo>
                    <a:pt x="33" y="277"/>
                  </a:lnTo>
                  <a:lnTo>
                    <a:pt x="34" y="276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70"/>
                  </a:lnTo>
                  <a:lnTo>
                    <a:pt x="37" y="268"/>
                  </a:lnTo>
                  <a:lnTo>
                    <a:pt x="37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39" y="263"/>
                  </a:lnTo>
                  <a:lnTo>
                    <a:pt x="40" y="261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2" y="257"/>
                  </a:lnTo>
                  <a:lnTo>
                    <a:pt x="42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3" y="251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47"/>
                  </a:lnTo>
                  <a:lnTo>
                    <a:pt x="46" y="245"/>
                  </a:lnTo>
                  <a:lnTo>
                    <a:pt x="46" y="244"/>
                  </a:lnTo>
                  <a:lnTo>
                    <a:pt x="47" y="243"/>
                  </a:lnTo>
                  <a:lnTo>
                    <a:pt x="47" y="240"/>
                  </a:lnTo>
                  <a:lnTo>
                    <a:pt x="49" y="238"/>
                  </a:lnTo>
                  <a:lnTo>
                    <a:pt x="49" y="237"/>
                  </a:lnTo>
                  <a:lnTo>
                    <a:pt x="50" y="234"/>
                  </a:lnTo>
                  <a:lnTo>
                    <a:pt x="50" y="231"/>
                  </a:lnTo>
                  <a:lnTo>
                    <a:pt x="52" y="230"/>
                  </a:lnTo>
                  <a:lnTo>
                    <a:pt x="53" y="227"/>
                  </a:lnTo>
                  <a:lnTo>
                    <a:pt x="53" y="225"/>
                  </a:lnTo>
                  <a:lnTo>
                    <a:pt x="54" y="222"/>
                  </a:lnTo>
                  <a:lnTo>
                    <a:pt x="54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59" y="210"/>
                  </a:lnTo>
                  <a:lnTo>
                    <a:pt x="60" y="208"/>
                  </a:lnTo>
                  <a:lnTo>
                    <a:pt x="60" y="207"/>
                  </a:lnTo>
                  <a:lnTo>
                    <a:pt x="60" y="205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3" y="199"/>
                  </a:lnTo>
                  <a:lnTo>
                    <a:pt x="63" y="198"/>
                  </a:lnTo>
                  <a:lnTo>
                    <a:pt x="63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5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7" y="187"/>
                  </a:lnTo>
                  <a:lnTo>
                    <a:pt x="67" y="184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0" y="178"/>
                  </a:lnTo>
                  <a:lnTo>
                    <a:pt x="70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2" y="169"/>
                  </a:lnTo>
                  <a:lnTo>
                    <a:pt x="73" y="168"/>
                  </a:lnTo>
                  <a:lnTo>
                    <a:pt x="73" y="166"/>
                  </a:lnTo>
                  <a:lnTo>
                    <a:pt x="73" y="164"/>
                  </a:lnTo>
                  <a:lnTo>
                    <a:pt x="75" y="162"/>
                  </a:lnTo>
                  <a:lnTo>
                    <a:pt x="75" y="161"/>
                  </a:lnTo>
                  <a:lnTo>
                    <a:pt x="75" y="159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5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1"/>
                  </a:lnTo>
                  <a:lnTo>
                    <a:pt x="77" y="149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9" y="146"/>
                  </a:lnTo>
                  <a:lnTo>
                    <a:pt x="80" y="145"/>
                  </a:lnTo>
                  <a:lnTo>
                    <a:pt x="80" y="143"/>
                  </a:lnTo>
                  <a:lnTo>
                    <a:pt x="80" y="142"/>
                  </a:lnTo>
                  <a:lnTo>
                    <a:pt x="82" y="139"/>
                  </a:lnTo>
                  <a:lnTo>
                    <a:pt x="82" y="138"/>
                  </a:lnTo>
                  <a:lnTo>
                    <a:pt x="82" y="136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5"/>
                  </a:lnTo>
                  <a:lnTo>
                    <a:pt x="86" y="123"/>
                  </a:lnTo>
                  <a:lnTo>
                    <a:pt x="87" y="121"/>
                  </a:lnTo>
                  <a:lnTo>
                    <a:pt x="87" y="119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90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2" y="100"/>
                  </a:lnTo>
                  <a:lnTo>
                    <a:pt x="93" y="100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6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3" y="90"/>
                  </a:lnTo>
                  <a:lnTo>
                    <a:pt x="95" y="89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5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6" y="64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6" y="60"/>
                  </a:lnTo>
                  <a:lnTo>
                    <a:pt x="96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8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9" y="43"/>
                  </a:lnTo>
                  <a:lnTo>
                    <a:pt x="99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100" y="11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5" name="Freeform 8">
              <a:extLst>
                <a:ext uri="{FF2B5EF4-FFF2-40B4-BE49-F238E27FC236}">
                  <a16:creationId xmlns:a16="http://schemas.microsoft.com/office/drawing/2014/main" id="{CA048939-039E-6542-853C-B759FEB5A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175" y="2292350"/>
              <a:ext cx="68263" cy="69850"/>
            </a:xfrm>
            <a:custGeom>
              <a:avLst/>
              <a:gdLst>
                <a:gd name="T0" fmla="*/ 0 w 86"/>
                <a:gd name="T1" fmla="*/ 2147483646 h 86"/>
                <a:gd name="T2" fmla="*/ 2147483646 w 86"/>
                <a:gd name="T3" fmla="*/ 2147483646 h 86"/>
                <a:gd name="T4" fmla="*/ 2147483646 w 86"/>
                <a:gd name="T5" fmla="*/ 2147483646 h 86"/>
                <a:gd name="T6" fmla="*/ 2147483646 w 86"/>
                <a:gd name="T7" fmla="*/ 2147483646 h 86"/>
                <a:gd name="T8" fmla="*/ 2147483646 w 86"/>
                <a:gd name="T9" fmla="*/ 2147483646 h 86"/>
                <a:gd name="T10" fmla="*/ 2147483646 w 86"/>
                <a:gd name="T11" fmla="*/ 2147483646 h 86"/>
                <a:gd name="T12" fmla="*/ 2147483646 w 86"/>
                <a:gd name="T13" fmla="*/ 2147483646 h 86"/>
                <a:gd name="T14" fmla="*/ 2147483646 w 86"/>
                <a:gd name="T15" fmla="*/ 2147483646 h 86"/>
                <a:gd name="T16" fmla="*/ 2147483646 w 86"/>
                <a:gd name="T17" fmla="*/ 2147483646 h 86"/>
                <a:gd name="T18" fmla="*/ 2147483646 w 86"/>
                <a:gd name="T19" fmla="*/ 0 h 86"/>
                <a:gd name="T20" fmla="*/ 2147483646 w 86"/>
                <a:gd name="T21" fmla="*/ 0 h 86"/>
                <a:gd name="T22" fmla="*/ 2147483646 w 86"/>
                <a:gd name="T23" fmla="*/ 0 h 86"/>
                <a:gd name="T24" fmla="*/ 2147483646 w 86"/>
                <a:gd name="T25" fmla="*/ 0 h 86"/>
                <a:gd name="T26" fmla="*/ 2147483646 w 86"/>
                <a:gd name="T27" fmla="*/ 2147483646 h 86"/>
                <a:gd name="T28" fmla="*/ 2147483646 w 86"/>
                <a:gd name="T29" fmla="*/ 2147483646 h 86"/>
                <a:gd name="T30" fmla="*/ 2147483646 w 86"/>
                <a:gd name="T31" fmla="*/ 2147483646 h 86"/>
                <a:gd name="T32" fmla="*/ 2147483646 w 86"/>
                <a:gd name="T33" fmla="*/ 2147483646 h 86"/>
                <a:gd name="T34" fmla="*/ 2147483646 w 86"/>
                <a:gd name="T35" fmla="*/ 2147483646 h 86"/>
                <a:gd name="T36" fmla="*/ 2147483646 w 86"/>
                <a:gd name="T37" fmla="*/ 2147483646 h 86"/>
                <a:gd name="T38" fmla="*/ 2147483646 w 86"/>
                <a:gd name="T39" fmla="*/ 2147483646 h 86"/>
                <a:gd name="T40" fmla="*/ 2147483646 w 86"/>
                <a:gd name="T41" fmla="*/ 2147483646 h 86"/>
                <a:gd name="T42" fmla="*/ 2147483646 w 86"/>
                <a:gd name="T43" fmla="*/ 2147483646 h 86"/>
                <a:gd name="T44" fmla="*/ 2147483646 w 86"/>
                <a:gd name="T45" fmla="*/ 2147483646 h 86"/>
                <a:gd name="T46" fmla="*/ 2147483646 w 86"/>
                <a:gd name="T47" fmla="*/ 2147483646 h 86"/>
                <a:gd name="T48" fmla="*/ 2147483646 w 86"/>
                <a:gd name="T49" fmla="*/ 2147483646 h 86"/>
                <a:gd name="T50" fmla="*/ 2147483646 w 86"/>
                <a:gd name="T51" fmla="*/ 2147483646 h 86"/>
                <a:gd name="T52" fmla="*/ 2147483646 w 86"/>
                <a:gd name="T53" fmla="*/ 2147483646 h 86"/>
                <a:gd name="T54" fmla="*/ 2147483646 w 86"/>
                <a:gd name="T55" fmla="*/ 2147483646 h 86"/>
                <a:gd name="T56" fmla="*/ 2147483646 w 86"/>
                <a:gd name="T57" fmla="*/ 2147483646 h 86"/>
                <a:gd name="T58" fmla="*/ 2147483646 w 86"/>
                <a:gd name="T59" fmla="*/ 2147483646 h 86"/>
                <a:gd name="T60" fmla="*/ 2147483646 w 86"/>
                <a:gd name="T61" fmla="*/ 2147483646 h 86"/>
                <a:gd name="T62" fmla="*/ 2147483646 w 86"/>
                <a:gd name="T63" fmla="*/ 2147483646 h 86"/>
                <a:gd name="T64" fmla="*/ 2147483646 w 86"/>
                <a:gd name="T65" fmla="*/ 2147483646 h 86"/>
                <a:gd name="T66" fmla="*/ 2147483646 w 86"/>
                <a:gd name="T67" fmla="*/ 2147483646 h 86"/>
                <a:gd name="T68" fmla="*/ 2147483646 w 86"/>
                <a:gd name="T69" fmla="*/ 2147483646 h 86"/>
                <a:gd name="T70" fmla="*/ 2147483646 w 86"/>
                <a:gd name="T71" fmla="*/ 2147483646 h 86"/>
                <a:gd name="T72" fmla="*/ 2147483646 w 86"/>
                <a:gd name="T73" fmla="*/ 2147483646 h 86"/>
                <a:gd name="T74" fmla="*/ 2147483646 w 86"/>
                <a:gd name="T75" fmla="*/ 2147483646 h 86"/>
                <a:gd name="T76" fmla="*/ 2147483646 w 86"/>
                <a:gd name="T77" fmla="*/ 2147483646 h 86"/>
                <a:gd name="T78" fmla="*/ 2147483646 w 86"/>
                <a:gd name="T79" fmla="*/ 2147483646 h 86"/>
                <a:gd name="T80" fmla="*/ 2147483646 w 86"/>
                <a:gd name="T81" fmla="*/ 2147483646 h 86"/>
                <a:gd name="T82" fmla="*/ 2147483646 w 86"/>
                <a:gd name="T83" fmla="*/ 2147483646 h 86"/>
                <a:gd name="T84" fmla="*/ 2147483646 w 86"/>
                <a:gd name="T85" fmla="*/ 2147483646 h 86"/>
                <a:gd name="T86" fmla="*/ 2147483646 w 86"/>
                <a:gd name="T87" fmla="*/ 2147483646 h 86"/>
                <a:gd name="T88" fmla="*/ 2147483646 w 86"/>
                <a:gd name="T89" fmla="*/ 2147483646 h 86"/>
                <a:gd name="T90" fmla="*/ 2147483646 w 86"/>
                <a:gd name="T91" fmla="*/ 2147483646 h 86"/>
                <a:gd name="T92" fmla="*/ 2147483646 w 86"/>
                <a:gd name="T93" fmla="*/ 2147483646 h 86"/>
                <a:gd name="T94" fmla="*/ 2147483646 w 86"/>
                <a:gd name="T95" fmla="*/ 2147483646 h 86"/>
                <a:gd name="T96" fmla="*/ 2147483646 w 86"/>
                <a:gd name="T97" fmla="*/ 2147483646 h 86"/>
                <a:gd name="T98" fmla="*/ 2147483646 w 86"/>
                <a:gd name="T99" fmla="*/ 2147483646 h 86"/>
                <a:gd name="T100" fmla="*/ 2147483646 w 86"/>
                <a:gd name="T101" fmla="*/ 2147483646 h 86"/>
                <a:gd name="T102" fmla="*/ 2147483646 w 86"/>
                <a:gd name="T103" fmla="*/ 2147483646 h 86"/>
                <a:gd name="T104" fmla="*/ 2147483646 w 86"/>
                <a:gd name="T105" fmla="*/ 2147483646 h 86"/>
                <a:gd name="T106" fmla="*/ 2147483646 w 86"/>
                <a:gd name="T107" fmla="*/ 2147483646 h 86"/>
                <a:gd name="T108" fmla="*/ 2147483646 w 86"/>
                <a:gd name="T109" fmla="*/ 2147483646 h 86"/>
                <a:gd name="T110" fmla="*/ 0 w 86"/>
                <a:gd name="T111" fmla="*/ 2147483646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"/>
                <a:gd name="T169" fmla="*/ 0 h 86"/>
                <a:gd name="T170" fmla="*/ 86 w 86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" h="86">
                  <a:moveTo>
                    <a:pt x="0" y="50"/>
                  </a:moveTo>
                  <a:lnTo>
                    <a:pt x="0" y="34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5" y="8"/>
                  </a:lnTo>
                  <a:lnTo>
                    <a:pt x="76" y="10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81" y="14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20"/>
                  </a:lnTo>
                  <a:lnTo>
                    <a:pt x="85" y="21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6" y="27"/>
                  </a:lnTo>
                  <a:lnTo>
                    <a:pt x="86" y="29"/>
                  </a:lnTo>
                  <a:lnTo>
                    <a:pt x="86" y="30"/>
                  </a:lnTo>
                  <a:lnTo>
                    <a:pt x="86" y="33"/>
                  </a:lnTo>
                  <a:lnTo>
                    <a:pt x="86" y="34"/>
                  </a:lnTo>
                  <a:lnTo>
                    <a:pt x="86" y="50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4" y="64"/>
                  </a:lnTo>
                  <a:lnTo>
                    <a:pt x="84" y="66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1" y="70"/>
                  </a:lnTo>
                  <a:lnTo>
                    <a:pt x="79" y="72"/>
                  </a:lnTo>
                  <a:lnTo>
                    <a:pt x="79" y="73"/>
                  </a:lnTo>
                  <a:lnTo>
                    <a:pt x="78" y="75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3" y="77"/>
                  </a:lnTo>
                  <a:lnTo>
                    <a:pt x="72" y="79"/>
                  </a:lnTo>
                  <a:lnTo>
                    <a:pt x="71" y="79"/>
                  </a:lnTo>
                  <a:lnTo>
                    <a:pt x="69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9" y="82"/>
                  </a:lnTo>
                  <a:lnTo>
                    <a:pt x="17" y="80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3" y="77"/>
                  </a:lnTo>
                  <a:lnTo>
                    <a:pt x="12" y="76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7" y="72"/>
                  </a:lnTo>
                  <a:lnTo>
                    <a:pt x="6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56" name="Line 10">
              <a:extLst>
                <a:ext uri="{FF2B5EF4-FFF2-40B4-BE49-F238E27FC236}">
                  <a16:creationId xmlns:a16="http://schemas.microsoft.com/office/drawing/2014/main" id="{0B79F9FF-7880-8248-955A-5B1AF54BDC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3088" y="26447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7" name="Freeform 13">
              <a:extLst>
                <a:ext uri="{FF2B5EF4-FFF2-40B4-BE49-F238E27FC236}">
                  <a16:creationId xmlns:a16="http://schemas.microsoft.com/office/drawing/2014/main" id="{AA46ABA6-9F7B-7C4A-BEFF-8DC4BED80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638" y="1824038"/>
              <a:ext cx="2192338" cy="379413"/>
            </a:xfrm>
            <a:custGeom>
              <a:avLst/>
              <a:gdLst>
                <a:gd name="T0" fmla="*/ 0 w 1413"/>
                <a:gd name="T1" fmla="*/ 0 h 242"/>
                <a:gd name="T2" fmla="*/ 2147483646 w 1413"/>
                <a:gd name="T3" fmla="*/ 0 h 242"/>
                <a:gd name="T4" fmla="*/ 2147483646 w 1413"/>
                <a:gd name="T5" fmla="*/ 2147483646 h 242"/>
                <a:gd name="T6" fmla="*/ 2147483646 w 1413"/>
                <a:gd name="T7" fmla="*/ 2147483646 h 242"/>
                <a:gd name="T8" fmla="*/ 2147483646 w 1413"/>
                <a:gd name="T9" fmla="*/ 2147483646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3"/>
                <a:gd name="T16" fmla="*/ 0 h 242"/>
                <a:gd name="T17" fmla="*/ 1413 w 1413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3" h="242">
                  <a:moveTo>
                    <a:pt x="0" y="0"/>
                  </a:moveTo>
                  <a:lnTo>
                    <a:pt x="1076" y="0"/>
                  </a:lnTo>
                  <a:lnTo>
                    <a:pt x="1076" y="239"/>
                  </a:lnTo>
                  <a:lnTo>
                    <a:pt x="1118" y="239"/>
                  </a:lnTo>
                  <a:lnTo>
                    <a:pt x="1413" y="2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8" name="Line 14">
              <a:extLst>
                <a:ext uri="{FF2B5EF4-FFF2-40B4-BE49-F238E27FC236}">
                  <a16:creationId xmlns:a16="http://schemas.microsoft.com/office/drawing/2014/main" id="{E192A1E6-E8EE-E546-A140-D09C76D084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84650" y="2486025"/>
              <a:ext cx="84296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9" name="Line 15">
              <a:extLst>
                <a:ext uri="{FF2B5EF4-FFF2-40B4-BE49-F238E27FC236}">
                  <a16:creationId xmlns:a16="http://schemas.microsoft.com/office/drawing/2014/main" id="{1ED2CD7D-7945-A14C-A0BC-B03E72A1AC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4638" y="2325688"/>
              <a:ext cx="614363" cy="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0" name="Line 16">
              <a:extLst>
                <a:ext uri="{FF2B5EF4-FFF2-40B4-BE49-F238E27FC236}">
                  <a16:creationId xmlns:a16="http://schemas.microsoft.com/office/drawing/2014/main" id="{016EE353-957C-4542-B893-429316B93B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03900" y="2325688"/>
              <a:ext cx="546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1" name="Rectangle 17">
              <a:extLst>
                <a:ext uri="{FF2B5EF4-FFF2-40B4-BE49-F238E27FC236}">
                  <a16:creationId xmlns:a16="http://schemas.microsoft.com/office/drawing/2014/main" id="{66E62448-E778-D241-9D71-45D8CAA55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1708150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562" name="Rectangle 18">
              <a:extLst>
                <a:ext uri="{FF2B5EF4-FFF2-40B4-BE49-F238E27FC236}">
                  <a16:creationId xmlns:a16="http://schemas.microsoft.com/office/drawing/2014/main" id="{6AB3E766-947F-1040-B2E5-9F07BE6B7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241550"/>
              <a:ext cx="16511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8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563" name="Freeform 19">
              <a:extLst>
                <a:ext uri="{FF2B5EF4-FFF2-40B4-BE49-F238E27FC236}">
                  <a16:creationId xmlns:a16="http://schemas.microsoft.com/office/drawing/2014/main" id="{0BDFD726-C1C8-8E4C-A20B-A5FB0E1CB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088" y="2325688"/>
              <a:ext cx="2895600" cy="798513"/>
            </a:xfrm>
            <a:custGeom>
              <a:avLst/>
              <a:gdLst>
                <a:gd name="T0" fmla="*/ 0 w 3649"/>
                <a:gd name="T1" fmla="*/ 0 h 1006"/>
                <a:gd name="T2" fmla="*/ 0 w 3649"/>
                <a:gd name="T3" fmla="*/ 2147483646 h 1006"/>
                <a:gd name="T4" fmla="*/ 0 w 3649"/>
                <a:gd name="T5" fmla="*/ 2147483646 h 1006"/>
                <a:gd name="T6" fmla="*/ 0 w 3649"/>
                <a:gd name="T7" fmla="*/ 2147483646 h 10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49"/>
                <a:gd name="T13" fmla="*/ 0 h 1006"/>
                <a:gd name="T14" fmla="*/ 3649 w 3649"/>
                <a:gd name="T15" fmla="*/ 1006 h 10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49" h="1006">
                  <a:moveTo>
                    <a:pt x="3649" y="0"/>
                  </a:moveTo>
                  <a:lnTo>
                    <a:pt x="3649" y="1006"/>
                  </a:lnTo>
                  <a:lnTo>
                    <a:pt x="0" y="1006"/>
                  </a:lnTo>
                  <a:lnTo>
                    <a:pt x="0" y="40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4" name="Freeform 21">
              <a:extLst>
                <a:ext uri="{FF2B5EF4-FFF2-40B4-BE49-F238E27FC236}">
                  <a16:creationId xmlns:a16="http://schemas.microsoft.com/office/drawing/2014/main" id="{A810B284-B4CA-1946-A51A-013E73F23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413" y="242252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4" y="3"/>
                  </a:lnTo>
                  <a:lnTo>
                    <a:pt x="52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6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6" y="124"/>
                  </a:lnTo>
                  <a:lnTo>
                    <a:pt x="17" y="127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9" y="137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2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2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8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8" y="148"/>
                  </a:lnTo>
                  <a:lnTo>
                    <a:pt x="112" y="147"/>
                  </a:lnTo>
                  <a:lnTo>
                    <a:pt x="115" y="145"/>
                  </a:lnTo>
                  <a:lnTo>
                    <a:pt x="118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7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7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1" y="104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5" y="85"/>
                  </a:lnTo>
                  <a:lnTo>
                    <a:pt x="155" y="81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4" y="65"/>
                  </a:lnTo>
                  <a:lnTo>
                    <a:pt x="154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1" y="50"/>
                  </a:lnTo>
                  <a:lnTo>
                    <a:pt x="149" y="48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5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8" y="10"/>
                  </a:lnTo>
                  <a:lnTo>
                    <a:pt x="115" y="9"/>
                  </a:lnTo>
                  <a:lnTo>
                    <a:pt x="112" y="7"/>
                  </a:lnTo>
                  <a:lnTo>
                    <a:pt x="108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8" y="2"/>
                  </a:lnTo>
                  <a:lnTo>
                    <a:pt x="93" y="2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5" name="Freeform 24">
              <a:extLst>
                <a:ext uri="{FF2B5EF4-FFF2-40B4-BE49-F238E27FC236}">
                  <a16:creationId xmlns:a16="http://schemas.microsoft.com/office/drawing/2014/main" id="{DE8B99E8-093D-D64B-B52A-B450CE82F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688" y="2058988"/>
              <a:ext cx="682625" cy="271463"/>
            </a:xfrm>
            <a:custGeom>
              <a:avLst/>
              <a:gdLst>
                <a:gd name="T0" fmla="*/ 2147483646 w 859"/>
                <a:gd name="T1" fmla="*/ 0 h 342"/>
                <a:gd name="T2" fmla="*/ 2147483646 w 859"/>
                <a:gd name="T3" fmla="*/ 2147483646 h 342"/>
                <a:gd name="T4" fmla="*/ 2147483646 w 859"/>
                <a:gd name="T5" fmla="*/ 2147483646 h 342"/>
                <a:gd name="T6" fmla="*/ 2147483646 w 859"/>
                <a:gd name="T7" fmla="*/ 2147483646 h 342"/>
                <a:gd name="T8" fmla="*/ 2147483646 w 859"/>
                <a:gd name="T9" fmla="*/ 2147483646 h 342"/>
                <a:gd name="T10" fmla="*/ 2147483646 w 859"/>
                <a:gd name="T11" fmla="*/ 2147483646 h 342"/>
                <a:gd name="T12" fmla="*/ 2147483646 w 859"/>
                <a:gd name="T13" fmla="*/ 2147483646 h 342"/>
                <a:gd name="T14" fmla="*/ 2147483646 w 859"/>
                <a:gd name="T15" fmla="*/ 2147483646 h 342"/>
                <a:gd name="T16" fmla="*/ 2147483646 w 859"/>
                <a:gd name="T17" fmla="*/ 2147483646 h 342"/>
                <a:gd name="T18" fmla="*/ 2147483646 w 859"/>
                <a:gd name="T19" fmla="*/ 2147483646 h 342"/>
                <a:gd name="T20" fmla="*/ 2147483646 w 859"/>
                <a:gd name="T21" fmla="*/ 2147483646 h 342"/>
                <a:gd name="T22" fmla="*/ 2147483646 w 859"/>
                <a:gd name="T23" fmla="*/ 2147483646 h 342"/>
                <a:gd name="T24" fmla="*/ 2147483646 w 859"/>
                <a:gd name="T25" fmla="*/ 2147483646 h 342"/>
                <a:gd name="T26" fmla="*/ 2147483646 w 859"/>
                <a:gd name="T27" fmla="*/ 2147483646 h 342"/>
                <a:gd name="T28" fmla="*/ 2147483646 w 859"/>
                <a:gd name="T29" fmla="*/ 2147483646 h 342"/>
                <a:gd name="T30" fmla="*/ 2147483646 w 859"/>
                <a:gd name="T31" fmla="*/ 2147483646 h 342"/>
                <a:gd name="T32" fmla="*/ 2147483646 w 859"/>
                <a:gd name="T33" fmla="*/ 2147483646 h 342"/>
                <a:gd name="T34" fmla="*/ 2147483646 w 859"/>
                <a:gd name="T35" fmla="*/ 2147483646 h 342"/>
                <a:gd name="T36" fmla="*/ 2147483646 w 859"/>
                <a:gd name="T37" fmla="*/ 2147483646 h 342"/>
                <a:gd name="T38" fmla="*/ 2147483646 w 859"/>
                <a:gd name="T39" fmla="*/ 2147483646 h 342"/>
                <a:gd name="T40" fmla="*/ 2147483646 w 859"/>
                <a:gd name="T41" fmla="*/ 2147483646 h 342"/>
                <a:gd name="T42" fmla="*/ 2147483646 w 859"/>
                <a:gd name="T43" fmla="*/ 2147483646 h 342"/>
                <a:gd name="T44" fmla="*/ 2147483646 w 859"/>
                <a:gd name="T45" fmla="*/ 2147483646 h 342"/>
                <a:gd name="T46" fmla="*/ 2147483646 w 859"/>
                <a:gd name="T47" fmla="*/ 2147483646 h 342"/>
                <a:gd name="T48" fmla="*/ 2147483646 w 859"/>
                <a:gd name="T49" fmla="*/ 2147483646 h 342"/>
                <a:gd name="T50" fmla="*/ 2147483646 w 859"/>
                <a:gd name="T51" fmla="*/ 2147483646 h 342"/>
                <a:gd name="T52" fmla="*/ 2147483646 w 859"/>
                <a:gd name="T53" fmla="*/ 2147483646 h 342"/>
                <a:gd name="T54" fmla="*/ 2147483646 w 859"/>
                <a:gd name="T55" fmla="*/ 2147483646 h 342"/>
                <a:gd name="T56" fmla="*/ 2147483646 w 859"/>
                <a:gd name="T57" fmla="*/ 2147483646 h 342"/>
                <a:gd name="T58" fmla="*/ 2147483646 w 859"/>
                <a:gd name="T59" fmla="*/ 2147483646 h 342"/>
                <a:gd name="T60" fmla="*/ 2147483646 w 859"/>
                <a:gd name="T61" fmla="*/ 2147483646 h 342"/>
                <a:gd name="T62" fmla="*/ 2147483646 w 859"/>
                <a:gd name="T63" fmla="*/ 2147483646 h 342"/>
                <a:gd name="T64" fmla="*/ 2147483646 w 859"/>
                <a:gd name="T65" fmla="*/ 2147483646 h 342"/>
                <a:gd name="T66" fmla="*/ 2147483646 w 859"/>
                <a:gd name="T67" fmla="*/ 2147483646 h 342"/>
                <a:gd name="T68" fmla="*/ 2147483646 w 859"/>
                <a:gd name="T69" fmla="*/ 2147483646 h 342"/>
                <a:gd name="T70" fmla="*/ 2147483646 w 859"/>
                <a:gd name="T71" fmla="*/ 2147483646 h 342"/>
                <a:gd name="T72" fmla="*/ 2147483646 w 859"/>
                <a:gd name="T73" fmla="*/ 2147483646 h 342"/>
                <a:gd name="T74" fmla="*/ 2147483646 w 859"/>
                <a:gd name="T75" fmla="*/ 2147483646 h 342"/>
                <a:gd name="T76" fmla="*/ 2147483646 w 859"/>
                <a:gd name="T77" fmla="*/ 2147483646 h 342"/>
                <a:gd name="T78" fmla="*/ 2147483646 w 859"/>
                <a:gd name="T79" fmla="*/ 2147483646 h 342"/>
                <a:gd name="T80" fmla="*/ 2147483646 w 859"/>
                <a:gd name="T81" fmla="*/ 2147483646 h 342"/>
                <a:gd name="T82" fmla="*/ 2147483646 w 859"/>
                <a:gd name="T83" fmla="*/ 2147483646 h 342"/>
                <a:gd name="T84" fmla="*/ 2147483646 w 859"/>
                <a:gd name="T85" fmla="*/ 2147483646 h 342"/>
                <a:gd name="T86" fmla="*/ 2147483646 w 859"/>
                <a:gd name="T87" fmla="*/ 2147483646 h 342"/>
                <a:gd name="T88" fmla="*/ 2147483646 w 859"/>
                <a:gd name="T89" fmla="*/ 2147483646 h 342"/>
                <a:gd name="T90" fmla="*/ 2147483646 w 859"/>
                <a:gd name="T91" fmla="*/ 2147483646 h 342"/>
                <a:gd name="T92" fmla="*/ 2147483646 w 859"/>
                <a:gd name="T93" fmla="*/ 2147483646 h 342"/>
                <a:gd name="T94" fmla="*/ 2147483646 w 859"/>
                <a:gd name="T95" fmla="*/ 2147483646 h 342"/>
                <a:gd name="T96" fmla="*/ 2147483646 w 859"/>
                <a:gd name="T97" fmla="*/ 2147483646 h 342"/>
                <a:gd name="T98" fmla="*/ 2147483646 w 859"/>
                <a:gd name="T99" fmla="*/ 2147483646 h 342"/>
                <a:gd name="T100" fmla="*/ 2147483646 w 859"/>
                <a:gd name="T101" fmla="*/ 2147483646 h 342"/>
                <a:gd name="T102" fmla="*/ 2147483646 w 859"/>
                <a:gd name="T103" fmla="*/ 2147483646 h 342"/>
                <a:gd name="T104" fmla="*/ 2147483646 w 859"/>
                <a:gd name="T105" fmla="*/ 2147483646 h 342"/>
                <a:gd name="T106" fmla="*/ 2147483646 w 859"/>
                <a:gd name="T107" fmla="*/ 2147483646 h 342"/>
                <a:gd name="T108" fmla="*/ 2147483646 w 859"/>
                <a:gd name="T109" fmla="*/ 2147483646 h 342"/>
                <a:gd name="T110" fmla="*/ 2147483646 w 859"/>
                <a:gd name="T111" fmla="*/ 2147483646 h 342"/>
                <a:gd name="T112" fmla="*/ 2147483646 w 859"/>
                <a:gd name="T113" fmla="*/ 2147483646 h 342"/>
                <a:gd name="T114" fmla="*/ 2147483646 w 859"/>
                <a:gd name="T115" fmla="*/ 2147483646 h 342"/>
                <a:gd name="T116" fmla="*/ 2147483646 w 859"/>
                <a:gd name="T117" fmla="*/ 2147483646 h 342"/>
                <a:gd name="T118" fmla="*/ 2147483646 w 859"/>
                <a:gd name="T119" fmla="*/ 2147483646 h 342"/>
                <a:gd name="T120" fmla="*/ 2147483646 w 859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3" y="0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68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8" y="0"/>
                  </a:lnTo>
                  <a:lnTo>
                    <a:pt x="246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2"/>
                  </a:lnTo>
                  <a:lnTo>
                    <a:pt x="300" y="2"/>
                  </a:lnTo>
                  <a:lnTo>
                    <a:pt x="310" y="2"/>
                  </a:lnTo>
                  <a:lnTo>
                    <a:pt x="320" y="2"/>
                  </a:lnTo>
                  <a:lnTo>
                    <a:pt x="329" y="2"/>
                  </a:lnTo>
                  <a:lnTo>
                    <a:pt x="336" y="2"/>
                  </a:lnTo>
                  <a:lnTo>
                    <a:pt x="343" y="2"/>
                  </a:lnTo>
                  <a:lnTo>
                    <a:pt x="349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6" y="2"/>
                  </a:lnTo>
                  <a:lnTo>
                    <a:pt x="371" y="2"/>
                  </a:lnTo>
                  <a:lnTo>
                    <a:pt x="373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81" y="2"/>
                  </a:lnTo>
                  <a:lnTo>
                    <a:pt x="384" y="2"/>
                  </a:lnTo>
                  <a:lnTo>
                    <a:pt x="385" y="3"/>
                  </a:lnTo>
                  <a:lnTo>
                    <a:pt x="388" y="3"/>
                  </a:lnTo>
                  <a:lnTo>
                    <a:pt x="391" y="3"/>
                  </a:lnTo>
                  <a:lnTo>
                    <a:pt x="392" y="3"/>
                  </a:lnTo>
                  <a:lnTo>
                    <a:pt x="395" y="3"/>
                  </a:lnTo>
                  <a:lnTo>
                    <a:pt x="396" y="3"/>
                  </a:lnTo>
                  <a:lnTo>
                    <a:pt x="398" y="3"/>
                  </a:lnTo>
                  <a:lnTo>
                    <a:pt x="399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6"/>
                  </a:lnTo>
                  <a:lnTo>
                    <a:pt x="421" y="6"/>
                  </a:lnTo>
                  <a:lnTo>
                    <a:pt x="422" y="6"/>
                  </a:lnTo>
                  <a:lnTo>
                    <a:pt x="424" y="6"/>
                  </a:lnTo>
                  <a:lnTo>
                    <a:pt x="425" y="6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31" y="7"/>
                  </a:lnTo>
                  <a:lnTo>
                    <a:pt x="432" y="7"/>
                  </a:lnTo>
                  <a:lnTo>
                    <a:pt x="434" y="7"/>
                  </a:lnTo>
                  <a:lnTo>
                    <a:pt x="437" y="7"/>
                  </a:lnTo>
                  <a:lnTo>
                    <a:pt x="438" y="7"/>
                  </a:lnTo>
                  <a:lnTo>
                    <a:pt x="441" y="9"/>
                  </a:lnTo>
                  <a:lnTo>
                    <a:pt x="444" y="9"/>
                  </a:lnTo>
                  <a:lnTo>
                    <a:pt x="445" y="9"/>
                  </a:lnTo>
                  <a:lnTo>
                    <a:pt x="447" y="9"/>
                  </a:lnTo>
                  <a:lnTo>
                    <a:pt x="450" y="9"/>
                  </a:lnTo>
                  <a:lnTo>
                    <a:pt x="451" y="10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2"/>
                  </a:lnTo>
                  <a:lnTo>
                    <a:pt x="461" y="12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3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80" y="16"/>
                  </a:lnTo>
                  <a:lnTo>
                    <a:pt x="481" y="17"/>
                  </a:lnTo>
                  <a:lnTo>
                    <a:pt x="483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0" y="19"/>
                  </a:lnTo>
                  <a:lnTo>
                    <a:pt x="493" y="20"/>
                  </a:lnTo>
                  <a:lnTo>
                    <a:pt x="496" y="22"/>
                  </a:lnTo>
                  <a:lnTo>
                    <a:pt x="498" y="22"/>
                  </a:lnTo>
                  <a:lnTo>
                    <a:pt x="500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6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7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9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5"/>
                  </a:lnTo>
                  <a:lnTo>
                    <a:pt x="534" y="36"/>
                  </a:lnTo>
                  <a:lnTo>
                    <a:pt x="536" y="37"/>
                  </a:lnTo>
                  <a:lnTo>
                    <a:pt x="539" y="37"/>
                  </a:lnTo>
                  <a:lnTo>
                    <a:pt x="540" y="39"/>
                  </a:lnTo>
                  <a:lnTo>
                    <a:pt x="542" y="40"/>
                  </a:lnTo>
                  <a:lnTo>
                    <a:pt x="544" y="40"/>
                  </a:lnTo>
                  <a:lnTo>
                    <a:pt x="546" y="42"/>
                  </a:lnTo>
                  <a:lnTo>
                    <a:pt x="549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4" y="46"/>
                  </a:lnTo>
                  <a:lnTo>
                    <a:pt x="557" y="47"/>
                  </a:lnTo>
                  <a:lnTo>
                    <a:pt x="559" y="47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0"/>
                  </a:lnTo>
                  <a:lnTo>
                    <a:pt x="565" y="50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7" y="53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3" y="56"/>
                  </a:lnTo>
                  <a:lnTo>
                    <a:pt x="575" y="56"/>
                  </a:lnTo>
                  <a:lnTo>
                    <a:pt x="576" y="58"/>
                  </a:lnTo>
                  <a:lnTo>
                    <a:pt x="577" y="58"/>
                  </a:lnTo>
                  <a:lnTo>
                    <a:pt x="579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8" y="63"/>
                  </a:lnTo>
                  <a:lnTo>
                    <a:pt x="589" y="63"/>
                  </a:lnTo>
                  <a:lnTo>
                    <a:pt x="590" y="65"/>
                  </a:lnTo>
                  <a:lnTo>
                    <a:pt x="592" y="66"/>
                  </a:lnTo>
                  <a:lnTo>
                    <a:pt x="595" y="68"/>
                  </a:lnTo>
                  <a:lnTo>
                    <a:pt x="596" y="68"/>
                  </a:lnTo>
                  <a:lnTo>
                    <a:pt x="598" y="69"/>
                  </a:lnTo>
                  <a:lnTo>
                    <a:pt x="600" y="70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3"/>
                  </a:lnTo>
                  <a:lnTo>
                    <a:pt x="606" y="73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8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3"/>
                  </a:lnTo>
                  <a:lnTo>
                    <a:pt x="623" y="83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6" y="86"/>
                  </a:lnTo>
                  <a:lnTo>
                    <a:pt x="628" y="86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1"/>
                  </a:lnTo>
                  <a:lnTo>
                    <a:pt x="636" y="92"/>
                  </a:lnTo>
                  <a:lnTo>
                    <a:pt x="638" y="93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6"/>
                  </a:lnTo>
                  <a:lnTo>
                    <a:pt x="644" y="96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51" y="102"/>
                  </a:lnTo>
                  <a:lnTo>
                    <a:pt x="652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5" y="105"/>
                  </a:lnTo>
                  <a:lnTo>
                    <a:pt x="656" y="106"/>
                  </a:lnTo>
                  <a:lnTo>
                    <a:pt x="658" y="106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61" y="109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8" y="115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19"/>
                  </a:lnTo>
                  <a:lnTo>
                    <a:pt x="674" y="119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79" y="124"/>
                  </a:lnTo>
                  <a:lnTo>
                    <a:pt x="681" y="125"/>
                  </a:lnTo>
                  <a:lnTo>
                    <a:pt x="682" y="125"/>
                  </a:lnTo>
                  <a:lnTo>
                    <a:pt x="682" y="126"/>
                  </a:lnTo>
                  <a:lnTo>
                    <a:pt x="684" y="126"/>
                  </a:lnTo>
                  <a:lnTo>
                    <a:pt x="684" y="128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29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2"/>
                  </a:lnTo>
                  <a:lnTo>
                    <a:pt x="692" y="132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2" y="141"/>
                  </a:lnTo>
                  <a:lnTo>
                    <a:pt x="704" y="141"/>
                  </a:lnTo>
                  <a:lnTo>
                    <a:pt x="705" y="142"/>
                  </a:lnTo>
                  <a:lnTo>
                    <a:pt x="707" y="144"/>
                  </a:lnTo>
                  <a:lnTo>
                    <a:pt x="708" y="144"/>
                  </a:lnTo>
                  <a:lnTo>
                    <a:pt x="708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49"/>
                  </a:lnTo>
                  <a:lnTo>
                    <a:pt x="714" y="149"/>
                  </a:lnTo>
                  <a:lnTo>
                    <a:pt x="714" y="151"/>
                  </a:lnTo>
                  <a:lnTo>
                    <a:pt x="715" y="152"/>
                  </a:lnTo>
                  <a:lnTo>
                    <a:pt x="717" y="154"/>
                  </a:lnTo>
                  <a:lnTo>
                    <a:pt x="718" y="154"/>
                  </a:lnTo>
                  <a:lnTo>
                    <a:pt x="718" y="155"/>
                  </a:lnTo>
                  <a:lnTo>
                    <a:pt x="720" y="157"/>
                  </a:lnTo>
                  <a:lnTo>
                    <a:pt x="721" y="158"/>
                  </a:lnTo>
                  <a:lnTo>
                    <a:pt x="723" y="160"/>
                  </a:lnTo>
                  <a:lnTo>
                    <a:pt x="724" y="161"/>
                  </a:lnTo>
                  <a:lnTo>
                    <a:pt x="725" y="162"/>
                  </a:lnTo>
                  <a:lnTo>
                    <a:pt x="727" y="164"/>
                  </a:lnTo>
                  <a:lnTo>
                    <a:pt x="728" y="165"/>
                  </a:lnTo>
                  <a:lnTo>
                    <a:pt x="728" y="167"/>
                  </a:lnTo>
                  <a:lnTo>
                    <a:pt x="730" y="167"/>
                  </a:lnTo>
                  <a:lnTo>
                    <a:pt x="731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4" y="171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7" y="175"/>
                  </a:lnTo>
                  <a:lnTo>
                    <a:pt x="738" y="177"/>
                  </a:lnTo>
                  <a:lnTo>
                    <a:pt x="740" y="178"/>
                  </a:lnTo>
                  <a:lnTo>
                    <a:pt x="741" y="180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5"/>
                  </a:lnTo>
                  <a:lnTo>
                    <a:pt x="747" y="187"/>
                  </a:lnTo>
                  <a:lnTo>
                    <a:pt x="747" y="188"/>
                  </a:lnTo>
                  <a:lnTo>
                    <a:pt x="748" y="190"/>
                  </a:lnTo>
                  <a:lnTo>
                    <a:pt x="750" y="191"/>
                  </a:lnTo>
                  <a:lnTo>
                    <a:pt x="751" y="193"/>
                  </a:lnTo>
                  <a:lnTo>
                    <a:pt x="753" y="194"/>
                  </a:lnTo>
                  <a:lnTo>
                    <a:pt x="754" y="197"/>
                  </a:lnTo>
                  <a:lnTo>
                    <a:pt x="757" y="198"/>
                  </a:lnTo>
                  <a:lnTo>
                    <a:pt x="758" y="200"/>
                  </a:lnTo>
                  <a:lnTo>
                    <a:pt x="760" y="201"/>
                  </a:lnTo>
                  <a:lnTo>
                    <a:pt x="761" y="204"/>
                  </a:lnTo>
                  <a:lnTo>
                    <a:pt x="763" y="205"/>
                  </a:lnTo>
                  <a:lnTo>
                    <a:pt x="763" y="207"/>
                  </a:lnTo>
                  <a:lnTo>
                    <a:pt x="764" y="208"/>
                  </a:lnTo>
                  <a:lnTo>
                    <a:pt x="766" y="210"/>
                  </a:lnTo>
                  <a:lnTo>
                    <a:pt x="767" y="210"/>
                  </a:lnTo>
                  <a:lnTo>
                    <a:pt x="767" y="211"/>
                  </a:lnTo>
                  <a:lnTo>
                    <a:pt x="769" y="213"/>
                  </a:lnTo>
                  <a:lnTo>
                    <a:pt x="770" y="214"/>
                  </a:lnTo>
                  <a:lnTo>
                    <a:pt x="770" y="216"/>
                  </a:lnTo>
                  <a:lnTo>
                    <a:pt x="771" y="216"/>
                  </a:lnTo>
                  <a:lnTo>
                    <a:pt x="771" y="217"/>
                  </a:lnTo>
                  <a:lnTo>
                    <a:pt x="773" y="218"/>
                  </a:lnTo>
                  <a:lnTo>
                    <a:pt x="774" y="220"/>
                  </a:lnTo>
                  <a:lnTo>
                    <a:pt x="776" y="221"/>
                  </a:lnTo>
                  <a:lnTo>
                    <a:pt x="776" y="223"/>
                  </a:lnTo>
                  <a:lnTo>
                    <a:pt x="777" y="224"/>
                  </a:lnTo>
                  <a:lnTo>
                    <a:pt x="779" y="226"/>
                  </a:lnTo>
                  <a:lnTo>
                    <a:pt x="779" y="227"/>
                  </a:lnTo>
                  <a:lnTo>
                    <a:pt x="780" y="228"/>
                  </a:lnTo>
                  <a:lnTo>
                    <a:pt x="781" y="230"/>
                  </a:lnTo>
                  <a:lnTo>
                    <a:pt x="783" y="231"/>
                  </a:lnTo>
                  <a:lnTo>
                    <a:pt x="783" y="233"/>
                  </a:lnTo>
                  <a:lnTo>
                    <a:pt x="784" y="234"/>
                  </a:lnTo>
                  <a:lnTo>
                    <a:pt x="786" y="237"/>
                  </a:lnTo>
                  <a:lnTo>
                    <a:pt x="787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3" y="246"/>
                  </a:lnTo>
                  <a:lnTo>
                    <a:pt x="794" y="247"/>
                  </a:lnTo>
                  <a:lnTo>
                    <a:pt x="796" y="250"/>
                  </a:lnTo>
                  <a:lnTo>
                    <a:pt x="797" y="251"/>
                  </a:lnTo>
                  <a:lnTo>
                    <a:pt x="799" y="253"/>
                  </a:lnTo>
                  <a:lnTo>
                    <a:pt x="799" y="254"/>
                  </a:lnTo>
                  <a:lnTo>
                    <a:pt x="800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3" y="260"/>
                  </a:lnTo>
                  <a:lnTo>
                    <a:pt x="804" y="261"/>
                  </a:lnTo>
                  <a:lnTo>
                    <a:pt x="806" y="263"/>
                  </a:lnTo>
                  <a:lnTo>
                    <a:pt x="806" y="264"/>
                  </a:lnTo>
                  <a:lnTo>
                    <a:pt x="807" y="266"/>
                  </a:lnTo>
                  <a:lnTo>
                    <a:pt x="809" y="267"/>
                  </a:lnTo>
                  <a:lnTo>
                    <a:pt x="809" y="269"/>
                  </a:lnTo>
                  <a:lnTo>
                    <a:pt x="810" y="270"/>
                  </a:lnTo>
                  <a:lnTo>
                    <a:pt x="812" y="272"/>
                  </a:lnTo>
                  <a:lnTo>
                    <a:pt x="813" y="273"/>
                  </a:lnTo>
                  <a:lnTo>
                    <a:pt x="813" y="274"/>
                  </a:lnTo>
                  <a:lnTo>
                    <a:pt x="815" y="276"/>
                  </a:lnTo>
                  <a:lnTo>
                    <a:pt x="816" y="277"/>
                  </a:lnTo>
                  <a:lnTo>
                    <a:pt x="816" y="279"/>
                  </a:lnTo>
                  <a:lnTo>
                    <a:pt x="817" y="280"/>
                  </a:lnTo>
                  <a:lnTo>
                    <a:pt x="819" y="282"/>
                  </a:lnTo>
                  <a:lnTo>
                    <a:pt x="820" y="283"/>
                  </a:lnTo>
                  <a:lnTo>
                    <a:pt x="822" y="286"/>
                  </a:lnTo>
                  <a:lnTo>
                    <a:pt x="823" y="287"/>
                  </a:lnTo>
                  <a:lnTo>
                    <a:pt x="825" y="290"/>
                  </a:lnTo>
                  <a:lnTo>
                    <a:pt x="826" y="292"/>
                  </a:lnTo>
                  <a:lnTo>
                    <a:pt x="827" y="295"/>
                  </a:lnTo>
                  <a:lnTo>
                    <a:pt x="829" y="296"/>
                  </a:lnTo>
                  <a:lnTo>
                    <a:pt x="830" y="299"/>
                  </a:lnTo>
                  <a:lnTo>
                    <a:pt x="832" y="300"/>
                  </a:lnTo>
                  <a:lnTo>
                    <a:pt x="833" y="303"/>
                  </a:lnTo>
                  <a:lnTo>
                    <a:pt x="835" y="305"/>
                  </a:lnTo>
                  <a:lnTo>
                    <a:pt x="836" y="306"/>
                  </a:lnTo>
                  <a:lnTo>
                    <a:pt x="837" y="307"/>
                  </a:lnTo>
                  <a:lnTo>
                    <a:pt x="839" y="309"/>
                  </a:lnTo>
                  <a:lnTo>
                    <a:pt x="840" y="310"/>
                  </a:lnTo>
                  <a:lnTo>
                    <a:pt x="840" y="312"/>
                  </a:lnTo>
                  <a:lnTo>
                    <a:pt x="842" y="313"/>
                  </a:lnTo>
                  <a:lnTo>
                    <a:pt x="843" y="315"/>
                  </a:lnTo>
                  <a:lnTo>
                    <a:pt x="843" y="316"/>
                  </a:lnTo>
                  <a:lnTo>
                    <a:pt x="845" y="318"/>
                  </a:lnTo>
                  <a:lnTo>
                    <a:pt x="845" y="319"/>
                  </a:lnTo>
                  <a:lnTo>
                    <a:pt x="846" y="319"/>
                  </a:lnTo>
                  <a:lnTo>
                    <a:pt x="846" y="320"/>
                  </a:lnTo>
                  <a:lnTo>
                    <a:pt x="848" y="322"/>
                  </a:lnTo>
                  <a:lnTo>
                    <a:pt x="848" y="323"/>
                  </a:lnTo>
                  <a:lnTo>
                    <a:pt x="849" y="325"/>
                  </a:lnTo>
                  <a:lnTo>
                    <a:pt x="850" y="326"/>
                  </a:lnTo>
                  <a:lnTo>
                    <a:pt x="850" y="328"/>
                  </a:lnTo>
                  <a:lnTo>
                    <a:pt x="852" y="329"/>
                  </a:lnTo>
                  <a:lnTo>
                    <a:pt x="852" y="330"/>
                  </a:lnTo>
                  <a:lnTo>
                    <a:pt x="853" y="332"/>
                  </a:lnTo>
                  <a:lnTo>
                    <a:pt x="855" y="333"/>
                  </a:lnTo>
                  <a:lnTo>
                    <a:pt x="855" y="335"/>
                  </a:lnTo>
                  <a:lnTo>
                    <a:pt x="856" y="336"/>
                  </a:lnTo>
                  <a:lnTo>
                    <a:pt x="858" y="338"/>
                  </a:lnTo>
                  <a:lnTo>
                    <a:pt x="858" y="339"/>
                  </a:lnTo>
                  <a:lnTo>
                    <a:pt x="859" y="342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6" name="Freeform 25">
              <a:extLst>
                <a:ext uri="{FF2B5EF4-FFF2-40B4-BE49-F238E27FC236}">
                  <a16:creationId xmlns:a16="http://schemas.microsoft.com/office/drawing/2014/main" id="{9B52970F-4875-064A-8B58-95F2CC870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688" y="2332038"/>
              <a:ext cx="682625" cy="271463"/>
            </a:xfrm>
            <a:custGeom>
              <a:avLst/>
              <a:gdLst>
                <a:gd name="T0" fmla="*/ 2147483646 w 859"/>
                <a:gd name="T1" fmla="*/ 2147483646 h 342"/>
                <a:gd name="T2" fmla="*/ 2147483646 w 859"/>
                <a:gd name="T3" fmla="*/ 2147483646 h 342"/>
                <a:gd name="T4" fmla="*/ 2147483646 w 859"/>
                <a:gd name="T5" fmla="*/ 2147483646 h 342"/>
                <a:gd name="T6" fmla="*/ 2147483646 w 859"/>
                <a:gd name="T7" fmla="*/ 2147483646 h 342"/>
                <a:gd name="T8" fmla="*/ 2147483646 w 859"/>
                <a:gd name="T9" fmla="*/ 2147483646 h 342"/>
                <a:gd name="T10" fmla="*/ 2147483646 w 859"/>
                <a:gd name="T11" fmla="*/ 2147483646 h 342"/>
                <a:gd name="T12" fmla="*/ 2147483646 w 859"/>
                <a:gd name="T13" fmla="*/ 2147483646 h 342"/>
                <a:gd name="T14" fmla="*/ 2147483646 w 859"/>
                <a:gd name="T15" fmla="*/ 2147483646 h 342"/>
                <a:gd name="T16" fmla="*/ 2147483646 w 859"/>
                <a:gd name="T17" fmla="*/ 2147483646 h 342"/>
                <a:gd name="T18" fmla="*/ 2147483646 w 859"/>
                <a:gd name="T19" fmla="*/ 2147483646 h 342"/>
                <a:gd name="T20" fmla="*/ 2147483646 w 859"/>
                <a:gd name="T21" fmla="*/ 2147483646 h 342"/>
                <a:gd name="T22" fmla="*/ 2147483646 w 859"/>
                <a:gd name="T23" fmla="*/ 2147483646 h 342"/>
                <a:gd name="T24" fmla="*/ 2147483646 w 859"/>
                <a:gd name="T25" fmla="*/ 2147483646 h 342"/>
                <a:gd name="T26" fmla="*/ 2147483646 w 859"/>
                <a:gd name="T27" fmla="*/ 2147483646 h 342"/>
                <a:gd name="T28" fmla="*/ 2147483646 w 859"/>
                <a:gd name="T29" fmla="*/ 2147483646 h 342"/>
                <a:gd name="T30" fmla="*/ 2147483646 w 859"/>
                <a:gd name="T31" fmla="*/ 2147483646 h 342"/>
                <a:gd name="T32" fmla="*/ 2147483646 w 859"/>
                <a:gd name="T33" fmla="*/ 2147483646 h 342"/>
                <a:gd name="T34" fmla="*/ 2147483646 w 859"/>
                <a:gd name="T35" fmla="*/ 2147483646 h 342"/>
                <a:gd name="T36" fmla="*/ 2147483646 w 859"/>
                <a:gd name="T37" fmla="*/ 2147483646 h 342"/>
                <a:gd name="T38" fmla="*/ 2147483646 w 859"/>
                <a:gd name="T39" fmla="*/ 2147483646 h 342"/>
                <a:gd name="T40" fmla="*/ 2147483646 w 859"/>
                <a:gd name="T41" fmla="*/ 2147483646 h 342"/>
                <a:gd name="T42" fmla="*/ 2147483646 w 859"/>
                <a:gd name="T43" fmla="*/ 2147483646 h 342"/>
                <a:gd name="T44" fmla="*/ 2147483646 w 859"/>
                <a:gd name="T45" fmla="*/ 2147483646 h 342"/>
                <a:gd name="T46" fmla="*/ 2147483646 w 859"/>
                <a:gd name="T47" fmla="*/ 2147483646 h 342"/>
                <a:gd name="T48" fmla="*/ 2147483646 w 859"/>
                <a:gd name="T49" fmla="*/ 2147483646 h 342"/>
                <a:gd name="T50" fmla="*/ 2147483646 w 859"/>
                <a:gd name="T51" fmla="*/ 2147483646 h 342"/>
                <a:gd name="T52" fmla="*/ 2147483646 w 859"/>
                <a:gd name="T53" fmla="*/ 2147483646 h 342"/>
                <a:gd name="T54" fmla="*/ 2147483646 w 859"/>
                <a:gd name="T55" fmla="*/ 2147483646 h 342"/>
                <a:gd name="T56" fmla="*/ 2147483646 w 859"/>
                <a:gd name="T57" fmla="*/ 2147483646 h 342"/>
                <a:gd name="T58" fmla="*/ 2147483646 w 859"/>
                <a:gd name="T59" fmla="*/ 2147483646 h 342"/>
                <a:gd name="T60" fmla="*/ 2147483646 w 859"/>
                <a:gd name="T61" fmla="*/ 2147483646 h 342"/>
                <a:gd name="T62" fmla="*/ 2147483646 w 859"/>
                <a:gd name="T63" fmla="*/ 2147483646 h 342"/>
                <a:gd name="T64" fmla="*/ 2147483646 w 859"/>
                <a:gd name="T65" fmla="*/ 2147483646 h 342"/>
                <a:gd name="T66" fmla="*/ 2147483646 w 859"/>
                <a:gd name="T67" fmla="*/ 2147483646 h 342"/>
                <a:gd name="T68" fmla="*/ 2147483646 w 859"/>
                <a:gd name="T69" fmla="*/ 2147483646 h 342"/>
                <a:gd name="T70" fmla="*/ 2147483646 w 859"/>
                <a:gd name="T71" fmla="*/ 2147483646 h 342"/>
                <a:gd name="T72" fmla="*/ 2147483646 w 859"/>
                <a:gd name="T73" fmla="*/ 2147483646 h 342"/>
                <a:gd name="T74" fmla="*/ 2147483646 w 859"/>
                <a:gd name="T75" fmla="*/ 2147483646 h 342"/>
                <a:gd name="T76" fmla="*/ 2147483646 w 859"/>
                <a:gd name="T77" fmla="*/ 2147483646 h 342"/>
                <a:gd name="T78" fmla="*/ 2147483646 w 859"/>
                <a:gd name="T79" fmla="*/ 2147483646 h 342"/>
                <a:gd name="T80" fmla="*/ 2147483646 w 859"/>
                <a:gd name="T81" fmla="*/ 2147483646 h 342"/>
                <a:gd name="T82" fmla="*/ 2147483646 w 859"/>
                <a:gd name="T83" fmla="*/ 2147483646 h 342"/>
                <a:gd name="T84" fmla="*/ 2147483646 w 859"/>
                <a:gd name="T85" fmla="*/ 2147483646 h 342"/>
                <a:gd name="T86" fmla="*/ 2147483646 w 859"/>
                <a:gd name="T87" fmla="*/ 2147483646 h 342"/>
                <a:gd name="T88" fmla="*/ 2147483646 w 859"/>
                <a:gd name="T89" fmla="*/ 2147483646 h 342"/>
                <a:gd name="T90" fmla="*/ 2147483646 w 859"/>
                <a:gd name="T91" fmla="*/ 2147483646 h 342"/>
                <a:gd name="T92" fmla="*/ 2147483646 w 859"/>
                <a:gd name="T93" fmla="*/ 2147483646 h 342"/>
                <a:gd name="T94" fmla="*/ 2147483646 w 859"/>
                <a:gd name="T95" fmla="*/ 2147483646 h 342"/>
                <a:gd name="T96" fmla="*/ 2147483646 w 859"/>
                <a:gd name="T97" fmla="*/ 2147483646 h 342"/>
                <a:gd name="T98" fmla="*/ 2147483646 w 859"/>
                <a:gd name="T99" fmla="*/ 2147483646 h 342"/>
                <a:gd name="T100" fmla="*/ 2147483646 w 859"/>
                <a:gd name="T101" fmla="*/ 2147483646 h 342"/>
                <a:gd name="T102" fmla="*/ 2147483646 w 859"/>
                <a:gd name="T103" fmla="*/ 2147483646 h 342"/>
                <a:gd name="T104" fmla="*/ 2147483646 w 859"/>
                <a:gd name="T105" fmla="*/ 2147483646 h 342"/>
                <a:gd name="T106" fmla="*/ 2147483646 w 859"/>
                <a:gd name="T107" fmla="*/ 2147483646 h 342"/>
                <a:gd name="T108" fmla="*/ 2147483646 w 859"/>
                <a:gd name="T109" fmla="*/ 2147483646 h 342"/>
                <a:gd name="T110" fmla="*/ 2147483646 w 859"/>
                <a:gd name="T111" fmla="*/ 2147483646 h 342"/>
                <a:gd name="T112" fmla="*/ 2147483646 w 859"/>
                <a:gd name="T113" fmla="*/ 2147483646 h 342"/>
                <a:gd name="T114" fmla="*/ 2147483646 w 859"/>
                <a:gd name="T115" fmla="*/ 2147483646 h 342"/>
                <a:gd name="T116" fmla="*/ 2147483646 w 859"/>
                <a:gd name="T117" fmla="*/ 2147483646 h 342"/>
                <a:gd name="T118" fmla="*/ 2147483646 w 859"/>
                <a:gd name="T119" fmla="*/ 2147483646 h 342"/>
                <a:gd name="T120" fmla="*/ 2147483646 w 859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9"/>
                <a:gd name="T184" fmla="*/ 0 h 342"/>
                <a:gd name="T185" fmla="*/ 859 w 859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9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3" y="342"/>
                  </a:lnTo>
                  <a:lnTo>
                    <a:pt x="119" y="342"/>
                  </a:lnTo>
                  <a:lnTo>
                    <a:pt x="145" y="342"/>
                  </a:lnTo>
                  <a:lnTo>
                    <a:pt x="168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8" y="342"/>
                  </a:lnTo>
                  <a:lnTo>
                    <a:pt x="246" y="342"/>
                  </a:lnTo>
                  <a:lnTo>
                    <a:pt x="260" y="342"/>
                  </a:lnTo>
                  <a:lnTo>
                    <a:pt x="274" y="342"/>
                  </a:lnTo>
                  <a:lnTo>
                    <a:pt x="287" y="342"/>
                  </a:lnTo>
                  <a:lnTo>
                    <a:pt x="300" y="342"/>
                  </a:lnTo>
                  <a:lnTo>
                    <a:pt x="310" y="341"/>
                  </a:lnTo>
                  <a:lnTo>
                    <a:pt x="320" y="341"/>
                  </a:lnTo>
                  <a:lnTo>
                    <a:pt x="329" y="341"/>
                  </a:lnTo>
                  <a:lnTo>
                    <a:pt x="336" y="341"/>
                  </a:lnTo>
                  <a:lnTo>
                    <a:pt x="343" y="341"/>
                  </a:lnTo>
                  <a:lnTo>
                    <a:pt x="349" y="341"/>
                  </a:lnTo>
                  <a:lnTo>
                    <a:pt x="355" y="341"/>
                  </a:lnTo>
                  <a:lnTo>
                    <a:pt x="359" y="341"/>
                  </a:lnTo>
                  <a:lnTo>
                    <a:pt x="363" y="341"/>
                  </a:lnTo>
                  <a:lnTo>
                    <a:pt x="366" y="341"/>
                  </a:lnTo>
                  <a:lnTo>
                    <a:pt x="371" y="341"/>
                  </a:lnTo>
                  <a:lnTo>
                    <a:pt x="373" y="341"/>
                  </a:lnTo>
                  <a:lnTo>
                    <a:pt x="376" y="341"/>
                  </a:lnTo>
                  <a:lnTo>
                    <a:pt x="378" y="341"/>
                  </a:lnTo>
                  <a:lnTo>
                    <a:pt x="381" y="341"/>
                  </a:lnTo>
                  <a:lnTo>
                    <a:pt x="384" y="341"/>
                  </a:lnTo>
                  <a:lnTo>
                    <a:pt x="385" y="341"/>
                  </a:lnTo>
                  <a:lnTo>
                    <a:pt x="388" y="339"/>
                  </a:lnTo>
                  <a:lnTo>
                    <a:pt x="391" y="339"/>
                  </a:lnTo>
                  <a:lnTo>
                    <a:pt x="392" y="339"/>
                  </a:lnTo>
                  <a:lnTo>
                    <a:pt x="395" y="339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399" y="339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5" y="338"/>
                  </a:lnTo>
                  <a:lnTo>
                    <a:pt x="407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8"/>
                  </a:lnTo>
                  <a:lnTo>
                    <a:pt x="414" y="338"/>
                  </a:lnTo>
                  <a:lnTo>
                    <a:pt x="415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6"/>
                  </a:lnTo>
                  <a:lnTo>
                    <a:pt x="425" y="336"/>
                  </a:lnTo>
                  <a:lnTo>
                    <a:pt x="427" y="336"/>
                  </a:lnTo>
                  <a:lnTo>
                    <a:pt x="428" y="336"/>
                  </a:lnTo>
                  <a:lnTo>
                    <a:pt x="431" y="335"/>
                  </a:lnTo>
                  <a:lnTo>
                    <a:pt x="432" y="335"/>
                  </a:lnTo>
                  <a:lnTo>
                    <a:pt x="434" y="335"/>
                  </a:lnTo>
                  <a:lnTo>
                    <a:pt x="437" y="335"/>
                  </a:lnTo>
                  <a:lnTo>
                    <a:pt x="438" y="335"/>
                  </a:lnTo>
                  <a:lnTo>
                    <a:pt x="441" y="334"/>
                  </a:lnTo>
                  <a:lnTo>
                    <a:pt x="444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1"/>
                  </a:lnTo>
                  <a:lnTo>
                    <a:pt x="461" y="331"/>
                  </a:lnTo>
                  <a:lnTo>
                    <a:pt x="463" y="331"/>
                  </a:lnTo>
                  <a:lnTo>
                    <a:pt x="464" y="331"/>
                  </a:lnTo>
                  <a:lnTo>
                    <a:pt x="465" y="329"/>
                  </a:lnTo>
                  <a:lnTo>
                    <a:pt x="467" y="329"/>
                  </a:lnTo>
                  <a:lnTo>
                    <a:pt x="468" y="329"/>
                  </a:lnTo>
                  <a:lnTo>
                    <a:pt x="470" y="329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4" y="328"/>
                  </a:lnTo>
                  <a:lnTo>
                    <a:pt x="475" y="326"/>
                  </a:lnTo>
                  <a:lnTo>
                    <a:pt x="477" y="326"/>
                  </a:lnTo>
                  <a:lnTo>
                    <a:pt x="480" y="326"/>
                  </a:lnTo>
                  <a:lnTo>
                    <a:pt x="481" y="325"/>
                  </a:lnTo>
                  <a:lnTo>
                    <a:pt x="483" y="325"/>
                  </a:lnTo>
                  <a:lnTo>
                    <a:pt x="486" y="324"/>
                  </a:lnTo>
                  <a:lnTo>
                    <a:pt x="488" y="324"/>
                  </a:lnTo>
                  <a:lnTo>
                    <a:pt x="490" y="322"/>
                  </a:lnTo>
                  <a:lnTo>
                    <a:pt x="493" y="322"/>
                  </a:lnTo>
                  <a:lnTo>
                    <a:pt x="496" y="321"/>
                  </a:lnTo>
                  <a:lnTo>
                    <a:pt x="498" y="321"/>
                  </a:lnTo>
                  <a:lnTo>
                    <a:pt x="500" y="319"/>
                  </a:lnTo>
                  <a:lnTo>
                    <a:pt x="503" y="319"/>
                  </a:lnTo>
                  <a:lnTo>
                    <a:pt x="504" y="318"/>
                  </a:lnTo>
                  <a:lnTo>
                    <a:pt x="506" y="318"/>
                  </a:lnTo>
                  <a:lnTo>
                    <a:pt x="509" y="316"/>
                  </a:lnTo>
                  <a:lnTo>
                    <a:pt x="510" y="316"/>
                  </a:lnTo>
                  <a:lnTo>
                    <a:pt x="511" y="316"/>
                  </a:lnTo>
                  <a:lnTo>
                    <a:pt x="513" y="315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3"/>
                  </a:lnTo>
                  <a:lnTo>
                    <a:pt x="519" y="313"/>
                  </a:lnTo>
                  <a:lnTo>
                    <a:pt x="520" y="313"/>
                  </a:lnTo>
                  <a:lnTo>
                    <a:pt x="521" y="312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4" y="311"/>
                  </a:lnTo>
                  <a:lnTo>
                    <a:pt x="526" y="311"/>
                  </a:lnTo>
                  <a:lnTo>
                    <a:pt x="527" y="309"/>
                  </a:lnTo>
                  <a:lnTo>
                    <a:pt x="529" y="309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3" y="306"/>
                  </a:lnTo>
                  <a:lnTo>
                    <a:pt x="534" y="306"/>
                  </a:lnTo>
                  <a:lnTo>
                    <a:pt x="536" y="305"/>
                  </a:lnTo>
                  <a:lnTo>
                    <a:pt x="539" y="305"/>
                  </a:lnTo>
                  <a:lnTo>
                    <a:pt x="540" y="303"/>
                  </a:lnTo>
                  <a:lnTo>
                    <a:pt x="542" y="302"/>
                  </a:lnTo>
                  <a:lnTo>
                    <a:pt x="544" y="302"/>
                  </a:lnTo>
                  <a:lnTo>
                    <a:pt x="546" y="301"/>
                  </a:lnTo>
                  <a:lnTo>
                    <a:pt x="549" y="299"/>
                  </a:lnTo>
                  <a:lnTo>
                    <a:pt x="552" y="298"/>
                  </a:lnTo>
                  <a:lnTo>
                    <a:pt x="553" y="298"/>
                  </a:lnTo>
                  <a:lnTo>
                    <a:pt x="554" y="296"/>
                  </a:lnTo>
                  <a:lnTo>
                    <a:pt x="557" y="295"/>
                  </a:lnTo>
                  <a:lnTo>
                    <a:pt x="559" y="295"/>
                  </a:lnTo>
                  <a:lnTo>
                    <a:pt x="560" y="293"/>
                  </a:lnTo>
                  <a:lnTo>
                    <a:pt x="562" y="293"/>
                  </a:lnTo>
                  <a:lnTo>
                    <a:pt x="563" y="292"/>
                  </a:lnTo>
                  <a:lnTo>
                    <a:pt x="565" y="292"/>
                  </a:lnTo>
                  <a:lnTo>
                    <a:pt x="566" y="290"/>
                  </a:lnTo>
                  <a:lnTo>
                    <a:pt x="567" y="290"/>
                  </a:lnTo>
                  <a:lnTo>
                    <a:pt x="567" y="289"/>
                  </a:lnTo>
                  <a:lnTo>
                    <a:pt x="569" y="289"/>
                  </a:lnTo>
                  <a:lnTo>
                    <a:pt x="570" y="288"/>
                  </a:lnTo>
                  <a:lnTo>
                    <a:pt x="572" y="288"/>
                  </a:lnTo>
                  <a:lnTo>
                    <a:pt x="573" y="288"/>
                  </a:lnTo>
                  <a:lnTo>
                    <a:pt x="573" y="286"/>
                  </a:lnTo>
                  <a:lnTo>
                    <a:pt x="575" y="286"/>
                  </a:lnTo>
                  <a:lnTo>
                    <a:pt x="576" y="285"/>
                  </a:lnTo>
                  <a:lnTo>
                    <a:pt x="577" y="285"/>
                  </a:lnTo>
                  <a:lnTo>
                    <a:pt x="579" y="283"/>
                  </a:lnTo>
                  <a:lnTo>
                    <a:pt x="580" y="283"/>
                  </a:lnTo>
                  <a:lnTo>
                    <a:pt x="582" y="282"/>
                  </a:lnTo>
                  <a:lnTo>
                    <a:pt x="583" y="280"/>
                  </a:lnTo>
                  <a:lnTo>
                    <a:pt x="585" y="280"/>
                  </a:lnTo>
                  <a:lnTo>
                    <a:pt x="588" y="279"/>
                  </a:lnTo>
                  <a:lnTo>
                    <a:pt x="589" y="279"/>
                  </a:lnTo>
                  <a:lnTo>
                    <a:pt x="590" y="278"/>
                  </a:lnTo>
                  <a:lnTo>
                    <a:pt x="592" y="276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8" y="273"/>
                  </a:lnTo>
                  <a:lnTo>
                    <a:pt x="600" y="272"/>
                  </a:lnTo>
                  <a:lnTo>
                    <a:pt x="602" y="270"/>
                  </a:lnTo>
                  <a:lnTo>
                    <a:pt x="603" y="270"/>
                  </a:lnTo>
                  <a:lnTo>
                    <a:pt x="605" y="269"/>
                  </a:lnTo>
                  <a:lnTo>
                    <a:pt x="606" y="269"/>
                  </a:lnTo>
                  <a:lnTo>
                    <a:pt x="608" y="267"/>
                  </a:lnTo>
                  <a:lnTo>
                    <a:pt x="609" y="267"/>
                  </a:lnTo>
                  <a:lnTo>
                    <a:pt x="611" y="266"/>
                  </a:lnTo>
                  <a:lnTo>
                    <a:pt x="612" y="265"/>
                  </a:lnTo>
                  <a:lnTo>
                    <a:pt x="613" y="265"/>
                  </a:lnTo>
                  <a:lnTo>
                    <a:pt x="615" y="263"/>
                  </a:lnTo>
                  <a:lnTo>
                    <a:pt x="616" y="263"/>
                  </a:lnTo>
                  <a:lnTo>
                    <a:pt x="618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2" y="259"/>
                  </a:lnTo>
                  <a:lnTo>
                    <a:pt x="623" y="259"/>
                  </a:lnTo>
                  <a:lnTo>
                    <a:pt x="623" y="257"/>
                  </a:lnTo>
                  <a:lnTo>
                    <a:pt x="625" y="257"/>
                  </a:lnTo>
                  <a:lnTo>
                    <a:pt x="626" y="256"/>
                  </a:lnTo>
                  <a:lnTo>
                    <a:pt x="628" y="256"/>
                  </a:lnTo>
                  <a:lnTo>
                    <a:pt x="629" y="255"/>
                  </a:lnTo>
                  <a:lnTo>
                    <a:pt x="631" y="255"/>
                  </a:lnTo>
                  <a:lnTo>
                    <a:pt x="632" y="253"/>
                  </a:lnTo>
                  <a:lnTo>
                    <a:pt x="634" y="252"/>
                  </a:lnTo>
                  <a:lnTo>
                    <a:pt x="635" y="250"/>
                  </a:lnTo>
                  <a:lnTo>
                    <a:pt x="636" y="250"/>
                  </a:lnTo>
                  <a:lnTo>
                    <a:pt x="638" y="249"/>
                  </a:lnTo>
                  <a:lnTo>
                    <a:pt x="639" y="247"/>
                  </a:lnTo>
                  <a:lnTo>
                    <a:pt x="641" y="247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5"/>
                  </a:lnTo>
                  <a:lnTo>
                    <a:pt x="645" y="245"/>
                  </a:lnTo>
                  <a:lnTo>
                    <a:pt x="646" y="243"/>
                  </a:lnTo>
                  <a:lnTo>
                    <a:pt x="648" y="242"/>
                  </a:lnTo>
                  <a:lnTo>
                    <a:pt x="649" y="242"/>
                  </a:lnTo>
                  <a:lnTo>
                    <a:pt x="651" y="240"/>
                  </a:lnTo>
                  <a:lnTo>
                    <a:pt x="652" y="240"/>
                  </a:lnTo>
                  <a:lnTo>
                    <a:pt x="652" y="239"/>
                  </a:lnTo>
                  <a:lnTo>
                    <a:pt x="654" y="239"/>
                  </a:lnTo>
                  <a:lnTo>
                    <a:pt x="654" y="237"/>
                  </a:lnTo>
                  <a:lnTo>
                    <a:pt x="655" y="237"/>
                  </a:lnTo>
                  <a:lnTo>
                    <a:pt x="656" y="236"/>
                  </a:lnTo>
                  <a:lnTo>
                    <a:pt x="658" y="236"/>
                  </a:lnTo>
                  <a:lnTo>
                    <a:pt x="658" y="234"/>
                  </a:lnTo>
                  <a:lnTo>
                    <a:pt x="659" y="234"/>
                  </a:lnTo>
                  <a:lnTo>
                    <a:pt x="661" y="233"/>
                  </a:lnTo>
                  <a:lnTo>
                    <a:pt x="662" y="232"/>
                  </a:lnTo>
                  <a:lnTo>
                    <a:pt x="664" y="232"/>
                  </a:lnTo>
                  <a:lnTo>
                    <a:pt x="664" y="230"/>
                  </a:lnTo>
                  <a:lnTo>
                    <a:pt x="665" y="229"/>
                  </a:lnTo>
                  <a:lnTo>
                    <a:pt x="667" y="229"/>
                  </a:lnTo>
                  <a:lnTo>
                    <a:pt x="668" y="227"/>
                  </a:lnTo>
                  <a:lnTo>
                    <a:pt x="669" y="226"/>
                  </a:lnTo>
                  <a:lnTo>
                    <a:pt x="671" y="226"/>
                  </a:lnTo>
                  <a:lnTo>
                    <a:pt x="671" y="224"/>
                  </a:lnTo>
                  <a:lnTo>
                    <a:pt x="672" y="224"/>
                  </a:lnTo>
                  <a:lnTo>
                    <a:pt x="672" y="223"/>
                  </a:lnTo>
                  <a:lnTo>
                    <a:pt x="674" y="223"/>
                  </a:lnTo>
                  <a:lnTo>
                    <a:pt x="675" y="222"/>
                  </a:lnTo>
                  <a:lnTo>
                    <a:pt x="677" y="222"/>
                  </a:lnTo>
                  <a:lnTo>
                    <a:pt x="677" y="220"/>
                  </a:lnTo>
                  <a:lnTo>
                    <a:pt x="678" y="220"/>
                  </a:lnTo>
                  <a:lnTo>
                    <a:pt x="678" y="219"/>
                  </a:lnTo>
                  <a:lnTo>
                    <a:pt x="679" y="219"/>
                  </a:lnTo>
                  <a:lnTo>
                    <a:pt x="681" y="217"/>
                  </a:lnTo>
                  <a:lnTo>
                    <a:pt x="682" y="217"/>
                  </a:lnTo>
                  <a:lnTo>
                    <a:pt x="682" y="216"/>
                  </a:lnTo>
                  <a:lnTo>
                    <a:pt x="684" y="216"/>
                  </a:lnTo>
                  <a:lnTo>
                    <a:pt x="684" y="214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7" y="213"/>
                  </a:lnTo>
                  <a:lnTo>
                    <a:pt x="688" y="213"/>
                  </a:lnTo>
                  <a:lnTo>
                    <a:pt x="690" y="211"/>
                  </a:lnTo>
                  <a:lnTo>
                    <a:pt x="691" y="210"/>
                  </a:lnTo>
                  <a:lnTo>
                    <a:pt x="692" y="210"/>
                  </a:lnTo>
                  <a:lnTo>
                    <a:pt x="694" y="209"/>
                  </a:lnTo>
                  <a:lnTo>
                    <a:pt x="695" y="207"/>
                  </a:lnTo>
                  <a:lnTo>
                    <a:pt x="697" y="206"/>
                  </a:lnTo>
                  <a:lnTo>
                    <a:pt x="698" y="206"/>
                  </a:lnTo>
                  <a:lnTo>
                    <a:pt x="698" y="204"/>
                  </a:lnTo>
                  <a:lnTo>
                    <a:pt x="700" y="204"/>
                  </a:lnTo>
                  <a:lnTo>
                    <a:pt x="701" y="204"/>
                  </a:lnTo>
                  <a:lnTo>
                    <a:pt x="701" y="203"/>
                  </a:lnTo>
                  <a:lnTo>
                    <a:pt x="702" y="203"/>
                  </a:lnTo>
                  <a:lnTo>
                    <a:pt x="702" y="201"/>
                  </a:lnTo>
                  <a:lnTo>
                    <a:pt x="704" y="201"/>
                  </a:lnTo>
                  <a:lnTo>
                    <a:pt x="705" y="200"/>
                  </a:lnTo>
                  <a:lnTo>
                    <a:pt x="707" y="199"/>
                  </a:lnTo>
                  <a:lnTo>
                    <a:pt x="708" y="197"/>
                  </a:lnTo>
                  <a:lnTo>
                    <a:pt x="710" y="196"/>
                  </a:lnTo>
                  <a:lnTo>
                    <a:pt x="711" y="194"/>
                  </a:lnTo>
                  <a:lnTo>
                    <a:pt x="713" y="193"/>
                  </a:lnTo>
                  <a:lnTo>
                    <a:pt x="714" y="193"/>
                  </a:lnTo>
                  <a:lnTo>
                    <a:pt x="714" y="191"/>
                  </a:lnTo>
                  <a:lnTo>
                    <a:pt x="715" y="190"/>
                  </a:lnTo>
                  <a:lnTo>
                    <a:pt x="717" y="189"/>
                  </a:lnTo>
                  <a:lnTo>
                    <a:pt x="718" y="187"/>
                  </a:lnTo>
                  <a:lnTo>
                    <a:pt x="720" y="186"/>
                  </a:lnTo>
                  <a:lnTo>
                    <a:pt x="721" y="184"/>
                  </a:lnTo>
                  <a:lnTo>
                    <a:pt x="723" y="183"/>
                  </a:lnTo>
                  <a:lnTo>
                    <a:pt x="724" y="181"/>
                  </a:lnTo>
                  <a:lnTo>
                    <a:pt x="725" y="180"/>
                  </a:lnTo>
                  <a:lnTo>
                    <a:pt x="727" y="178"/>
                  </a:lnTo>
                  <a:lnTo>
                    <a:pt x="728" y="177"/>
                  </a:lnTo>
                  <a:lnTo>
                    <a:pt x="728" y="176"/>
                  </a:lnTo>
                  <a:lnTo>
                    <a:pt x="730" y="176"/>
                  </a:lnTo>
                  <a:lnTo>
                    <a:pt x="731" y="174"/>
                  </a:lnTo>
                  <a:lnTo>
                    <a:pt x="731" y="173"/>
                  </a:lnTo>
                  <a:lnTo>
                    <a:pt x="733" y="173"/>
                  </a:lnTo>
                  <a:lnTo>
                    <a:pt x="734" y="171"/>
                  </a:lnTo>
                  <a:lnTo>
                    <a:pt x="734" y="170"/>
                  </a:lnTo>
                  <a:lnTo>
                    <a:pt x="735" y="170"/>
                  </a:lnTo>
                  <a:lnTo>
                    <a:pt x="735" y="168"/>
                  </a:lnTo>
                  <a:lnTo>
                    <a:pt x="737" y="168"/>
                  </a:lnTo>
                  <a:lnTo>
                    <a:pt x="737" y="167"/>
                  </a:lnTo>
                  <a:lnTo>
                    <a:pt x="738" y="166"/>
                  </a:lnTo>
                  <a:lnTo>
                    <a:pt x="740" y="164"/>
                  </a:lnTo>
                  <a:lnTo>
                    <a:pt x="741" y="163"/>
                  </a:lnTo>
                  <a:lnTo>
                    <a:pt x="743" y="161"/>
                  </a:lnTo>
                  <a:lnTo>
                    <a:pt x="743" y="160"/>
                  </a:lnTo>
                  <a:lnTo>
                    <a:pt x="744" y="158"/>
                  </a:lnTo>
                  <a:lnTo>
                    <a:pt x="746" y="157"/>
                  </a:lnTo>
                  <a:lnTo>
                    <a:pt x="747" y="155"/>
                  </a:lnTo>
                  <a:lnTo>
                    <a:pt x="747" y="154"/>
                  </a:lnTo>
                  <a:lnTo>
                    <a:pt x="748" y="153"/>
                  </a:lnTo>
                  <a:lnTo>
                    <a:pt x="750" y="151"/>
                  </a:lnTo>
                  <a:lnTo>
                    <a:pt x="751" y="150"/>
                  </a:lnTo>
                  <a:lnTo>
                    <a:pt x="753" y="148"/>
                  </a:lnTo>
                  <a:lnTo>
                    <a:pt x="754" y="145"/>
                  </a:lnTo>
                  <a:lnTo>
                    <a:pt x="757" y="144"/>
                  </a:lnTo>
                  <a:lnTo>
                    <a:pt x="758" y="143"/>
                  </a:lnTo>
                  <a:lnTo>
                    <a:pt x="760" y="141"/>
                  </a:lnTo>
                  <a:lnTo>
                    <a:pt x="761" y="138"/>
                  </a:lnTo>
                  <a:lnTo>
                    <a:pt x="763" y="137"/>
                  </a:lnTo>
                  <a:lnTo>
                    <a:pt x="763" y="135"/>
                  </a:lnTo>
                  <a:lnTo>
                    <a:pt x="764" y="134"/>
                  </a:lnTo>
                  <a:lnTo>
                    <a:pt x="766" y="132"/>
                  </a:lnTo>
                  <a:lnTo>
                    <a:pt x="767" y="132"/>
                  </a:lnTo>
                  <a:lnTo>
                    <a:pt x="767" y="131"/>
                  </a:lnTo>
                  <a:lnTo>
                    <a:pt x="769" y="130"/>
                  </a:lnTo>
                  <a:lnTo>
                    <a:pt x="770" y="128"/>
                  </a:lnTo>
                  <a:lnTo>
                    <a:pt x="770" y="127"/>
                  </a:lnTo>
                  <a:lnTo>
                    <a:pt x="771" y="127"/>
                  </a:lnTo>
                  <a:lnTo>
                    <a:pt x="771" y="125"/>
                  </a:lnTo>
                  <a:lnTo>
                    <a:pt x="773" y="124"/>
                  </a:lnTo>
                  <a:lnTo>
                    <a:pt x="774" y="122"/>
                  </a:lnTo>
                  <a:lnTo>
                    <a:pt x="776" y="121"/>
                  </a:lnTo>
                  <a:lnTo>
                    <a:pt x="776" y="120"/>
                  </a:lnTo>
                  <a:lnTo>
                    <a:pt x="777" y="118"/>
                  </a:lnTo>
                  <a:lnTo>
                    <a:pt x="779" y="117"/>
                  </a:lnTo>
                  <a:lnTo>
                    <a:pt x="779" y="115"/>
                  </a:lnTo>
                  <a:lnTo>
                    <a:pt x="780" y="114"/>
                  </a:lnTo>
                  <a:lnTo>
                    <a:pt x="781" y="112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4" y="108"/>
                  </a:lnTo>
                  <a:lnTo>
                    <a:pt x="786" y="105"/>
                  </a:lnTo>
                  <a:lnTo>
                    <a:pt x="787" y="104"/>
                  </a:lnTo>
                  <a:lnTo>
                    <a:pt x="789" y="101"/>
                  </a:lnTo>
                  <a:lnTo>
                    <a:pt x="790" y="99"/>
                  </a:lnTo>
                  <a:lnTo>
                    <a:pt x="793" y="97"/>
                  </a:lnTo>
                  <a:lnTo>
                    <a:pt x="794" y="95"/>
                  </a:lnTo>
                  <a:lnTo>
                    <a:pt x="796" y="92"/>
                  </a:lnTo>
                  <a:lnTo>
                    <a:pt x="797" y="91"/>
                  </a:lnTo>
                  <a:lnTo>
                    <a:pt x="799" y="89"/>
                  </a:lnTo>
                  <a:lnTo>
                    <a:pt x="799" y="88"/>
                  </a:lnTo>
                  <a:lnTo>
                    <a:pt x="800" y="87"/>
                  </a:lnTo>
                  <a:lnTo>
                    <a:pt x="802" y="84"/>
                  </a:lnTo>
                  <a:lnTo>
                    <a:pt x="803" y="82"/>
                  </a:lnTo>
                  <a:lnTo>
                    <a:pt x="804" y="81"/>
                  </a:lnTo>
                  <a:lnTo>
                    <a:pt x="806" y="79"/>
                  </a:lnTo>
                  <a:lnTo>
                    <a:pt x="806" y="78"/>
                  </a:lnTo>
                  <a:lnTo>
                    <a:pt x="807" y="76"/>
                  </a:lnTo>
                  <a:lnTo>
                    <a:pt x="809" y="75"/>
                  </a:lnTo>
                  <a:lnTo>
                    <a:pt x="809" y="74"/>
                  </a:lnTo>
                  <a:lnTo>
                    <a:pt x="810" y="72"/>
                  </a:lnTo>
                  <a:lnTo>
                    <a:pt x="812" y="71"/>
                  </a:lnTo>
                  <a:lnTo>
                    <a:pt x="813" y="69"/>
                  </a:lnTo>
                  <a:lnTo>
                    <a:pt x="813" y="68"/>
                  </a:lnTo>
                  <a:lnTo>
                    <a:pt x="815" y="66"/>
                  </a:lnTo>
                  <a:lnTo>
                    <a:pt x="816" y="65"/>
                  </a:lnTo>
                  <a:lnTo>
                    <a:pt x="816" y="64"/>
                  </a:lnTo>
                  <a:lnTo>
                    <a:pt x="817" y="62"/>
                  </a:lnTo>
                  <a:lnTo>
                    <a:pt x="819" y="61"/>
                  </a:lnTo>
                  <a:lnTo>
                    <a:pt x="820" y="59"/>
                  </a:lnTo>
                  <a:lnTo>
                    <a:pt x="822" y="56"/>
                  </a:lnTo>
                  <a:lnTo>
                    <a:pt x="823" y="55"/>
                  </a:lnTo>
                  <a:lnTo>
                    <a:pt x="825" y="52"/>
                  </a:lnTo>
                  <a:lnTo>
                    <a:pt x="826" y="51"/>
                  </a:lnTo>
                  <a:lnTo>
                    <a:pt x="827" y="48"/>
                  </a:lnTo>
                  <a:lnTo>
                    <a:pt x="829" y="46"/>
                  </a:lnTo>
                  <a:lnTo>
                    <a:pt x="830" y="43"/>
                  </a:lnTo>
                  <a:lnTo>
                    <a:pt x="832" y="42"/>
                  </a:lnTo>
                  <a:lnTo>
                    <a:pt x="833" y="39"/>
                  </a:lnTo>
                  <a:lnTo>
                    <a:pt x="835" y="38"/>
                  </a:lnTo>
                  <a:lnTo>
                    <a:pt x="836" y="36"/>
                  </a:lnTo>
                  <a:lnTo>
                    <a:pt x="837" y="35"/>
                  </a:lnTo>
                  <a:lnTo>
                    <a:pt x="839" y="32"/>
                  </a:lnTo>
                  <a:lnTo>
                    <a:pt x="840" y="31"/>
                  </a:lnTo>
                  <a:lnTo>
                    <a:pt x="840" y="29"/>
                  </a:lnTo>
                  <a:lnTo>
                    <a:pt x="842" y="29"/>
                  </a:lnTo>
                  <a:lnTo>
                    <a:pt x="843" y="28"/>
                  </a:lnTo>
                  <a:lnTo>
                    <a:pt x="843" y="26"/>
                  </a:lnTo>
                  <a:lnTo>
                    <a:pt x="845" y="25"/>
                  </a:lnTo>
                  <a:lnTo>
                    <a:pt x="845" y="23"/>
                  </a:lnTo>
                  <a:lnTo>
                    <a:pt x="846" y="22"/>
                  </a:lnTo>
                  <a:lnTo>
                    <a:pt x="848" y="20"/>
                  </a:lnTo>
                  <a:lnTo>
                    <a:pt x="848" y="19"/>
                  </a:lnTo>
                  <a:lnTo>
                    <a:pt x="849" y="18"/>
                  </a:lnTo>
                  <a:lnTo>
                    <a:pt x="850" y="16"/>
                  </a:lnTo>
                  <a:lnTo>
                    <a:pt x="850" y="15"/>
                  </a:lnTo>
                  <a:lnTo>
                    <a:pt x="852" y="13"/>
                  </a:lnTo>
                  <a:lnTo>
                    <a:pt x="852" y="12"/>
                  </a:lnTo>
                  <a:lnTo>
                    <a:pt x="853" y="10"/>
                  </a:lnTo>
                  <a:lnTo>
                    <a:pt x="855" y="9"/>
                  </a:lnTo>
                  <a:lnTo>
                    <a:pt x="855" y="8"/>
                  </a:lnTo>
                  <a:lnTo>
                    <a:pt x="856" y="6"/>
                  </a:lnTo>
                  <a:lnTo>
                    <a:pt x="858" y="5"/>
                  </a:lnTo>
                  <a:lnTo>
                    <a:pt x="858" y="2"/>
                  </a:lnTo>
                  <a:lnTo>
                    <a:pt x="859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7" name="Freeform 26">
              <a:extLst>
                <a:ext uri="{FF2B5EF4-FFF2-40B4-BE49-F238E27FC236}">
                  <a16:creationId xmlns:a16="http://schemas.microsoft.com/office/drawing/2014/main" id="{38EB4E0E-B67D-664D-8025-8BAF0AF18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338" y="2058988"/>
              <a:ext cx="80963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6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8" y="50"/>
                  </a:lnTo>
                  <a:lnTo>
                    <a:pt x="28" y="52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62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8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1" y="106"/>
                  </a:lnTo>
                  <a:lnTo>
                    <a:pt x="51" y="109"/>
                  </a:lnTo>
                  <a:lnTo>
                    <a:pt x="52" y="111"/>
                  </a:lnTo>
                  <a:lnTo>
                    <a:pt x="54" y="114"/>
                  </a:lnTo>
                  <a:lnTo>
                    <a:pt x="54" y="115"/>
                  </a:lnTo>
                  <a:lnTo>
                    <a:pt x="55" y="118"/>
                  </a:lnTo>
                  <a:lnTo>
                    <a:pt x="55" y="119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1" y="134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5" y="147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8" y="157"/>
                  </a:lnTo>
                  <a:lnTo>
                    <a:pt x="68" y="158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71" y="165"/>
                  </a:lnTo>
                  <a:lnTo>
                    <a:pt x="71" y="168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4" y="174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7" y="183"/>
                  </a:lnTo>
                  <a:lnTo>
                    <a:pt x="77" y="184"/>
                  </a:lnTo>
                  <a:lnTo>
                    <a:pt x="77" y="185"/>
                  </a:lnTo>
                  <a:lnTo>
                    <a:pt x="78" y="187"/>
                  </a:lnTo>
                  <a:lnTo>
                    <a:pt x="78" y="188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2" y="201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4" y="207"/>
                  </a:lnTo>
                  <a:lnTo>
                    <a:pt x="84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20"/>
                  </a:lnTo>
                  <a:lnTo>
                    <a:pt x="88" y="221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1" y="228"/>
                  </a:lnTo>
                  <a:lnTo>
                    <a:pt x="91" y="230"/>
                  </a:lnTo>
                  <a:lnTo>
                    <a:pt x="91" y="231"/>
                  </a:lnTo>
                  <a:lnTo>
                    <a:pt x="92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4" y="240"/>
                  </a:lnTo>
                  <a:lnTo>
                    <a:pt x="94" y="241"/>
                  </a:lnTo>
                  <a:lnTo>
                    <a:pt x="94" y="243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1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7"/>
                  </a:lnTo>
                  <a:lnTo>
                    <a:pt x="95" y="260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3"/>
                  </a:lnTo>
                  <a:lnTo>
                    <a:pt x="97" y="274"/>
                  </a:lnTo>
                  <a:lnTo>
                    <a:pt x="97" y="276"/>
                  </a:lnTo>
                  <a:lnTo>
                    <a:pt x="97" y="277"/>
                  </a:lnTo>
                  <a:lnTo>
                    <a:pt x="97" y="279"/>
                  </a:lnTo>
                  <a:lnTo>
                    <a:pt x="97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4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90"/>
                  </a:lnTo>
                  <a:lnTo>
                    <a:pt x="100" y="292"/>
                  </a:lnTo>
                  <a:lnTo>
                    <a:pt x="100" y="293"/>
                  </a:lnTo>
                  <a:lnTo>
                    <a:pt x="100" y="295"/>
                  </a:lnTo>
                  <a:lnTo>
                    <a:pt x="100" y="296"/>
                  </a:lnTo>
                  <a:lnTo>
                    <a:pt x="100" y="297"/>
                  </a:lnTo>
                  <a:lnTo>
                    <a:pt x="101" y="299"/>
                  </a:lnTo>
                  <a:lnTo>
                    <a:pt x="101" y="300"/>
                  </a:lnTo>
                  <a:lnTo>
                    <a:pt x="101" y="302"/>
                  </a:lnTo>
                  <a:lnTo>
                    <a:pt x="101" y="303"/>
                  </a:lnTo>
                  <a:lnTo>
                    <a:pt x="101" y="305"/>
                  </a:lnTo>
                  <a:lnTo>
                    <a:pt x="102" y="306"/>
                  </a:lnTo>
                  <a:lnTo>
                    <a:pt x="102" y="307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0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3"/>
                  </a:lnTo>
                  <a:lnTo>
                    <a:pt x="102" y="336"/>
                  </a:lnTo>
                  <a:lnTo>
                    <a:pt x="101" y="338"/>
                  </a:lnTo>
                  <a:lnTo>
                    <a:pt x="101" y="340"/>
                  </a:lnTo>
                  <a:lnTo>
                    <a:pt x="101" y="343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8" name="Freeform 27">
              <a:extLst>
                <a:ext uri="{FF2B5EF4-FFF2-40B4-BE49-F238E27FC236}">
                  <a16:creationId xmlns:a16="http://schemas.microsoft.com/office/drawing/2014/main" id="{BAA65A22-AAA9-A547-92D7-C78B46FEE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338" y="2330450"/>
              <a:ext cx="80963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5" y="336"/>
                  </a:lnTo>
                  <a:lnTo>
                    <a:pt x="6" y="332"/>
                  </a:lnTo>
                  <a:lnTo>
                    <a:pt x="9" y="329"/>
                  </a:lnTo>
                  <a:lnTo>
                    <a:pt x="10" y="326"/>
                  </a:lnTo>
                  <a:lnTo>
                    <a:pt x="12" y="323"/>
                  </a:lnTo>
                  <a:lnTo>
                    <a:pt x="13" y="320"/>
                  </a:lnTo>
                  <a:lnTo>
                    <a:pt x="15" y="319"/>
                  </a:lnTo>
                  <a:lnTo>
                    <a:pt x="16" y="316"/>
                  </a:lnTo>
                  <a:lnTo>
                    <a:pt x="16" y="314"/>
                  </a:lnTo>
                  <a:lnTo>
                    <a:pt x="18" y="312"/>
                  </a:lnTo>
                  <a:lnTo>
                    <a:pt x="19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2" y="306"/>
                  </a:lnTo>
                  <a:lnTo>
                    <a:pt x="22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9" y="290"/>
                  </a:lnTo>
                  <a:lnTo>
                    <a:pt x="29" y="289"/>
                  </a:lnTo>
                  <a:lnTo>
                    <a:pt x="31" y="287"/>
                  </a:lnTo>
                  <a:lnTo>
                    <a:pt x="31" y="286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77"/>
                  </a:lnTo>
                  <a:lnTo>
                    <a:pt x="35" y="276"/>
                  </a:lnTo>
                  <a:lnTo>
                    <a:pt x="35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9" y="266"/>
                  </a:lnTo>
                  <a:lnTo>
                    <a:pt x="39" y="264"/>
                  </a:lnTo>
                  <a:lnTo>
                    <a:pt x="41" y="263"/>
                  </a:lnTo>
                  <a:lnTo>
                    <a:pt x="41" y="261"/>
                  </a:lnTo>
                  <a:lnTo>
                    <a:pt x="42" y="260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5" y="251"/>
                  </a:lnTo>
                  <a:lnTo>
                    <a:pt x="45" y="250"/>
                  </a:lnTo>
                  <a:lnTo>
                    <a:pt x="45" y="248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9" y="241"/>
                  </a:lnTo>
                  <a:lnTo>
                    <a:pt x="49" y="238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52" y="233"/>
                  </a:lnTo>
                  <a:lnTo>
                    <a:pt x="54" y="230"/>
                  </a:lnTo>
                  <a:lnTo>
                    <a:pt x="54" y="228"/>
                  </a:lnTo>
                  <a:lnTo>
                    <a:pt x="55" y="225"/>
                  </a:lnTo>
                  <a:lnTo>
                    <a:pt x="55" y="224"/>
                  </a:lnTo>
                  <a:lnTo>
                    <a:pt x="56" y="221"/>
                  </a:lnTo>
                  <a:lnTo>
                    <a:pt x="56" y="220"/>
                  </a:lnTo>
                  <a:lnTo>
                    <a:pt x="58" y="218"/>
                  </a:lnTo>
                  <a:lnTo>
                    <a:pt x="58" y="217"/>
                  </a:lnTo>
                  <a:lnTo>
                    <a:pt x="58" y="215"/>
                  </a:lnTo>
                  <a:lnTo>
                    <a:pt x="59" y="214"/>
                  </a:lnTo>
                  <a:lnTo>
                    <a:pt x="59" y="212"/>
                  </a:lnTo>
                  <a:lnTo>
                    <a:pt x="59" y="211"/>
                  </a:lnTo>
                  <a:lnTo>
                    <a:pt x="61" y="210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4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5" y="197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9" y="182"/>
                  </a:lnTo>
                  <a:lnTo>
                    <a:pt x="69" y="179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72" y="174"/>
                  </a:lnTo>
                  <a:lnTo>
                    <a:pt x="72" y="171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4" y="167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5" y="162"/>
                  </a:lnTo>
                  <a:lnTo>
                    <a:pt x="77" y="161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8" y="156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1" y="146"/>
                  </a:lnTo>
                  <a:lnTo>
                    <a:pt x="81" y="145"/>
                  </a:lnTo>
                  <a:lnTo>
                    <a:pt x="81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5" y="132"/>
                  </a:lnTo>
                  <a:lnTo>
                    <a:pt x="85" y="131"/>
                  </a:lnTo>
                  <a:lnTo>
                    <a:pt x="87" y="128"/>
                  </a:lnTo>
                  <a:lnTo>
                    <a:pt x="87" y="126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9" y="119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2" y="105"/>
                  </a:lnTo>
                  <a:lnTo>
                    <a:pt x="94" y="103"/>
                  </a:lnTo>
                  <a:lnTo>
                    <a:pt x="94" y="102"/>
                  </a:lnTo>
                  <a:lnTo>
                    <a:pt x="94" y="100"/>
                  </a:lnTo>
                  <a:lnTo>
                    <a:pt x="94" y="99"/>
                  </a:lnTo>
                  <a:lnTo>
                    <a:pt x="94" y="98"/>
                  </a:lnTo>
                  <a:lnTo>
                    <a:pt x="94" y="96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3"/>
                  </a:lnTo>
                  <a:lnTo>
                    <a:pt x="97" y="72"/>
                  </a:lnTo>
                  <a:lnTo>
                    <a:pt x="97" y="70"/>
                  </a:lnTo>
                  <a:lnTo>
                    <a:pt x="97" y="69"/>
                  </a:lnTo>
                  <a:lnTo>
                    <a:pt x="97" y="67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8" y="62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100" y="52"/>
                  </a:lnTo>
                  <a:lnTo>
                    <a:pt x="100" y="50"/>
                  </a:lnTo>
                  <a:lnTo>
                    <a:pt x="100" y="49"/>
                  </a:lnTo>
                  <a:lnTo>
                    <a:pt x="100" y="47"/>
                  </a:lnTo>
                  <a:lnTo>
                    <a:pt x="100" y="46"/>
                  </a:lnTo>
                  <a:lnTo>
                    <a:pt x="101" y="44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1" y="6"/>
                  </a:lnTo>
                  <a:lnTo>
                    <a:pt x="101" y="3"/>
                  </a:lnTo>
                  <a:lnTo>
                    <a:pt x="101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9" name="Freeform 29">
              <a:extLst>
                <a:ext uri="{FF2B5EF4-FFF2-40B4-BE49-F238E27FC236}">
                  <a16:creationId xmlns:a16="http://schemas.microsoft.com/office/drawing/2014/main" id="{5C3ECD12-84CC-7B4F-85B2-C1A86966F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663" y="2265363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4" y="3"/>
                  </a:lnTo>
                  <a:lnTo>
                    <a:pt x="51" y="4"/>
                  </a:lnTo>
                  <a:lnTo>
                    <a:pt x="47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3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6" y="20"/>
                  </a:lnTo>
                  <a:lnTo>
                    <a:pt x="23" y="22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5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7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3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3" y="96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10" y="114"/>
                  </a:lnTo>
                  <a:lnTo>
                    <a:pt x="11" y="118"/>
                  </a:lnTo>
                  <a:lnTo>
                    <a:pt x="13" y="121"/>
                  </a:lnTo>
                  <a:lnTo>
                    <a:pt x="15" y="124"/>
                  </a:lnTo>
                  <a:lnTo>
                    <a:pt x="17" y="126"/>
                  </a:lnTo>
                  <a:lnTo>
                    <a:pt x="20" y="129"/>
                  </a:lnTo>
                  <a:lnTo>
                    <a:pt x="23" y="132"/>
                  </a:lnTo>
                  <a:lnTo>
                    <a:pt x="26" y="135"/>
                  </a:lnTo>
                  <a:lnTo>
                    <a:pt x="28" y="136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7" y="144"/>
                  </a:lnTo>
                  <a:lnTo>
                    <a:pt x="40" y="145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51" y="149"/>
                  </a:lnTo>
                  <a:lnTo>
                    <a:pt x="54" y="151"/>
                  </a:lnTo>
                  <a:lnTo>
                    <a:pt x="59" y="152"/>
                  </a:lnTo>
                  <a:lnTo>
                    <a:pt x="61" y="154"/>
                  </a:lnTo>
                  <a:lnTo>
                    <a:pt x="66" y="154"/>
                  </a:lnTo>
                  <a:lnTo>
                    <a:pt x="70" y="154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2" y="155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3" y="154"/>
                  </a:lnTo>
                  <a:lnTo>
                    <a:pt x="97" y="152"/>
                  </a:lnTo>
                  <a:lnTo>
                    <a:pt x="100" y="151"/>
                  </a:lnTo>
                  <a:lnTo>
                    <a:pt x="105" y="149"/>
                  </a:lnTo>
                  <a:lnTo>
                    <a:pt x="107" y="148"/>
                  </a:lnTo>
                  <a:lnTo>
                    <a:pt x="110" y="147"/>
                  </a:lnTo>
                  <a:lnTo>
                    <a:pt x="115" y="145"/>
                  </a:lnTo>
                  <a:lnTo>
                    <a:pt x="117" y="144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6" y="136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38" y="126"/>
                  </a:lnTo>
                  <a:lnTo>
                    <a:pt x="139" y="124"/>
                  </a:lnTo>
                  <a:lnTo>
                    <a:pt x="142" y="121"/>
                  </a:lnTo>
                  <a:lnTo>
                    <a:pt x="143" y="118"/>
                  </a:lnTo>
                  <a:lnTo>
                    <a:pt x="146" y="114"/>
                  </a:lnTo>
                  <a:lnTo>
                    <a:pt x="148" y="111"/>
                  </a:lnTo>
                  <a:lnTo>
                    <a:pt x="149" y="108"/>
                  </a:lnTo>
                  <a:lnTo>
                    <a:pt x="150" y="103"/>
                  </a:lnTo>
                  <a:lnTo>
                    <a:pt x="152" y="101"/>
                  </a:lnTo>
                  <a:lnTo>
                    <a:pt x="152" y="96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5" y="85"/>
                  </a:lnTo>
                  <a:lnTo>
                    <a:pt x="155" y="80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5" y="69"/>
                  </a:lnTo>
                  <a:lnTo>
                    <a:pt x="153" y="65"/>
                  </a:lnTo>
                  <a:lnTo>
                    <a:pt x="153" y="62"/>
                  </a:lnTo>
                  <a:lnTo>
                    <a:pt x="152" y="58"/>
                  </a:lnTo>
                  <a:lnTo>
                    <a:pt x="152" y="55"/>
                  </a:lnTo>
                  <a:lnTo>
                    <a:pt x="150" y="50"/>
                  </a:lnTo>
                  <a:lnTo>
                    <a:pt x="149" y="47"/>
                  </a:lnTo>
                  <a:lnTo>
                    <a:pt x="148" y="43"/>
                  </a:lnTo>
                  <a:lnTo>
                    <a:pt x="146" y="40"/>
                  </a:lnTo>
                  <a:lnTo>
                    <a:pt x="143" y="37"/>
                  </a:lnTo>
                  <a:lnTo>
                    <a:pt x="142" y="33"/>
                  </a:lnTo>
                  <a:lnTo>
                    <a:pt x="139" y="30"/>
                  </a:lnTo>
                  <a:lnTo>
                    <a:pt x="138" y="27"/>
                  </a:lnTo>
                  <a:lnTo>
                    <a:pt x="135" y="24"/>
                  </a:lnTo>
                  <a:lnTo>
                    <a:pt x="132" y="22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0" y="13"/>
                  </a:lnTo>
                  <a:lnTo>
                    <a:pt x="117" y="10"/>
                  </a:lnTo>
                  <a:lnTo>
                    <a:pt x="115" y="9"/>
                  </a:lnTo>
                  <a:lnTo>
                    <a:pt x="110" y="7"/>
                  </a:lnTo>
                  <a:lnTo>
                    <a:pt x="107" y="6"/>
                  </a:lnTo>
                  <a:lnTo>
                    <a:pt x="105" y="4"/>
                  </a:lnTo>
                  <a:lnTo>
                    <a:pt x="100" y="3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0" name="Rectangle 30">
              <a:extLst>
                <a:ext uri="{FF2B5EF4-FFF2-40B4-BE49-F238E27FC236}">
                  <a16:creationId xmlns:a16="http://schemas.microsoft.com/office/drawing/2014/main" id="{CEFC07E7-6642-5D4E-B9BB-9EC5451EC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6838" y="2203450"/>
              <a:ext cx="26828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3366FF"/>
                  </a:solidFill>
                  <a:latin typeface="Times-Roman" pitchFamily="2" charset="0"/>
                </a:rPr>
                <a:t>Q</a:t>
              </a:r>
              <a:r>
                <a:rPr lang="en-US" altLang="en-US" sz="1600" b="0" i="1" baseline="-25000">
                  <a:solidFill>
                    <a:srgbClr val="3366FF"/>
                  </a:solidFill>
                  <a:latin typeface="Times-Roman" pitchFamily="2" charset="0"/>
                </a:rPr>
                <a:t>a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571" name="TextBox 1">
              <a:extLst>
                <a:ext uri="{FF2B5EF4-FFF2-40B4-BE49-F238E27FC236}">
                  <a16:creationId xmlns:a16="http://schemas.microsoft.com/office/drawing/2014/main" id="{9AB33FFB-A03E-1F46-AF22-7D7B4D9762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3400" y="2438400"/>
              <a:ext cx="40107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3366FF"/>
                  </a:solidFill>
                  <a:latin typeface="Times-Roman" pitchFamily="2" charset="0"/>
                </a:rPr>
                <a:t>Q</a:t>
              </a:r>
              <a:r>
                <a:rPr lang="en-US" altLang="en-US" sz="1600" b="0" i="1" baseline="-25000">
                  <a:solidFill>
                    <a:srgbClr val="3366FF"/>
                  </a:solidFill>
                  <a:latin typeface="Times-Roman" pitchFamily="2" charset="0"/>
                </a:rPr>
                <a:t>b</a:t>
              </a:r>
              <a:endParaRPr lang="en-US" altLang="en-US" sz="1600" b="0" i="1">
                <a:solidFill>
                  <a:srgbClr val="3366FF"/>
                </a:solidFill>
                <a:latin typeface="Times-Roman" pitchFamily="2" charset="0"/>
              </a:endParaRPr>
            </a:p>
          </p:txBody>
        </p:sp>
      </p:grpSp>
      <p:sp>
        <p:nvSpPr>
          <p:cNvPr id="64547" name="TextBox 134">
            <a:extLst>
              <a:ext uri="{FF2B5EF4-FFF2-40B4-BE49-F238E27FC236}">
                <a16:creationId xmlns:a16="http://schemas.microsoft.com/office/drawing/2014/main" id="{AC27287A-86A1-864C-8708-E71C78288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7163" y="4225925"/>
            <a:ext cx="7112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Latch</a:t>
            </a:r>
          </a:p>
        </p:txBody>
      </p:sp>
      <p:sp>
        <p:nvSpPr>
          <p:cNvPr id="64548" name="TextBox 135">
            <a:extLst>
              <a:ext uri="{FF2B5EF4-FFF2-40B4-BE49-F238E27FC236}">
                <a16:creationId xmlns:a16="http://schemas.microsoft.com/office/drawing/2014/main" id="{F097E3D3-6BF9-C940-8B5D-3F703B8640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3513" y="4598989"/>
            <a:ext cx="6969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Reset</a:t>
            </a:r>
          </a:p>
        </p:txBody>
      </p:sp>
      <p:sp>
        <p:nvSpPr>
          <p:cNvPr id="64549" name="TextBox 136">
            <a:extLst>
              <a:ext uri="{FF2B5EF4-FFF2-40B4-BE49-F238E27FC236}">
                <a16:creationId xmlns:a16="http://schemas.microsoft.com/office/drawing/2014/main" id="{5F0B7184-AAEF-F244-B7F2-6C81F9E2A4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6689" y="4973639"/>
            <a:ext cx="4794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Set</a:t>
            </a:r>
          </a:p>
        </p:txBody>
      </p:sp>
      <p:sp>
        <p:nvSpPr>
          <p:cNvPr id="64550" name="TextBox 137">
            <a:extLst>
              <a:ext uri="{FF2B5EF4-FFF2-40B4-BE49-F238E27FC236}">
                <a16:creationId xmlns:a16="http://schemas.microsoft.com/office/drawing/2014/main" id="{BEB11D65-0860-8B43-A34E-07FE1CF785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2401" y="5346700"/>
            <a:ext cx="13001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Undesirable</a:t>
            </a:r>
          </a:p>
        </p:txBody>
      </p: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7" name="Group 1">
            <a:extLst>
              <a:ext uri="{FF2B5EF4-FFF2-40B4-BE49-F238E27FC236}">
                <a16:creationId xmlns:a16="http://schemas.microsoft.com/office/drawing/2014/main" id="{2CE33551-7D4A-CC47-B470-593A2CD4B23E}"/>
              </a:ext>
            </a:extLst>
          </p:cNvPr>
          <p:cNvGrpSpPr>
            <a:grpSpLocks/>
          </p:cNvGrpSpPr>
          <p:nvPr/>
        </p:nvGrpSpPr>
        <p:grpSpPr bwMode="auto">
          <a:xfrm>
            <a:off x="2998789" y="1219201"/>
            <a:ext cx="5310923" cy="1846779"/>
            <a:chOff x="2084388" y="2384426"/>
            <a:chExt cx="5310923" cy="1846778"/>
          </a:xfrm>
        </p:grpSpPr>
        <p:sp>
          <p:nvSpPr>
            <p:cNvPr id="65563" name="Line 42">
              <a:extLst>
                <a:ext uri="{FF2B5EF4-FFF2-40B4-BE49-F238E27FC236}">
                  <a16:creationId xmlns:a16="http://schemas.microsoft.com/office/drawing/2014/main" id="{2B5B9543-5214-024B-BA93-C0B41AB1F2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5076" y="2744788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4" name="Freeform 43">
              <a:extLst>
                <a:ext uri="{FF2B5EF4-FFF2-40B4-BE49-F238E27FC236}">
                  <a16:creationId xmlns:a16="http://schemas.microsoft.com/office/drawing/2014/main" id="{F6E3F0F1-0CEB-6C4C-8406-A99CD52AC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326" y="2427288"/>
              <a:ext cx="512762" cy="203200"/>
            </a:xfrm>
            <a:custGeom>
              <a:avLst/>
              <a:gdLst>
                <a:gd name="T0" fmla="*/ 0 w 598"/>
                <a:gd name="T1" fmla="*/ 0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2147483646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0"/>
                  </a:moveTo>
                  <a:cubicBezTo>
                    <a:pt x="251" y="0"/>
                    <a:pt x="251" y="0"/>
                    <a:pt x="269" y="1"/>
                  </a:cubicBezTo>
                  <a:cubicBezTo>
                    <a:pt x="288" y="2"/>
                    <a:pt x="288" y="2"/>
                    <a:pt x="305" y="5"/>
                  </a:cubicBezTo>
                  <a:cubicBezTo>
                    <a:pt x="323" y="7"/>
                    <a:pt x="323" y="7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7"/>
                    <a:pt x="398" y="37"/>
                    <a:pt x="413" y="46"/>
                  </a:cubicBezTo>
                  <a:cubicBezTo>
                    <a:pt x="429" y="55"/>
                    <a:pt x="429" y="55"/>
                    <a:pt x="441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1" y="85"/>
                    <a:pt x="471" y="85"/>
                    <a:pt x="481" y="92"/>
                  </a:cubicBezTo>
                  <a:cubicBezTo>
                    <a:pt x="491" y="99"/>
                    <a:pt x="491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4"/>
                  </a:cubicBezTo>
                  <a:cubicBezTo>
                    <a:pt x="589" y="222"/>
                    <a:pt x="589" y="222"/>
                    <a:pt x="598" y="237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5" name="Freeform 44">
              <a:extLst>
                <a:ext uri="{FF2B5EF4-FFF2-40B4-BE49-F238E27FC236}">
                  <a16:creationId xmlns:a16="http://schemas.microsoft.com/office/drawing/2014/main" id="{8A508B94-A88A-5B4C-BBA5-064AEE6CD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326" y="2632076"/>
              <a:ext cx="512762" cy="2032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1" y="237"/>
                    <a:pt x="251" y="237"/>
                    <a:pt x="269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3"/>
                  </a:cubicBezTo>
                  <a:cubicBezTo>
                    <a:pt x="363" y="217"/>
                    <a:pt x="363" y="217"/>
                    <a:pt x="380" y="208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1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1" y="152"/>
                    <a:pt x="471" y="152"/>
                    <a:pt x="481" y="145"/>
                  </a:cubicBezTo>
                  <a:cubicBezTo>
                    <a:pt x="491" y="138"/>
                    <a:pt x="491" y="138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8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6" name="Freeform 45">
              <a:extLst>
                <a:ext uri="{FF2B5EF4-FFF2-40B4-BE49-F238E27FC236}">
                  <a16:creationId xmlns:a16="http://schemas.microsoft.com/office/drawing/2014/main" id="{4F0454CD-A598-504E-A829-8FD01F276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2427288"/>
              <a:ext cx="60325" cy="204787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2" y="44"/>
                  </a:cubicBezTo>
                  <a:cubicBezTo>
                    <a:pt x="29" y="59"/>
                    <a:pt x="29" y="59"/>
                    <a:pt x="35" y="77"/>
                  </a:cubicBezTo>
                  <a:cubicBezTo>
                    <a:pt x="42" y="95"/>
                    <a:pt x="42" y="95"/>
                    <a:pt x="48" y="113"/>
                  </a:cubicBezTo>
                  <a:cubicBezTo>
                    <a:pt x="54" y="131"/>
                    <a:pt x="54" y="131"/>
                    <a:pt x="59" y="149"/>
                  </a:cubicBezTo>
                  <a:cubicBezTo>
                    <a:pt x="65" y="167"/>
                    <a:pt x="65" y="167"/>
                    <a:pt x="66" y="183"/>
                  </a:cubicBezTo>
                  <a:cubicBezTo>
                    <a:pt x="67" y="199"/>
                    <a:pt x="67" y="199"/>
                    <a:pt x="69" y="208"/>
                  </a:cubicBezTo>
                  <a:cubicBezTo>
                    <a:pt x="71" y="217"/>
                    <a:pt x="71" y="217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7" name="Freeform 46">
              <a:extLst>
                <a:ext uri="{FF2B5EF4-FFF2-40B4-BE49-F238E27FC236}">
                  <a16:creationId xmlns:a16="http://schemas.microsoft.com/office/drawing/2014/main" id="{483242D3-AC48-9F47-B503-FAD798C47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2630488"/>
              <a:ext cx="60325" cy="204787"/>
            </a:xfrm>
            <a:custGeom>
              <a:avLst/>
              <a:gdLst>
                <a:gd name="T0" fmla="*/ 0 w 71"/>
                <a:gd name="T1" fmla="*/ 2147483646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0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239"/>
                  </a:moveTo>
                  <a:cubicBezTo>
                    <a:pt x="16" y="210"/>
                    <a:pt x="16" y="210"/>
                    <a:pt x="22" y="195"/>
                  </a:cubicBezTo>
                  <a:cubicBezTo>
                    <a:pt x="29" y="180"/>
                    <a:pt x="29" y="180"/>
                    <a:pt x="35" y="162"/>
                  </a:cubicBezTo>
                  <a:cubicBezTo>
                    <a:pt x="42" y="144"/>
                    <a:pt x="42" y="144"/>
                    <a:pt x="48" y="126"/>
                  </a:cubicBezTo>
                  <a:cubicBezTo>
                    <a:pt x="54" y="108"/>
                    <a:pt x="54" y="108"/>
                    <a:pt x="59" y="90"/>
                  </a:cubicBezTo>
                  <a:cubicBezTo>
                    <a:pt x="65" y="72"/>
                    <a:pt x="65" y="72"/>
                    <a:pt x="66" y="56"/>
                  </a:cubicBezTo>
                  <a:cubicBezTo>
                    <a:pt x="67" y="40"/>
                    <a:pt x="67" y="40"/>
                    <a:pt x="69" y="31"/>
                  </a:cubicBezTo>
                  <a:cubicBezTo>
                    <a:pt x="71" y="22"/>
                    <a:pt x="71" y="22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8" name="Line 47">
              <a:extLst>
                <a:ext uri="{FF2B5EF4-FFF2-40B4-BE49-F238E27FC236}">
                  <a16:creationId xmlns:a16="http://schemas.microsoft.com/office/drawing/2014/main" id="{9C4447E1-41DB-5C43-B4D1-029A214762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5076" y="3481388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9" name="Line 48">
              <a:extLst>
                <a:ext uri="{FF2B5EF4-FFF2-40B4-BE49-F238E27FC236}">
                  <a16:creationId xmlns:a16="http://schemas.microsoft.com/office/drawing/2014/main" id="{2B3AB572-24CE-5849-BA9F-FAFDE37C1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5076" y="3721101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0" name="Freeform 49">
              <a:extLst>
                <a:ext uri="{FF2B5EF4-FFF2-40B4-BE49-F238E27FC236}">
                  <a16:creationId xmlns:a16="http://schemas.microsoft.com/office/drawing/2014/main" id="{43E65263-3F8D-444D-9DAF-50221F7D9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326" y="3400426"/>
              <a:ext cx="512762" cy="203200"/>
            </a:xfrm>
            <a:custGeom>
              <a:avLst/>
              <a:gdLst>
                <a:gd name="T0" fmla="*/ 0 w 598"/>
                <a:gd name="T1" fmla="*/ 0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2147483646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0"/>
                  </a:moveTo>
                  <a:cubicBezTo>
                    <a:pt x="251" y="0"/>
                    <a:pt x="251" y="0"/>
                    <a:pt x="269" y="1"/>
                  </a:cubicBezTo>
                  <a:cubicBezTo>
                    <a:pt x="288" y="2"/>
                    <a:pt x="288" y="2"/>
                    <a:pt x="305" y="5"/>
                  </a:cubicBezTo>
                  <a:cubicBezTo>
                    <a:pt x="323" y="7"/>
                    <a:pt x="323" y="7"/>
                    <a:pt x="343" y="13"/>
                  </a:cubicBezTo>
                  <a:cubicBezTo>
                    <a:pt x="363" y="20"/>
                    <a:pt x="363" y="20"/>
                    <a:pt x="380" y="28"/>
                  </a:cubicBezTo>
                  <a:cubicBezTo>
                    <a:pt x="398" y="37"/>
                    <a:pt x="398" y="37"/>
                    <a:pt x="413" y="46"/>
                  </a:cubicBezTo>
                  <a:cubicBezTo>
                    <a:pt x="429" y="55"/>
                    <a:pt x="429" y="55"/>
                    <a:pt x="441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1" y="85"/>
                    <a:pt x="471" y="85"/>
                    <a:pt x="481" y="91"/>
                  </a:cubicBezTo>
                  <a:cubicBezTo>
                    <a:pt x="491" y="98"/>
                    <a:pt x="491" y="98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8"/>
                  </a:cubicBezTo>
                  <a:cubicBezTo>
                    <a:pt x="563" y="186"/>
                    <a:pt x="563" y="186"/>
                    <a:pt x="576" y="204"/>
                  </a:cubicBezTo>
                  <a:cubicBezTo>
                    <a:pt x="589" y="222"/>
                    <a:pt x="589" y="222"/>
                    <a:pt x="598" y="237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1" name="Freeform 50">
              <a:extLst>
                <a:ext uri="{FF2B5EF4-FFF2-40B4-BE49-F238E27FC236}">
                  <a16:creationId xmlns:a16="http://schemas.microsoft.com/office/drawing/2014/main" id="{669A6BAC-8D38-2C4D-B414-F33342443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326" y="3603626"/>
              <a:ext cx="512762" cy="204787"/>
            </a:xfrm>
            <a:custGeom>
              <a:avLst/>
              <a:gdLst>
                <a:gd name="T0" fmla="*/ 0 w 598"/>
                <a:gd name="T1" fmla="*/ 2147483646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0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238"/>
                  </a:moveTo>
                  <a:cubicBezTo>
                    <a:pt x="251" y="238"/>
                    <a:pt x="251" y="238"/>
                    <a:pt x="269" y="237"/>
                  </a:cubicBezTo>
                  <a:cubicBezTo>
                    <a:pt x="288" y="235"/>
                    <a:pt x="288" y="235"/>
                    <a:pt x="305" y="233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8"/>
                    <a:pt x="363" y="218"/>
                    <a:pt x="380" y="209"/>
                  </a:cubicBezTo>
                  <a:cubicBezTo>
                    <a:pt x="398" y="200"/>
                    <a:pt x="398" y="200"/>
                    <a:pt x="413" y="192"/>
                  </a:cubicBezTo>
                  <a:cubicBezTo>
                    <a:pt x="429" y="183"/>
                    <a:pt x="429" y="183"/>
                    <a:pt x="441" y="175"/>
                  </a:cubicBezTo>
                  <a:cubicBezTo>
                    <a:pt x="454" y="167"/>
                    <a:pt x="454" y="167"/>
                    <a:pt x="463" y="160"/>
                  </a:cubicBezTo>
                  <a:cubicBezTo>
                    <a:pt x="471" y="153"/>
                    <a:pt x="471" y="153"/>
                    <a:pt x="481" y="146"/>
                  </a:cubicBezTo>
                  <a:cubicBezTo>
                    <a:pt x="491" y="139"/>
                    <a:pt x="491" y="139"/>
                    <a:pt x="502" y="128"/>
                  </a:cubicBezTo>
                  <a:cubicBezTo>
                    <a:pt x="513" y="117"/>
                    <a:pt x="513" y="117"/>
                    <a:pt x="525" y="102"/>
                  </a:cubicBezTo>
                  <a:cubicBezTo>
                    <a:pt x="538" y="87"/>
                    <a:pt x="538" y="87"/>
                    <a:pt x="550" y="69"/>
                  </a:cubicBezTo>
                  <a:cubicBezTo>
                    <a:pt x="563" y="52"/>
                    <a:pt x="563" y="52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2" name="Freeform 51">
              <a:extLst>
                <a:ext uri="{FF2B5EF4-FFF2-40B4-BE49-F238E27FC236}">
                  <a16:creationId xmlns:a16="http://schemas.microsoft.com/office/drawing/2014/main" id="{C578CE33-BAB4-6E46-B3FF-86FB46BE6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3400426"/>
              <a:ext cx="60325" cy="203200"/>
            </a:xfrm>
            <a:custGeom>
              <a:avLst/>
              <a:gdLst>
                <a:gd name="T0" fmla="*/ 0 w 71"/>
                <a:gd name="T1" fmla="*/ 0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2147483646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0"/>
                  </a:moveTo>
                  <a:cubicBezTo>
                    <a:pt x="16" y="28"/>
                    <a:pt x="16" y="28"/>
                    <a:pt x="22" y="43"/>
                  </a:cubicBezTo>
                  <a:cubicBezTo>
                    <a:pt x="29" y="58"/>
                    <a:pt x="29" y="58"/>
                    <a:pt x="35" y="76"/>
                  </a:cubicBezTo>
                  <a:cubicBezTo>
                    <a:pt x="42" y="95"/>
                    <a:pt x="42" y="95"/>
                    <a:pt x="48" y="113"/>
                  </a:cubicBezTo>
                  <a:cubicBezTo>
                    <a:pt x="54" y="131"/>
                    <a:pt x="54" y="131"/>
                    <a:pt x="59" y="149"/>
                  </a:cubicBezTo>
                  <a:cubicBezTo>
                    <a:pt x="65" y="167"/>
                    <a:pt x="65" y="167"/>
                    <a:pt x="66" y="183"/>
                  </a:cubicBezTo>
                  <a:cubicBezTo>
                    <a:pt x="67" y="198"/>
                    <a:pt x="67" y="198"/>
                    <a:pt x="69" y="208"/>
                  </a:cubicBezTo>
                  <a:cubicBezTo>
                    <a:pt x="71" y="217"/>
                    <a:pt x="71" y="217"/>
                    <a:pt x="70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3" name="Freeform 52">
              <a:extLst>
                <a:ext uri="{FF2B5EF4-FFF2-40B4-BE49-F238E27FC236}">
                  <a16:creationId xmlns:a16="http://schemas.microsoft.com/office/drawing/2014/main" id="{A38AE946-464C-CF49-997B-0EDE937A5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3603626"/>
              <a:ext cx="60325" cy="204787"/>
            </a:xfrm>
            <a:custGeom>
              <a:avLst/>
              <a:gdLst>
                <a:gd name="T0" fmla="*/ 0 w 71"/>
                <a:gd name="T1" fmla="*/ 2147483646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0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239"/>
                  </a:moveTo>
                  <a:cubicBezTo>
                    <a:pt x="16" y="210"/>
                    <a:pt x="16" y="210"/>
                    <a:pt x="22" y="195"/>
                  </a:cubicBezTo>
                  <a:cubicBezTo>
                    <a:pt x="29" y="180"/>
                    <a:pt x="29" y="180"/>
                    <a:pt x="35" y="162"/>
                  </a:cubicBezTo>
                  <a:cubicBezTo>
                    <a:pt x="42" y="144"/>
                    <a:pt x="42" y="144"/>
                    <a:pt x="48" y="126"/>
                  </a:cubicBezTo>
                  <a:cubicBezTo>
                    <a:pt x="54" y="108"/>
                    <a:pt x="54" y="108"/>
                    <a:pt x="59" y="89"/>
                  </a:cubicBezTo>
                  <a:cubicBezTo>
                    <a:pt x="65" y="71"/>
                    <a:pt x="65" y="71"/>
                    <a:pt x="66" y="56"/>
                  </a:cubicBezTo>
                  <a:cubicBezTo>
                    <a:pt x="67" y="40"/>
                    <a:pt x="67" y="40"/>
                    <a:pt x="69" y="31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4" name="Line 53">
              <a:extLst>
                <a:ext uri="{FF2B5EF4-FFF2-40B4-BE49-F238E27FC236}">
                  <a16:creationId xmlns:a16="http://schemas.microsoft.com/office/drawing/2014/main" id="{DB379A8D-6459-1344-85CD-C76F185E15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43276" y="2624138"/>
              <a:ext cx="6175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5" name="Line 54">
              <a:extLst>
                <a:ext uri="{FF2B5EF4-FFF2-40B4-BE49-F238E27FC236}">
                  <a16:creationId xmlns:a16="http://schemas.microsoft.com/office/drawing/2014/main" id="{3CE78C26-9703-2D46-8512-3BEBAFB5EB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43276" y="3602038"/>
              <a:ext cx="6175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6" name="Freeform 55">
              <a:extLst>
                <a:ext uri="{FF2B5EF4-FFF2-40B4-BE49-F238E27FC236}">
                  <a16:creationId xmlns:a16="http://schemas.microsoft.com/office/drawing/2014/main" id="{F12C56FA-E4D8-3940-8EC5-EB2C7A05B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076" y="2746376"/>
              <a:ext cx="1095375" cy="855662"/>
            </a:xfrm>
            <a:custGeom>
              <a:avLst/>
              <a:gdLst>
                <a:gd name="T0" fmla="*/ 2147483646 w 690"/>
                <a:gd name="T1" fmla="*/ 2147483646 h 539"/>
                <a:gd name="T2" fmla="*/ 2147483646 w 690"/>
                <a:gd name="T3" fmla="*/ 2147483646 h 539"/>
                <a:gd name="T4" fmla="*/ 0 w 690"/>
                <a:gd name="T5" fmla="*/ 2147483646 h 539"/>
                <a:gd name="T6" fmla="*/ 0 w 690"/>
                <a:gd name="T7" fmla="*/ 0 h 5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0"/>
                <a:gd name="T13" fmla="*/ 0 h 539"/>
                <a:gd name="T14" fmla="*/ 690 w 690"/>
                <a:gd name="T15" fmla="*/ 539 h 5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0" h="539">
                  <a:moveTo>
                    <a:pt x="690" y="539"/>
                  </a:moveTo>
                  <a:lnTo>
                    <a:pt x="690" y="312"/>
                  </a:lnTo>
                  <a:lnTo>
                    <a:pt x="0" y="161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7" name="Freeform 56">
              <a:extLst>
                <a:ext uri="{FF2B5EF4-FFF2-40B4-BE49-F238E27FC236}">
                  <a16:creationId xmlns:a16="http://schemas.microsoft.com/office/drawing/2014/main" id="{A49119F7-D331-5041-AF24-D1B750AD2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076" y="2624138"/>
              <a:ext cx="1095375" cy="857250"/>
            </a:xfrm>
            <a:custGeom>
              <a:avLst/>
              <a:gdLst>
                <a:gd name="T0" fmla="*/ 2147483646 w 690"/>
                <a:gd name="T1" fmla="*/ 0 h 540"/>
                <a:gd name="T2" fmla="*/ 2147483646 w 690"/>
                <a:gd name="T3" fmla="*/ 2147483646 h 540"/>
                <a:gd name="T4" fmla="*/ 0 w 690"/>
                <a:gd name="T5" fmla="*/ 2147483646 h 540"/>
                <a:gd name="T6" fmla="*/ 0 w 690"/>
                <a:gd name="T7" fmla="*/ 2147483646 h 5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0"/>
                <a:gd name="T13" fmla="*/ 0 h 540"/>
                <a:gd name="T14" fmla="*/ 690 w 690"/>
                <a:gd name="T15" fmla="*/ 540 h 5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0" h="540">
                  <a:moveTo>
                    <a:pt x="690" y="0"/>
                  </a:moveTo>
                  <a:lnTo>
                    <a:pt x="690" y="238"/>
                  </a:lnTo>
                  <a:lnTo>
                    <a:pt x="0" y="389"/>
                  </a:lnTo>
                  <a:lnTo>
                    <a:pt x="0" y="54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8" name="Freeform 57">
              <a:extLst>
                <a:ext uri="{FF2B5EF4-FFF2-40B4-BE49-F238E27FC236}">
                  <a16:creationId xmlns:a16="http://schemas.microsoft.com/office/drawing/2014/main" id="{16B3889A-E30E-1146-926A-33331872B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576" y="2600326"/>
              <a:ext cx="33337" cy="34925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0 h 40"/>
                <a:gd name="T4" fmla="*/ 0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0 h 40"/>
                <a:gd name="T12" fmla="*/ 2147483646 w 40"/>
                <a:gd name="T13" fmla="*/ 214748364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40"/>
                <a:gd name="T23" fmla="*/ 40 w 40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40">
                  <a:moveTo>
                    <a:pt x="20" y="20"/>
                  </a:moveTo>
                  <a:cubicBezTo>
                    <a:pt x="20" y="2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0"/>
                    <a:pt x="20" y="40"/>
                  </a:cubicBezTo>
                  <a:cubicBezTo>
                    <a:pt x="31" y="40"/>
                    <a:pt x="40" y="32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lnTo>
                    <a:pt x="20" y="20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9" name="Oval 58">
              <a:extLst>
                <a:ext uri="{FF2B5EF4-FFF2-40B4-BE49-F238E27FC236}">
                  <a16:creationId xmlns:a16="http://schemas.microsoft.com/office/drawing/2014/main" id="{999F5F2C-11B5-0641-A986-81C2D17C8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5051" y="2609851"/>
              <a:ext cx="36512" cy="34925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0" name="Freeform 59">
              <a:extLst>
                <a:ext uri="{FF2B5EF4-FFF2-40B4-BE49-F238E27FC236}">
                  <a16:creationId xmlns:a16="http://schemas.microsoft.com/office/drawing/2014/main" id="{88F8F710-92AF-0049-845E-C5BC08443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576" y="3578226"/>
              <a:ext cx="33337" cy="33337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0 h 40"/>
                <a:gd name="T4" fmla="*/ 0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0 h 40"/>
                <a:gd name="T12" fmla="*/ 2147483646 w 40"/>
                <a:gd name="T13" fmla="*/ 214748364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40"/>
                <a:gd name="T23" fmla="*/ 40 w 40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40">
                  <a:moveTo>
                    <a:pt x="20" y="20"/>
                  </a:moveTo>
                  <a:cubicBezTo>
                    <a:pt x="20" y="2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0"/>
                    <a:pt x="20" y="40"/>
                  </a:cubicBezTo>
                  <a:cubicBezTo>
                    <a:pt x="31" y="40"/>
                    <a:pt x="40" y="32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lnTo>
                    <a:pt x="20" y="20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81" name="Oval 60">
              <a:extLst>
                <a:ext uri="{FF2B5EF4-FFF2-40B4-BE49-F238E27FC236}">
                  <a16:creationId xmlns:a16="http://schemas.microsoft.com/office/drawing/2014/main" id="{48C20C7C-3335-3340-B37E-50D9BFBAD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5051" y="3586163"/>
              <a:ext cx="36512" cy="36512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2" name="Line 61">
              <a:extLst>
                <a:ext uri="{FF2B5EF4-FFF2-40B4-BE49-F238E27FC236}">
                  <a16:creationId xmlns:a16="http://schemas.microsoft.com/office/drawing/2014/main" id="{652B4009-5608-984D-9D83-2D64401A37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65363" y="2505076"/>
              <a:ext cx="4794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3" name="Line 62">
              <a:extLst>
                <a:ext uri="{FF2B5EF4-FFF2-40B4-BE49-F238E27FC236}">
                  <a16:creationId xmlns:a16="http://schemas.microsoft.com/office/drawing/2014/main" id="{BF8DFF51-5B1C-E04F-A6D6-CEE8322851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65363" y="3721101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4" name="Line 63">
              <a:extLst>
                <a:ext uri="{FF2B5EF4-FFF2-40B4-BE49-F238E27FC236}">
                  <a16:creationId xmlns:a16="http://schemas.microsoft.com/office/drawing/2014/main" id="{F2BEA8C7-0CD2-954E-B4D7-0F05FEDFAB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76838" y="2662238"/>
              <a:ext cx="14557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5" name="Line 64">
              <a:extLst>
                <a:ext uri="{FF2B5EF4-FFF2-40B4-BE49-F238E27FC236}">
                  <a16:creationId xmlns:a16="http://schemas.microsoft.com/office/drawing/2014/main" id="{8ADFA790-53A9-6745-98CB-58C8968745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5976" y="2384426"/>
              <a:ext cx="1587" cy="121761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6" name="Rectangle 65">
              <a:extLst>
                <a:ext uri="{FF2B5EF4-FFF2-40B4-BE49-F238E27FC236}">
                  <a16:creationId xmlns:a16="http://schemas.microsoft.com/office/drawing/2014/main" id="{926599A3-A460-A842-A8EE-C8E1BCF34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1626" y="2405063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65587" name="Rectangle 66">
              <a:extLst>
                <a:ext uri="{FF2B5EF4-FFF2-40B4-BE49-F238E27FC236}">
                  <a16:creationId xmlns:a16="http://schemas.microsoft.com/office/drawing/2014/main" id="{786D0F47-8767-6A40-98A3-E5DF315DE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2405063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65588" name="Rectangle 67">
              <a:extLst>
                <a:ext uri="{FF2B5EF4-FFF2-40B4-BE49-F238E27FC236}">
                  <a16:creationId xmlns:a16="http://schemas.microsoft.com/office/drawing/2014/main" id="{06EFA6F7-06D0-9342-B767-9804C684B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8851" y="2405063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65589" name="Rectangle 68">
              <a:extLst>
                <a:ext uri="{FF2B5EF4-FFF2-40B4-BE49-F238E27FC236}">
                  <a16:creationId xmlns:a16="http://schemas.microsoft.com/office/drawing/2014/main" id="{4CEAA221-0671-3149-B9E1-2926A9394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26" y="2462213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590" name="Rectangle 69">
              <a:extLst>
                <a:ext uri="{FF2B5EF4-FFF2-40B4-BE49-F238E27FC236}">
                  <a16:creationId xmlns:a16="http://schemas.microsoft.com/office/drawing/2014/main" id="{3DBE0416-90D8-4943-A944-5F4426A47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2063" y="2400301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591" name="Rectangle 70">
              <a:extLst>
                <a:ext uri="{FF2B5EF4-FFF2-40B4-BE49-F238E27FC236}">
                  <a16:creationId xmlns:a16="http://schemas.microsoft.com/office/drawing/2014/main" id="{F918F8D5-32C3-6D43-BED8-CFFB191BE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9538" y="2462213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592" name="Rectangle 71">
              <a:extLst>
                <a:ext uri="{FF2B5EF4-FFF2-40B4-BE49-F238E27FC236}">
                  <a16:creationId xmlns:a16="http://schemas.microsoft.com/office/drawing/2014/main" id="{FC7E7B2C-799B-0E4A-B1A5-C9CD9CE86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746376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593" name="Rectangle 72">
              <a:extLst>
                <a:ext uri="{FF2B5EF4-FFF2-40B4-BE49-F238E27FC236}">
                  <a16:creationId xmlns:a16="http://schemas.microsoft.com/office/drawing/2014/main" id="{FB3DFB97-2C0E-8A48-B033-64F2CFE45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2746376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594" name="Rectangle 73">
              <a:extLst>
                <a:ext uri="{FF2B5EF4-FFF2-40B4-BE49-F238E27FC236}">
                  <a16:creationId xmlns:a16="http://schemas.microsoft.com/office/drawing/2014/main" id="{093B6024-5713-8C46-84BC-75AD45C44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9892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595" name="Rectangle 74">
              <a:extLst>
                <a:ext uri="{FF2B5EF4-FFF2-40B4-BE49-F238E27FC236}">
                  <a16:creationId xmlns:a16="http://schemas.microsoft.com/office/drawing/2014/main" id="{F989FC17-4A89-F447-A254-4342294DB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29892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596" name="Rectangle 75">
              <a:extLst>
                <a:ext uri="{FF2B5EF4-FFF2-40B4-BE49-F238E27FC236}">
                  <a16:creationId xmlns:a16="http://schemas.microsoft.com/office/drawing/2014/main" id="{02B11357-412A-F240-BD39-A0AB328F9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3232151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597" name="Rectangle 76">
              <a:extLst>
                <a:ext uri="{FF2B5EF4-FFF2-40B4-BE49-F238E27FC236}">
                  <a16:creationId xmlns:a16="http://schemas.microsoft.com/office/drawing/2014/main" id="{3F73AB3D-B677-3049-B1B7-1E433258A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3232151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598" name="Rectangle 77">
              <a:extLst>
                <a:ext uri="{FF2B5EF4-FFF2-40B4-BE49-F238E27FC236}">
                  <a16:creationId xmlns:a16="http://schemas.microsoft.com/office/drawing/2014/main" id="{E9988466-A435-A84F-B72F-62FFB2406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34750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599" name="Rectangle 78">
              <a:extLst>
                <a:ext uri="{FF2B5EF4-FFF2-40B4-BE49-F238E27FC236}">
                  <a16:creationId xmlns:a16="http://schemas.microsoft.com/office/drawing/2014/main" id="{00052AC3-F6FF-2545-AF6D-DF9A000B1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34750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00" name="Rectangle 79">
              <a:extLst>
                <a:ext uri="{FF2B5EF4-FFF2-40B4-BE49-F238E27FC236}">
                  <a16:creationId xmlns:a16="http://schemas.microsoft.com/office/drawing/2014/main" id="{61D41496-7DE0-AA42-9872-26A5DFD99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1" y="2746376"/>
              <a:ext cx="50975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0/1   1/0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01" name="Rectangle 80">
              <a:extLst>
                <a:ext uri="{FF2B5EF4-FFF2-40B4-BE49-F238E27FC236}">
                  <a16:creationId xmlns:a16="http://schemas.microsoft.com/office/drawing/2014/main" id="{5CB127DB-A2CF-9C4B-9E11-FFE09A195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29892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02" name="Rectangle 81">
              <a:extLst>
                <a:ext uri="{FF2B5EF4-FFF2-40B4-BE49-F238E27FC236}">
                  <a16:creationId xmlns:a16="http://schemas.microsoft.com/office/drawing/2014/main" id="{E32C40A9-087E-C34E-8B1C-569144E14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29892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03" name="Rectangle 82">
              <a:extLst>
                <a:ext uri="{FF2B5EF4-FFF2-40B4-BE49-F238E27FC236}">
                  <a16:creationId xmlns:a16="http://schemas.microsoft.com/office/drawing/2014/main" id="{65954857-A53A-274B-85F1-78EB0797A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3232151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04" name="Rectangle 83">
              <a:extLst>
                <a:ext uri="{FF2B5EF4-FFF2-40B4-BE49-F238E27FC236}">
                  <a16:creationId xmlns:a16="http://schemas.microsoft.com/office/drawing/2014/main" id="{4A8969DA-EC4B-BF41-9088-06587A0F7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3232151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05" name="Rectangle 84">
              <a:extLst>
                <a:ext uri="{FF2B5EF4-FFF2-40B4-BE49-F238E27FC236}">
                  <a16:creationId xmlns:a16="http://schemas.microsoft.com/office/drawing/2014/main" id="{7CDD4BAE-D6F6-8F47-ACE1-974656DAD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34750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06" name="Rectangle 85">
              <a:extLst>
                <a:ext uri="{FF2B5EF4-FFF2-40B4-BE49-F238E27FC236}">
                  <a16:creationId xmlns:a16="http://schemas.microsoft.com/office/drawing/2014/main" id="{53E11CBC-BB49-8E4B-A85D-969F9B4EA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34750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07" name="Rectangle 86">
              <a:extLst>
                <a:ext uri="{FF2B5EF4-FFF2-40B4-BE49-F238E27FC236}">
                  <a16:creationId xmlns:a16="http://schemas.microsoft.com/office/drawing/2014/main" id="{FB134A8B-E8AD-3247-A2D7-4221E53F0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6538" y="4046538"/>
              <a:ext cx="66524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(a) Circuit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08" name="Rectangle 107">
              <a:extLst>
                <a:ext uri="{FF2B5EF4-FFF2-40B4-BE49-F238E27FC236}">
                  <a16:creationId xmlns:a16="http://schemas.microsoft.com/office/drawing/2014/main" id="{A7A50E0E-B980-7A4C-B057-8FA3F92A6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6551" y="4046538"/>
              <a:ext cx="154797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(b) </a:t>
              </a:r>
              <a:r>
                <a:rPr lang="en-US" altLang="en-US" sz="1200" b="0">
                  <a:solidFill>
                    <a:srgbClr val="FF0000"/>
                  </a:solidFill>
                  <a:latin typeface="Helvetica" pitchFamily="2" charset="0"/>
                </a:rPr>
                <a:t>Characteristic</a:t>
              </a: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 table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09" name="Rectangle 123">
              <a:extLst>
                <a:ext uri="{FF2B5EF4-FFF2-40B4-BE49-F238E27FC236}">
                  <a16:creationId xmlns:a16="http://schemas.microsoft.com/office/drawing/2014/main" id="{E5CC6B37-B444-C946-896A-87EFE63EE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651" y="2538413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10" name="Rectangle 124">
              <a:extLst>
                <a:ext uri="{FF2B5EF4-FFF2-40B4-BE49-F238E27FC236}">
                  <a16:creationId xmlns:a16="http://schemas.microsoft.com/office/drawing/2014/main" id="{78DD0D92-694C-BF49-85D9-77D61E767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776" y="2600326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11" name="Rectangle 125">
              <a:extLst>
                <a:ext uri="{FF2B5EF4-FFF2-40B4-BE49-F238E27FC236}">
                  <a16:creationId xmlns:a16="http://schemas.microsoft.com/office/drawing/2014/main" id="{88B14CF4-4622-BF47-BB8A-EBE7477BB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651" y="3509963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12" name="Rectangle 126">
              <a:extLst>
                <a:ext uri="{FF2B5EF4-FFF2-40B4-BE49-F238E27FC236}">
                  <a16:creationId xmlns:a16="http://schemas.microsoft.com/office/drawing/2014/main" id="{2E8BA167-F768-074A-A13A-F149FB3EF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776" y="3573463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13" name="Rectangle 130">
              <a:extLst>
                <a:ext uri="{FF2B5EF4-FFF2-40B4-BE49-F238E27FC236}">
                  <a16:creationId xmlns:a16="http://schemas.microsoft.com/office/drawing/2014/main" id="{5C8A1B46-FA1D-624A-968A-D050983F3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4388" y="2435226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14" name="Rectangle 131">
              <a:extLst>
                <a:ext uri="{FF2B5EF4-FFF2-40B4-BE49-F238E27FC236}">
                  <a16:creationId xmlns:a16="http://schemas.microsoft.com/office/drawing/2014/main" id="{02DB2705-A6B7-A944-9F3E-D8D85C622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326" y="3649663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5615" name="Oval 175">
              <a:extLst>
                <a:ext uri="{FF2B5EF4-FFF2-40B4-BE49-F238E27FC236}">
                  <a16:creationId xmlns:a16="http://schemas.microsoft.com/office/drawing/2014/main" id="{397E28CA-B718-B94B-AE97-D61AC7B5E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3557588"/>
              <a:ext cx="92075" cy="93662"/>
            </a:xfrm>
            <a:prstGeom prst="ellips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6" name="Oval 177">
              <a:extLst>
                <a:ext uri="{FF2B5EF4-FFF2-40B4-BE49-F238E27FC236}">
                  <a16:creationId xmlns:a16="http://schemas.microsoft.com/office/drawing/2014/main" id="{3B242E6A-868F-4544-80F6-4968C3774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2581276"/>
              <a:ext cx="92075" cy="92075"/>
            </a:xfrm>
            <a:prstGeom prst="ellips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7" name="Rectangle 178">
              <a:extLst>
                <a:ext uri="{FF2B5EF4-FFF2-40B4-BE49-F238E27FC236}">
                  <a16:creationId xmlns:a16="http://schemas.microsoft.com/office/drawing/2014/main" id="{9D588D94-E118-FF42-96D9-4D57D6293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2738" y="2741613"/>
              <a:ext cx="7325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(no change)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sp>
        <p:nvSpPr>
          <p:cNvPr id="65538" name="Title 1">
            <a:extLst>
              <a:ext uri="{FF2B5EF4-FFF2-40B4-BE49-F238E27FC236}">
                <a16:creationId xmlns:a16="http://schemas.microsoft.com/office/drawing/2014/main" id="{A1A3A60D-15B0-CC4E-B71F-37DFAA571175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Circuit and </a:t>
            </a:r>
            <a:r>
              <a:rPr lang="en-US" altLang="en-US" sz="2800">
                <a:solidFill>
                  <a:srgbClr val="FF0000"/>
                </a:solidFill>
              </a:rPr>
              <a:t>Characteristic</a:t>
            </a:r>
            <a:r>
              <a:rPr lang="en-US" altLang="en-US" sz="2800"/>
              <a:t> Table</a:t>
            </a:r>
          </a:p>
        </p:txBody>
      </p:sp>
      <p:sp>
        <p:nvSpPr>
          <p:cNvPr id="65539" name="TextBox 125">
            <a:extLst>
              <a:ext uri="{FF2B5EF4-FFF2-40B4-BE49-F238E27FC236}">
                <a16:creationId xmlns:a16="http://schemas.microsoft.com/office/drawing/2014/main" id="{61C54EB2-4334-2E4A-AF05-8BD1AF2F23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0288" y="3429001"/>
            <a:ext cx="26781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5.4a,b from the textbook ]</a:t>
            </a:r>
          </a:p>
        </p:txBody>
      </p:sp>
      <p:sp>
        <p:nvSpPr>
          <p:cNvPr id="65540" name="TextBox 2">
            <a:extLst>
              <a:ext uri="{FF2B5EF4-FFF2-40B4-BE49-F238E27FC236}">
                <a16:creationId xmlns:a16="http://schemas.microsoft.com/office/drawing/2014/main" id="{5C106FDE-C7EA-2442-A007-EE628E33BE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477001"/>
            <a:ext cx="1841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65541" name="Picture 2" descr="Screen shot 2013-09-09 at 2.24.59 PM.png">
            <a:extLst>
              <a:ext uri="{FF2B5EF4-FFF2-40B4-BE49-F238E27FC236}">
                <a16:creationId xmlns:a16="http://schemas.microsoft.com/office/drawing/2014/main" id="{C425C6F6-E276-E344-BF16-91B6AFD4E44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1" y="5105400"/>
            <a:ext cx="3692525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55" name="Group 605">
            <a:extLst>
              <a:ext uri="{FF2B5EF4-FFF2-40B4-BE49-F238E27FC236}">
                <a16:creationId xmlns:a16="http://schemas.microsoft.com/office/drawing/2014/main" id="{D1CF2556-D480-E442-A752-5AC7FC564608}"/>
              </a:ext>
            </a:extLst>
          </p:cNvPr>
          <p:cNvGraphicFramePr>
            <a:graphicFrameLocks noGrp="1"/>
          </p:cNvGraphicFramePr>
          <p:nvPr/>
        </p:nvGraphicFramePr>
        <p:xfrm>
          <a:off x="7467600" y="4860926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65560" name="TextBox 3">
            <a:extLst>
              <a:ext uri="{FF2B5EF4-FFF2-40B4-BE49-F238E27FC236}">
                <a16:creationId xmlns:a16="http://schemas.microsoft.com/office/drawing/2014/main" id="{4284F574-B35C-FD46-B6C7-8191CB35A6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4495801"/>
            <a:ext cx="14922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NOR Gate</a:t>
            </a:r>
          </a:p>
        </p:txBody>
      </p:sp>
      <p:sp>
        <p:nvSpPr>
          <p:cNvPr id="65561" name="TextBox 156">
            <a:extLst>
              <a:ext uri="{FF2B5EF4-FFF2-40B4-BE49-F238E27FC236}">
                <a16:creationId xmlns:a16="http://schemas.microsoft.com/office/drawing/2014/main" id="{586DC265-C8E0-1648-81CE-4DD37F9D21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4343401"/>
            <a:ext cx="29114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NOR Gate Truth table</a:t>
            </a:r>
          </a:p>
        </p:txBody>
      </p:sp>
      <p:cxnSp>
        <p:nvCxnSpPr>
          <p:cNvPr id="65562" name="Straight Connector 5">
            <a:extLst>
              <a:ext uri="{FF2B5EF4-FFF2-40B4-BE49-F238E27FC236}">
                <a16:creationId xmlns:a16="http://schemas.microsoft.com/office/drawing/2014/main" id="{98B9EC0C-6C3B-5E41-A447-ACD8FD9B98C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14400" y="3962400"/>
            <a:ext cx="9144000" cy="0"/>
          </a:xfrm>
          <a:prstGeom prst="line">
            <a:avLst/>
          </a:prstGeom>
          <a:noFill/>
          <a:ln w="38100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1" name="Group 1">
            <a:extLst>
              <a:ext uri="{FF2B5EF4-FFF2-40B4-BE49-F238E27FC236}">
                <a16:creationId xmlns:a16="http://schemas.microsoft.com/office/drawing/2014/main" id="{7744D59F-E135-0A48-B73E-84264B593C27}"/>
              </a:ext>
            </a:extLst>
          </p:cNvPr>
          <p:cNvGrpSpPr>
            <a:grpSpLocks/>
          </p:cNvGrpSpPr>
          <p:nvPr/>
        </p:nvGrpSpPr>
        <p:grpSpPr bwMode="auto">
          <a:xfrm>
            <a:off x="2998789" y="1219201"/>
            <a:ext cx="5310923" cy="1846779"/>
            <a:chOff x="2084388" y="2384426"/>
            <a:chExt cx="5310923" cy="1846778"/>
          </a:xfrm>
        </p:grpSpPr>
        <p:sp>
          <p:nvSpPr>
            <p:cNvPr id="66588" name="Line 42">
              <a:extLst>
                <a:ext uri="{FF2B5EF4-FFF2-40B4-BE49-F238E27FC236}">
                  <a16:creationId xmlns:a16="http://schemas.microsoft.com/office/drawing/2014/main" id="{9A555CF7-8AE7-214A-8FFE-5AC6C7A0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5076" y="2744788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9" name="Freeform 43">
              <a:extLst>
                <a:ext uri="{FF2B5EF4-FFF2-40B4-BE49-F238E27FC236}">
                  <a16:creationId xmlns:a16="http://schemas.microsoft.com/office/drawing/2014/main" id="{E7915908-F436-FA49-AFFA-28BE07101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326" y="2427288"/>
              <a:ext cx="512762" cy="203200"/>
            </a:xfrm>
            <a:custGeom>
              <a:avLst/>
              <a:gdLst>
                <a:gd name="T0" fmla="*/ 0 w 598"/>
                <a:gd name="T1" fmla="*/ 0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2147483646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0"/>
                  </a:moveTo>
                  <a:cubicBezTo>
                    <a:pt x="251" y="0"/>
                    <a:pt x="251" y="0"/>
                    <a:pt x="269" y="1"/>
                  </a:cubicBezTo>
                  <a:cubicBezTo>
                    <a:pt x="288" y="2"/>
                    <a:pt x="288" y="2"/>
                    <a:pt x="305" y="5"/>
                  </a:cubicBezTo>
                  <a:cubicBezTo>
                    <a:pt x="323" y="7"/>
                    <a:pt x="323" y="7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7"/>
                    <a:pt x="398" y="37"/>
                    <a:pt x="413" y="46"/>
                  </a:cubicBezTo>
                  <a:cubicBezTo>
                    <a:pt x="429" y="55"/>
                    <a:pt x="429" y="55"/>
                    <a:pt x="441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1" y="85"/>
                    <a:pt x="471" y="85"/>
                    <a:pt x="481" y="92"/>
                  </a:cubicBezTo>
                  <a:cubicBezTo>
                    <a:pt x="491" y="99"/>
                    <a:pt x="491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4"/>
                  </a:cubicBezTo>
                  <a:cubicBezTo>
                    <a:pt x="589" y="222"/>
                    <a:pt x="589" y="222"/>
                    <a:pt x="598" y="237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0" name="Freeform 44">
              <a:extLst>
                <a:ext uri="{FF2B5EF4-FFF2-40B4-BE49-F238E27FC236}">
                  <a16:creationId xmlns:a16="http://schemas.microsoft.com/office/drawing/2014/main" id="{FCF117D8-D681-DE42-B026-75E07AEA1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326" y="2632076"/>
              <a:ext cx="512762" cy="2032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1" y="237"/>
                    <a:pt x="251" y="237"/>
                    <a:pt x="269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3"/>
                  </a:cubicBezTo>
                  <a:cubicBezTo>
                    <a:pt x="363" y="217"/>
                    <a:pt x="363" y="217"/>
                    <a:pt x="380" y="208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1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1" y="152"/>
                    <a:pt x="471" y="152"/>
                    <a:pt x="481" y="145"/>
                  </a:cubicBezTo>
                  <a:cubicBezTo>
                    <a:pt x="491" y="138"/>
                    <a:pt x="491" y="138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8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1" name="Freeform 45">
              <a:extLst>
                <a:ext uri="{FF2B5EF4-FFF2-40B4-BE49-F238E27FC236}">
                  <a16:creationId xmlns:a16="http://schemas.microsoft.com/office/drawing/2014/main" id="{CC710100-0A5D-2447-AEE4-D5F86AF0F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2427288"/>
              <a:ext cx="60325" cy="204787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2" y="44"/>
                  </a:cubicBezTo>
                  <a:cubicBezTo>
                    <a:pt x="29" y="59"/>
                    <a:pt x="29" y="59"/>
                    <a:pt x="35" y="77"/>
                  </a:cubicBezTo>
                  <a:cubicBezTo>
                    <a:pt x="42" y="95"/>
                    <a:pt x="42" y="95"/>
                    <a:pt x="48" y="113"/>
                  </a:cubicBezTo>
                  <a:cubicBezTo>
                    <a:pt x="54" y="131"/>
                    <a:pt x="54" y="131"/>
                    <a:pt x="59" y="149"/>
                  </a:cubicBezTo>
                  <a:cubicBezTo>
                    <a:pt x="65" y="167"/>
                    <a:pt x="65" y="167"/>
                    <a:pt x="66" y="183"/>
                  </a:cubicBezTo>
                  <a:cubicBezTo>
                    <a:pt x="67" y="199"/>
                    <a:pt x="67" y="199"/>
                    <a:pt x="69" y="208"/>
                  </a:cubicBezTo>
                  <a:cubicBezTo>
                    <a:pt x="71" y="217"/>
                    <a:pt x="71" y="217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Freeform 46">
              <a:extLst>
                <a:ext uri="{FF2B5EF4-FFF2-40B4-BE49-F238E27FC236}">
                  <a16:creationId xmlns:a16="http://schemas.microsoft.com/office/drawing/2014/main" id="{1D2CA46C-8A09-5049-B72F-AD2E8BCB5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2630488"/>
              <a:ext cx="60325" cy="204787"/>
            </a:xfrm>
            <a:custGeom>
              <a:avLst/>
              <a:gdLst>
                <a:gd name="T0" fmla="*/ 0 w 71"/>
                <a:gd name="T1" fmla="*/ 2147483646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0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239"/>
                  </a:moveTo>
                  <a:cubicBezTo>
                    <a:pt x="16" y="210"/>
                    <a:pt x="16" y="210"/>
                    <a:pt x="22" y="195"/>
                  </a:cubicBezTo>
                  <a:cubicBezTo>
                    <a:pt x="29" y="180"/>
                    <a:pt x="29" y="180"/>
                    <a:pt x="35" y="162"/>
                  </a:cubicBezTo>
                  <a:cubicBezTo>
                    <a:pt x="42" y="144"/>
                    <a:pt x="42" y="144"/>
                    <a:pt x="48" y="126"/>
                  </a:cubicBezTo>
                  <a:cubicBezTo>
                    <a:pt x="54" y="108"/>
                    <a:pt x="54" y="108"/>
                    <a:pt x="59" y="90"/>
                  </a:cubicBezTo>
                  <a:cubicBezTo>
                    <a:pt x="65" y="72"/>
                    <a:pt x="65" y="72"/>
                    <a:pt x="66" y="56"/>
                  </a:cubicBezTo>
                  <a:cubicBezTo>
                    <a:pt x="67" y="40"/>
                    <a:pt x="67" y="40"/>
                    <a:pt x="69" y="31"/>
                  </a:cubicBezTo>
                  <a:cubicBezTo>
                    <a:pt x="71" y="22"/>
                    <a:pt x="71" y="22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Line 47">
              <a:extLst>
                <a:ext uri="{FF2B5EF4-FFF2-40B4-BE49-F238E27FC236}">
                  <a16:creationId xmlns:a16="http://schemas.microsoft.com/office/drawing/2014/main" id="{D318CD71-9341-354E-9DC7-4C78013483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5076" y="3481388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Line 48">
              <a:extLst>
                <a:ext uri="{FF2B5EF4-FFF2-40B4-BE49-F238E27FC236}">
                  <a16:creationId xmlns:a16="http://schemas.microsoft.com/office/drawing/2014/main" id="{431E4664-16C2-7F43-A12D-28A66154AF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5076" y="3721101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Freeform 49">
              <a:extLst>
                <a:ext uri="{FF2B5EF4-FFF2-40B4-BE49-F238E27FC236}">
                  <a16:creationId xmlns:a16="http://schemas.microsoft.com/office/drawing/2014/main" id="{C5B235FF-8177-8546-A0B8-17562604E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326" y="3400426"/>
              <a:ext cx="512762" cy="203200"/>
            </a:xfrm>
            <a:custGeom>
              <a:avLst/>
              <a:gdLst>
                <a:gd name="T0" fmla="*/ 0 w 598"/>
                <a:gd name="T1" fmla="*/ 0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2147483646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0"/>
                  </a:moveTo>
                  <a:cubicBezTo>
                    <a:pt x="251" y="0"/>
                    <a:pt x="251" y="0"/>
                    <a:pt x="269" y="1"/>
                  </a:cubicBezTo>
                  <a:cubicBezTo>
                    <a:pt x="288" y="2"/>
                    <a:pt x="288" y="2"/>
                    <a:pt x="305" y="5"/>
                  </a:cubicBezTo>
                  <a:cubicBezTo>
                    <a:pt x="323" y="7"/>
                    <a:pt x="323" y="7"/>
                    <a:pt x="343" y="13"/>
                  </a:cubicBezTo>
                  <a:cubicBezTo>
                    <a:pt x="363" y="20"/>
                    <a:pt x="363" y="20"/>
                    <a:pt x="380" y="28"/>
                  </a:cubicBezTo>
                  <a:cubicBezTo>
                    <a:pt x="398" y="37"/>
                    <a:pt x="398" y="37"/>
                    <a:pt x="413" y="46"/>
                  </a:cubicBezTo>
                  <a:cubicBezTo>
                    <a:pt x="429" y="55"/>
                    <a:pt x="429" y="55"/>
                    <a:pt x="441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1" y="85"/>
                    <a:pt x="471" y="85"/>
                    <a:pt x="481" y="91"/>
                  </a:cubicBezTo>
                  <a:cubicBezTo>
                    <a:pt x="491" y="98"/>
                    <a:pt x="491" y="98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8"/>
                  </a:cubicBezTo>
                  <a:cubicBezTo>
                    <a:pt x="563" y="186"/>
                    <a:pt x="563" y="186"/>
                    <a:pt x="576" y="204"/>
                  </a:cubicBezTo>
                  <a:cubicBezTo>
                    <a:pt x="589" y="222"/>
                    <a:pt x="589" y="222"/>
                    <a:pt x="598" y="237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Freeform 50">
              <a:extLst>
                <a:ext uri="{FF2B5EF4-FFF2-40B4-BE49-F238E27FC236}">
                  <a16:creationId xmlns:a16="http://schemas.microsoft.com/office/drawing/2014/main" id="{03544B1A-EC1F-8C4A-9E16-A75BA1D84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326" y="3603626"/>
              <a:ext cx="512762" cy="204787"/>
            </a:xfrm>
            <a:custGeom>
              <a:avLst/>
              <a:gdLst>
                <a:gd name="T0" fmla="*/ 0 w 598"/>
                <a:gd name="T1" fmla="*/ 2147483646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0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238"/>
                  </a:moveTo>
                  <a:cubicBezTo>
                    <a:pt x="251" y="238"/>
                    <a:pt x="251" y="238"/>
                    <a:pt x="269" y="237"/>
                  </a:cubicBezTo>
                  <a:cubicBezTo>
                    <a:pt x="288" y="235"/>
                    <a:pt x="288" y="235"/>
                    <a:pt x="305" y="233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8"/>
                    <a:pt x="363" y="218"/>
                    <a:pt x="380" y="209"/>
                  </a:cubicBezTo>
                  <a:cubicBezTo>
                    <a:pt x="398" y="200"/>
                    <a:pt x="398" y="200"/>
                    <a:pt x="413" y="192"/>
                  </a:cubicBezTo>
                  <a:cubicBezTo>
                    <a:pt x="429" y="183"/>
                    <a:pt x="429" y="183"/>
                    <a:pt x="441" y="175"/>
                  </a:cubicBezTo>
                  <a:cubicBezTo>
                    <a:pt x="454" y="167"/>
                    <a:pt x="454" y="167"/>
                    <a:pt x="463" y="160"/>
                  </a:cubicBezTo>
                  <a:cubicBezTo>
                    <a:pt x="471" y="153"/>
                    <a:pt x="471" y="153"/>
                    <a:pt x="481" y="146"/>
                  </a:cubicBezTo>
                  <a:cubicBezTo>
                    <a:pt x="491" y="139"/>
                    <a:pt x="491" y="139"/>
                    <a:pt x="502" y="128"/>
                  </a:cubicBezTo>
                  <a:cubicBezTo>
                    <a:pt x="513" y="117"/>
                    <a:pt x="513" y="117"/>
                    <a:pt x="525" y="102"/>
                  </a:cubicBezTo>
                  <a:cubicBezTo>
                    <a:pt x="538" y="87"/>
                    <a:pt x="538" y="87"/>
                    <a:pt x="550" y="69"/>
                  </a:cubicBezTo>
                  <a:cubicBezTo>
                    <a:pt x="563" y="52"/>
                    <a:pt x="563" y="52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Freeform 51">
              <a:extLst>
                <a:ext uri="{FF2B5EF4-FFF2-40B4-BE49-F238E27FC236}">
                  <a16:creationId xmlns:a16="http://schemas.microsoft.com/office/drawing/2014/main" id="{ACA9FBE9-0ED7-0746-A8B9-274047F1D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3400426"/>
              <a:ext cx="60325" cy="203200"/>
            </a:xfrm>
            <a:custGeom>
              <a:avLst/>
              <a:gdLst>
                <a:gd name="T0" fmla="*/ 0 w 71"/>
                <a:gd name="T1" fmla="*/ 0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2147483646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0"/>
                  </a:moveTo>
                  <a:cubicBezTo>
                    <a:pt x="16" y="28"/>
                    <a:pt x="16" y="28"/>
                    <a:pt x="22" y="43"/>
                  </a:cubicBezTo>
                  <a:cubicBezTo>
                    <a:pt x="29" y="58"/>
                    <a:pt x="29" y="58"/>
                    <a:pt x="35" y="76"/>
                  </a:cubicBezTo>
                  <a:cubicBezTo>
                    <a:pt x="42" y="95"/>
                    <a:pt x="42" y="95"/>
                    <a:pt x="48" y="113"/>
                  </a:cubicBezTo>
                  <a:cubicBezTo>
                    <a:pt x="54" y="131"/>
                    <a:pt x="54" y="131"/>
                    <a:pt x="59" y="149"/>
                  </a:cubicBezTo>
                  <a:cubicBezTo>
                    <a:pt x="65" y="167"/>
                    <a:pt x="65" y="167"/>
                    <a:pt x="66" y="183"/>
                  </a:cubicBezTo>
                  <a:cubicBezTo>
                    <a:pt x="67" y="198"/>
                    <a:pt x="67" y="198"/>
                    <a:pt x="69" y="208"/>
                  </a:cubicBezTo>
                  <a:cubicBezTo>
                    <a:pt x="71" y="217"/>
                    <a:pt x="71" y="217"/>
                    <a:pt x="70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Freeform 52">
              <a:extLst>
                <a:ext uri="{FF2B5EF4-FFF2-40B4-BE49-F238E27FC236}">
                  <a16:creationId xmlns:a16="http://schemas.microsoft.com/office/drawing/2014/main" id="{A24CDAD0-CADF-F443-9034-5690704D2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3603626"/>
              <a:ext cx="60325" cy="204787"/>
            </a:xfrm>
            <a:custGeom>
              <a:avLst/>
              <a:gdLst>
                <a:gd name="T0" fmla="*/ 0 w 71"/>
                <a:gd name="T1" fmla="*/ 2147483646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0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239"/>
                  </a:moveTo>
                  <a:cubicBezTo>
                    <a:pt x="16" y="210"/>
                    <a:pt x="16" y="210"/>
                    <a:pt x="22" y="195"/>
                  </a:cubicBezTo>
                  <a:cubicBezTo>
                    <a:pt x="29" y="180"/>
                    <a:pt x="29" y="180"/>
                    <a:pt x="35" y="162"/>
                  </a:cubicBezTo>
                  <a:cubicBezTo>
                    <a:pt x="42" y="144"/>
                    <a:pt x="42" y="144"/>
                    <a:pt x="48" y="126"/>
                  </a:cubicBezTo>
                  <a:cubicBezTo>
                    <a:pt x="54" y="108"/>
                    <a:pt x="54" y="108"/>
                    <a:pt x="59" y="89"/>
                  </a:cubicBezTo>
                  <a:cubicBezTo>
                    <a:pt x="65" y="71"/>
                    <a:pt x="65" y="71"/>
                    <a:pt x="66" y="56"/>
                  </a:cubicBezTo>
                  <a:cubicBezTo>
                    <a:pt x="67" y="40"/>
                    <a:pt x="67" y="40"/>
                    <a:pt x="69" y="31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9" name="Line 53">
              <a:extLst>
                <a:ext uri="{FF2B5EF4-FFF2-40B4-BE49-F238E27FC236}">
                  <a16:creationId xmlns:a16="http://schemas.microsoft.com/office/drawing/2014/main" id="{38F36276-EC46-214A-B3F0-7E3865C215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43276" y="2624138"/>
              <a:ext cx="6175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0" name="Line 54">
              <a:extLst>
                <a:ext uri="{FF2B5EF4-FFF2-40B4-BE49-F238E27FC236}">
                  <a16:creationId xmlns:a16="http://schemas.microsoft.com/office/drawing/2014/main" id="{202C7E9A-3CBD-444C-A183-05567C0AEE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43276" y="3602038"/>
              <a:ext cx="6175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1" name="Freeform 55">
              <a:extLst>
                <a:ext uri="{FF2B5EF4-FFF2-40B4-BE49-F238E27FC236}">
                  <a16:creationId xmlns:a16="http://schemas.microsoft.com/office/drawing/2014/main" id="{BD99C1BE-351C-2141-933A-0643879D4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076" y="2746376"/>
              <a:ext cx="1095375" cy="855662"/>
            </a:xfrm>
            <a:custGeom>
              <a:avLst/>
              <a:gdLst>
                <a:gd name="T0" fmla="*/ 2147483646 w 690"/>
                <a:gd name="T1" fmla="*/ 2147483646 h 539"/>
                <a:gd name="T2" fmla="*/ 2147483646 w 690"/>
                <a:gd name="T3" fmla="*/ 2147483646 h 539"/>
                <a:gd name="T4" fmla="*/ 0 w 690"/>
                <a:gd name="T5" fmla="*/ 2147483646 h 539"/>
                <a:gd name="T6" fmla="*/ 0 w 690"/>
                <a:gd name="T7" fmla="*/ 0 h 5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0"/>
                <a:gd name="T13" fmla="*/ 0 h 539"/>
                <a:gd name="T14" fmla="*/ 690 w 690"/>
                <a:gd name="T15" fmla="*/ 539 h 5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0" h="539">
                  <a:moveTo>
                    <a:pt x="690" y="539"/>
                  </a:moveTo>
                  <a:lnTo>
                    <a:pt x="690" y="312"/>
                  </a:lnTo>
                  <a:lnTo>
                    <a:pt x="0" y="161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2" name="Freeform 56">
              <a:extLst>
                <a:ext uri="{FF2B5EF4-FFF2-40B4-BE49-F238E27FC236}">
                  <a16:creationId xmlns:a16="http://schemas.microsoft.com/office/drawing/2014/main" id="{81AC686A-EAFE-484A-A4C4-2B8F4A806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076" y="2624138"/>
              <a:ext cx="1095375" cy="857250"/>
            </a:xfrm>
            <a:custGeom>
              <a:avLst/>
              <a:gdLst>
                <a:gd name="T0" fmla="*/ 2147483646 w 690"/>
                <a:gd name="T1" fmla="*/ 0 h 540"/>
                <a:gd name="T2" fmla="*/ 2147483646 w 690"/>
                <a:gd name="T3" fmla="*/ 2147483646 h 540"/>
                <a:gd name="T4" fmla="*/ 0 w 690"/>
                <a:gd name="T5" fmla="*/ 2147483646 h 540"/>
                <a:gd name="T6" fmla="*/ 0 w 690"/>
                <a:gd name="T7" fmla="*/ 2147483646 h 5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0"/>
                <a:gd name="T13" fmla="*/ 0 h 540"/>
                <a:gd name="T14" fmla="*/ 690 w 690"/>
                <a:gd name="T15" fmla="*/ 540 h 5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0" h="540">
                  <a:moveTo>
                    <a:pt x="690" y="0"/>
                  </a:moveTo>
                  <a:lnTo>
                    <a:pt x="690" y="238"/>
                  </a:lnTo>
                  <a:lnTo>
                    <a:pt x="0" y="389"/>
                  </a:lnTo>
                  <a:lnTo>
                    <a:pt x="0" y="54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3" name="Freeform 57">
              <a:extLst>
                <a:ext uri="{FF2B5EF4-FFF2-40B4-BE49-F238E27FC236}">
                  <a16:creationId xmlns:a16="http://schemas.microsoft.com/office/drawing/2014/main" id="{C2F165FB-66DB-F740-991E-30C0409C0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576" y="2600326"/>
              <a:ext cx="33337" cy="34925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0 h 40"/>
                <a:gd name="T4" fmla="*/ 0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0 h 40"/>
                <a:gd name="T12" fmla="*/ 2147483646 w 40"/>
                <a:gd name="T13" fmla="*/ 214748364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40"/>
                <a:gd name="T23" fmla="*/ 40 w 40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40">
                  <a:moveTo>
                    <a:pt x="20" y="20"/>
                  </a:moveTo>
                  <a:cubicBezTo>
                    <a:pt x="20" y="2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0"/>
                    <a:pt x="20" y="40"/>
                  </a:cubicBezTo>
                  <a:cubicBezTo>
                    <a:pt x="31" y="40"/>
                    <a:pt x="40" y="32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lnTo>
                    <a:pt x="20" y="20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04" name="Oval 58">
              <a:extLst>
                <a:ext uri="{FF2B5EF4-FFF2-40B4-BE49-F238E27FC236}">
                  <a16:creationId xmlns:a16="http://schemas.microsoft.com/office/drawing/2014/main" id="{2F201F9A-2FF6-4249-9B1F-41C4033B2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5051" y="2609851"/>
              <a:ext cx="36512" cy="34925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5" name="Freeform 59">
              <a:extLst>
                <a:ext uri="{FF2B5EF4-FFF2-40B4-BE49-F238E27FC236}">
                  <a16:creationId xmlns:a16="http://schemas.microsoft.com/office/drawing/2014/main" id="{436C78F5-B7FE-C441-BDED-B8B6FF347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576" y="3578226"/>
              <a:ext cx="33337" cy="33337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0 h 40"/>
                <a:gd name="T4" fmla="*/ 0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0 h 40"/>
                <a:gd name="T12" fmla="*/ 2147483646 w 40"/>
                <a:gd name="T13" fmla="*/ 214748364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40"/>
                <a:gd name="T23" fmla="*/ 40 w 40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40">
                  <a:moveTo>
                    <a:pt x="20" y="20"/>
                  </a:moveTo>
                  <a:cubicBezTo>
                    <a:pt x="20" y="2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0"/>
                    <a:pt x="20" y="40"/>
                  </a:cubicBezTo>
                  <a:cubicBezTo>
                    <a:pt x="31" y="40"/>
                    <a:pt x="40" y="32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lnTo>
                    <a:pt x="20" y="20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06" name="Oval 60">
              <a:extLst>
                <a:ext uri="{FF2B5EF4-FFF2-40B4-BE49-F238E27FC236}">
                  <a16:creationId xmlns:a16="http://schemas.microsoft.com/office/drawing/2014/main" id="{C44FA881-2F05-1747-8D5D-FA3707727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5051" y="3586163"/>
              <a:ext cx="36512" cy="36512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7" name="Line 61">
              <a:extLst>
                <a:ext uri="{FF2B5EF4-FFF2-40B4-BE49-F238E27FC236}">
                  <a16:creationId xmlns:a16="http://schemas.microsoft.com/office/drawing/2014/main" id="{ED5CF26F-95D7-EE42-9959-5EE66BC4E3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65363" y="2505076"/>
              <a:ext cx="4794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8" name="Line 62">
              <a:extLst>
                <a:ext uri="{FF2B5EF4-FFF2-40B4-BE49-F238E27FC236}">
                  <a16:creationId xmlns:a16="http://schemas.microsoft.com/office/drawing/2014/main" id="{36345399-2683-AB4E-A85B-4C98594EF6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65363" y="3721101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9" name="Line 63">
              <a:extLst>
                <a:ext uri="{FF2B5EF4-FFF2-40B4-BE49-F238E27FC236}">
                  <a16:creationId xmlns:a16="http://schemas.microsoft.com/office/drawing/2014/main" id="{F211A635-BDD3-874B-87EC-26D83F84CA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76838" y="2662238"/>
              <a:ext cx="14557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0" name="Line 64">
              <a:extLst>
                <a:ext uri="{FF2B5EF4-FFF2-40B4-BE49-F238E27FC236}">
                  <a16:creationId xmlns:a16="http://schemas.microsoft.com/office/drawing/2014/main" id="{AF92213D-2563-A647-BB8E-BB543ECC25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5976" y="2384426"/>
              <a:ext cx="1587" cy="121761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1" name="Rectangle 65">
              <a:extLst>
                <a:ext uri="{FF2B5EF4-FFF2-40B4-BE49-F238E27FC236}">
                  <a16:creationId xmlns:a16="http://schemas.microsoft.com/office/drawing/2014/main" id="{8323BF41-A8ED-AC4A-8A28-E2F98B144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1626" y="2405063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66612" name="Rectangle 66">
              <a:extLst>
                <a:ext uri="{FF2B5EF4-FFF2-40B4-BE49-F238E27FC236}">
                  <a16:creationId xmlns:a16="http://schemas.microsoft.com/office/drawing/2014/main" id="{D035148E-6C74-B940-BB8F-1CC1DBF6A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2405063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66613" name="Rectangle 67">
              <a:extLst>
                <a:ext uri="{FF2B5EF4-FFF2-40B4-BE49-F238E27FC236}">
                  <a16:creationId xmlns:a16="http://schemas.microsoft.com/office/drawing/2014/main" id="{E5FA47AE-8B47-1649-84B8-E19BDFE74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8851" y="2405063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66614" name="Rectangle 68">
              <a:extLst>
                <a:ext uri="{FF2B5EF4-FFF2-40B4-BE49-F238E27FC236}">
                  <a16:creationId xmlns:a16="http://schemas.microsoft.com/office/drawing/2014/main" id="{E76E23CA-F474-C64B-AC6E-8BDFC4914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26" y="2462213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15" name="Rectangle 69">
              <a:extLst>
                <a:ext uri="{FF2B5EF4-FFF2-40B4-BE49-F238E27FC236}">
                  <a16:creationId xmlns:a16="http://schemas.microsoft.com/office/drawing/2014/main" id="{573E51BF-794C-4947-850D-676D346B4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2063" y="2400301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16" name="Rectangle 70">
              <a:extLst>
                <a:ext uri="{FF2B5EF4-FFF2-40B4-BE49-F238E27FC236}">
                  <a16:creationId xmlns:a16="http://schemas.microsoft.com/office/drawing/2014/main" id="{764EF494-C23B-2843-81A0-DCDF0A7C1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9538" y="2462213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17" name="Rectangle 71">
              <a:extLst>
                <a:ext uri="{FF2B5EF4-FFF2-40B4-BE49-F238E27FC236}">
                  <a16:creationId xmlns:a16="http://schemas.microsoft.com/office/drawing/2014/main" id="{073640AC-2380-1F45-8CC5-079B12570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746376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18" name="Rectangle 72">
              <a:extLst>
                <a:ext uri="{FF2B5EF4-FFF2-40B4-BE49-F238E27FC236}">
                  <a16:creationId xmlns:a16="http://schemas.microsoft.com/office/drawing/2014/main" id="{BAF9F9E3-931E-AF46-8B6B-EDBAE6AE3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2746376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19" name="Rectangle 73">
              <a:extLst>
                <a:ext uri="{FF2B5EF4-FFF2-40B4-BE49-F238E27FC236}">
                  <a16:creationId xmlns:a16="http://schemas.microsoft.com/office/drawing/2014/main" id="{0FADC0FB-29CC-AA46-BFB8-DF6AA7BA4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9892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20" name="Rectangle 74">
              <a:extLst>
                <a:ext uri="{FF2B5EF4-FFF2-40B4-BE49-F238E27FC236}">
                  <a16:creationId xmlns:a16="http://schemas.microsoft.com/office/drawing/2014/main" id="{8F3A1938-3DE6-5A48-B87B-FF7E10D2C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29892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21" name="Rectangle 75">
              <a:extLst>
                <a:ext uri="{FF2B5EF4-FFF2-40B4-BE49-F238E27FC236}">
                  <a16:creationId xmlns:a16="http://schemas.microsoft.com/office/drawing/2014/main" id="{A9CD8B5D-0353-8849-88CF-FB0EC2324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3232151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22" name="Rectangle 76">
              <a:extLst>
                <a:ext uri="{FF2B5EF4-FFF2-40B4-BE49-F238E27FC236}">
                  <a16:creationId xmlns:a16="http://schemas.microsoft.com/office/drawing/2014/main" id="{F71F5977-7F11-4F42-88D1-57C887AAD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3232151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23" name="Rectangle 77">
              <a:extLst>
                <a:ext uri="{FF2B5EF4-FFF2-40B4-BE49-F238E27FC236}">
                  <a16:creationId xmlns:a16="http://schemas.microsoft.com/office/drawing/2014/main" id="{D1CEFF47-F036-9146-A068-A56636B6B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34750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24" name="Rectangle 78">
              <a:extLst>
                <a:ext uri="{FF2B5EF4-FFF2-40B4-BE49-F238E27FC236}">
                  <a16:creationId xmlns:a16="http://schemas.microsoft.com/office/drawing/2014/main" id="{5200A95E-7B18-E64D-A2A2-AE56807FC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34750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25" name="Rectangle 79">
              <a:extLst>
                <a:ext uri="{FF2B5EF4-FFF2-40B4-BE49-F238E27FC236}">
                  <a16:creationId xmlns:a16="http://schemas.microsoft.com/office/drawing/2014/main" id="{6A376F7D-98FC-6648-8A31-BF512BE96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1" y="2746376"/>
              <a:ext cx="50975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0/1   1/0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26" name="Rectangle 80">
              <a:extLst>
                <a:ext uri="{FF2B5EF4-FFF2-40B4-BE49-F238E27FC236}">
                  <a16:creationId xmlns:a16="http://schemas.microsoft.com/office/drawing/2014/main" id="{A0789222-104A-684A-95D2-73D78BF91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29892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27" name="Rectangle 81">
              <a:extLst>
                <a:ext uri="{FF2B5EF4-FFF2-40B4-BE49-F238E27FC236}">
                  <a16:creationId xmlns:a16="http://schemas.microsoft.com/office/drawing/2014/main" id="{B6AE8183-70E3-8543-AE50-682C1B557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29892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28" name="Rectangle 82">
              <a:extLst>
                <a:ext uri="{FF2B5EF4-FFF2-40B4-BE49-F238E27FC236}">
                  <a16:creationId xmlns:a16="http://schemas.microsoft.com/office/drawing/2014/main" id="{2852E432-5419-1A45-87FE-32C3E646F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3232151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29" name="Rectangle 83">
              <a:extLst>
                <a:ext uri="{FF2B5EF4-FFF2-40B4-BE49-F238E27FC236}">
                  <a16:creationId xmlns:a16="http://schemas.microsoft.com/office/drawing/2014/main" id="{EDCC6A37-85E1-4B45-8350-DBBA59FEC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3232151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30" name="Rectangle 84">
              <a:extLst>
                <a:ext uri="{FF2B5EF4-FFF2-40B4-BE49-F238E27FC236}">
                  <a16:creationId xmlns:a16="http://schemas.microsoft.com/office/drawing/2014/main" id="{5507F3B3-F621-8446-B3C8-297E94DD1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34750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31" name="Rectangle 85">
              <a:extLst>
                <a:ext uri="{FF2B5EF4-FFF2-40B4-BE49-F238E27FC236}">
                  <a16:creationId xmlns:a16="http://schemas.microsoft.com/office/drawing/2014/main" id="{F34FA9A1-6347-0E4D-8C3D-750BD3863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34750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32" name="Rectangle 86">
              <a:extLst>
                <a:ext uri="{FF2B5EF4-FFF2-40B4-BE49-F238E27FC236}">
                  <a16:creationId xmlns:a16="http://schemas.microsoft.com/office/drawing/2014/main" id="{B83C2546-B392-5E4A-B1D2-D0BB7A6FC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6538" y="4046538"/>
              <a:ext cx="66524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(a) Circuit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33" name="Rectangle 107">
              <a:extLst>
                <a:ext uri="{FF2B5EF4-FFF2-40B4-BE49-F238E27FC236}">
                  <a16:creationId xmlns:a16="http://schemas.microsoft.com/office/drawing/2014/main" id="{8CEA5E0F-0353-C549-B3BA-3168A8D15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6551" y="4046538"/>
              <a:ext cx="154797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(b) </a:t>
              </a:r>
              <a:r>
                <a:rPr lang="en-US" altLang="en-US" sz="1200" b="0">
                  <a:solidFill>
                    <a:srgbClr val="FF0000"/>
                  </a:solidFill>
                  <a:latin typeface="Helvetica" pitchFamily="2" charset="0"/>
                </a:rPr>
                <a:t>Characteristic</a:t>
              </a: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 table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34" name="Rectangle 123">
              <a:extLst>
                <a:ext uri="{FF2B5EF4-FFF2-40B4-BE49-F238E27FC236}">
                  <a16:creationId xmlns:a16="http://schemas.microsoft.com/office/drawing/2014/main" id="{6E17B519-8FB2-B04B-9A46-CB9CB1AB4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651" y="2538413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35" name="Rectangle 124">
              <a:extLst>
                <a:ext uri="{FF2B5EF4-FFF2-40B4-BE49-F238E27FC236}">
                  <a16:creationId xmlns:a16="http://schemas.microsoft.com/office/drawing/2014/main" id="{B41B4BDE-70B5-2944-A9BF-D4D6F2B63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776" y="2600326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36" name="Rectangle 125">
              <a:extLst>
                <a:ext uri="{FF2B5EF4-FFF2-40B4-BE49-F238E27FC236}">
                  <a16:creationId xmlns:a16="http://schemas.microsoft.com/office/drawing/2014/main" id="{4767C3D8-DAE0-1548-82EE-3C0D9576C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651" y="3509963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37" name="Rectangle 126">
              <a:extLst>
                <a:ext uri="{FF2B5EF4-FFF2-40B4-BE49-F238E27FC236}">
                  <a16:creationId xmlns:a16="http://schemas.microsoft.com/office/drawing/2014/main" id="{A5AB3B61-3C92-AC40-AF7C-E2781F4BB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776" y="3573463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38" name="Rectangle 130">
              <a:extLst>
                <a:ext uri="{FF2B5EF4-FFF2-40B4-BE49-F238E27FC236}">
                  <a16:creationId xmlns:a16="http://schemas.microsoft.com/office/drawing/2014/main" id="{4AC63441-419E-AA4F-A2B6-1F2365B5D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4388" y="2435226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39" name="Rectangle 131">
              <a:extLst>
                <a:ext uri="{FF2B5EF4-FFF2-40B4-BE49-F238E27FC236}">
                  <a16:creationId xmlns:a16="http://schemas.microsoft.com/office/drawing/2014/main" id="{46B52B8A-1D61-694E-AD34-ECC70B41B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326" y="3649663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6640" name="Oval 175">
              <a:extLst>
                <a:ext uri="{FF2B5EF4-FFF2-40B4-BE49-F238E27FC236}">
                  <a16:creationId xmlns:a16="http://schemas.microsoft.com/office/drawing/2014/main" id="{DB28213E-91C1-7A4E-A100-86BF3D5DD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3557588"/>
              <a:ext cx="92075" cy="93662"/>
            </a:xfrm>
            <a:prstGeom prst="ellips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1" name="Oval 177">
              <a:extLst>
                <a:ext uri="{FF2B5EF4-FFF2-40B4-BE49-F238E27FC236}">
                  <a16:creationId xmlns:a16="http://schemas.microsoft.com/office/drawing/2014/main" id="{413114F2-CDAA-734E-A065-27A424159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2581276"/>
              <a:ext cx="92075" cy="92075"/>
            </a:xfrm>
            <a:prstGeom prst="ellips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2" name="Rectangle 178">
              <a:extLst>
                <a:ext uri="{FF2B5EF4-FFF2-40B4-BE49-F238E27FC236}">
                  <a16:creationId xmlns:a16="http://schemas.microsoft.com/office/drawing/2014/main" id="{DF2120DC-D3E9-DE45-9050-4625830CD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2738" y="2741613"/>
              <a:ext cx="7325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(no change)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sp>
        <p:nvSpPr>
          <p:cNvPr id="66562" name="Title 1">
            <a:extLst>
              <a:ext uri="{FF2B5EF4-FFF2-40B4-BE49-F238E27FC236}">
                <a16:creationId xmlns:a16="http://schemas.microsoft.com/office/drawing/2014/main" id="{4128C083-10C1-B142-BDCD-DC7CA3A356B4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Circuit and </a:t>
            </a:r>
            <a:r>
              <a:rPr lang="en-US" altLang="en-US" sz="2800">
                <a:solidFill>
                  <a:srgbClr val="FF0000"/>
                </a:solidFill>
              </a:rPr>
              <a:t>Characteristic</a:t>
            </a:r>
            <a:r>
              <a:rPr lang="en-US" altLang="en-US" sz="2800"/>
              <a:t> Table</a:t>
            </a:r>
          </a:p>
        </p:txBody>
      </p:sp>
      <p:sp>
        <p:nvSpPr>
          <p:cNvPr id="66563" name="TextBox 125">
            <a:extLst>
              <a:ext uri="{FF2B5EF4-FFF2-40B4-BE49-F238E27FC236}">
                <a16:creationId xmlns:a16="http://schemas.microsoft.com/office/drawing/2014/main" id="{8C1CBA3B-DCFD-2E41-8F17-0A125CE35E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0288" y="3429001"/>
            <a:ext cx="26781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5.4a,b from the textbook ]</a:t>
            </a:r>
          </a:p>
        </p:txBody>
      </p:sp>
      <p:sp>
        <p:nvSpPr>
          <p:cNvPr id="66564" name="TextBox 2">
            <a:extLst>
              <a:ext uri="{FF2B5EF4-FFF2-40B4-BE49-F238E27FC236}">
                <a16:creationId xmlns:a16="http://schemas.microsoft.com/office/drawing/2014/main" id="{208245F7-E914-3D4F-98F5-E185AB7ADE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477001"/>
            <a:ext cx="1841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66565" name="Picture 2" descr="Screen shot 2013-09-09 at 2.24.59 PM.png">
            <a:extLst>
              <a:ext uri="{FF2B5EF4-FFF2-40B4-BE49-F238E27FC236}">
                <a16:creationId xmlns:a16="http://schemas.microsoft.com/office/drawing/2014/main" id="{30340CE6-F65D-324B-9B72-8C9F575F3DD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1" y="5105400"/>
            <a:ext cx="3692525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55" name="Group 605">
            <a:extLst>
              <a:ext uri="{FF2B5EF4-FFF2-40B4-BE49-F238E27FC236}">
                <a16:creationId xmlns:a16="http://schemas.microsoft.com/office/drawing/2014/main" id="{2FB50262-366A-1841-8B67-B6C3536CED87}"/>
              </a:ext>
            </a:extLst>
          </p:cNvPr>
          <p:cNvGraphicFramePr>
            <a:graphicFrameLocks noGrp="1"/>
          </p:cNvGraphicFramePr>
          <p:nvPr/>
        </p:nvGraphicFramePr>
        <p:xfrm>
          <a:off x="7467600" y="4860926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66584" name="TextBox 3">
            <a:extLst>
              <a:ext uri="{FF2B5EF4-FFF2-40B4-BE49-F238E27FC236}">
                <a16:creationId xmlns:a16="http://schemas.microsoft.com/office/drawing/2014/main" id="{A9770C68-E052-6E4B-92F1-ED5459123C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4495801"/>
            <a:ext cx="14922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NOR Gate</a:t>
            </a:r>
          </a:p>
        </p:txBody>
      </p:sp>
      <p:sp>
        <p:nvSpPr>
          <p:cNvPr id="66585" name="TextBox 156">
            <a:extLst>
              <a:ext uri="{FF2B5EF4-FFF2-40B4-BE49-F238E27FC236}">
                <a16:creationId xmlns:a16="http://schemas.microsoft.com/office/drawing/2014/main" id="{1036E1B3-C210-EA45-AAEB-FF2A37B5EC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4343401"/>
            <a:ext cx="29114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NOR Gate Truth table</a:t>
            </a:r>
          </a:p>
        </p:txBody>
      </p:sp>
      <p:cxnSp>
        <p:nvCxnSpPr>
          <p:cNvPr id="66586" name="Straight Connector 5">
            <a:extLst>
              <a:ext uri="{FF2B5EF4-FFF2-40B4-BE49-F238E27FC236}">
                <a16:creationId xmlns:a16="http://schemas.microsoft.com/office/drawing/2014/main" id="{AFA54F31-F6EC-2C40-8461-E3BE987F33D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14400" y="3962400"/>
            <a:ext cx="9144000" cy="0"/>
          </a:xfrm>
          <a:prstGeom prst="line">
            <a:avLst/>
          </a:prstGeom>
          <a:noFill/>
          <a:ln w="38100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6587" name="TextBox 1">
            <a:extLst>
              <a:ext uri="{FF2B5EF4-FFF2-40B4-BE49-F238E27FC236}">
                <a16:creationId xmlns:a16="http://schemas.microsoft.com/office/drawing/2014/main" id="{22DB05D6-282C-AE4F-B1CF-F5F827B37F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7113" y="3222626"/>
            <a:ext cx="541496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A truth table should take the state into account.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A characteristic table takes only the inputs into account.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5" name="Group 1">
            <a:extLst>
              <a:ext uri="{FF2B5EF4-FFF2-40B4-BE49-F238E27FC236}">
                <a16:creationId xmlns:a16="http://schemas.microsoft.com/office/drawing/2014/main" id="{E5BB8D06-207B-1D42-A696-C83578E84826}"/>
              </a:ext>
            </a:extLst>
          </p:cNvPr>
          <p:cNvGrpSpPr>
            <a:grpSpLocks/>
          </p:cNvGrpSpPr>
          <p:nvPr/>
        </p:nvGrpSpPr>
        <p:grpSpPr bwMode="auto">
          <a:xfrm>
            <a:off x="2998789" y="1219201"/>
            <a:ext cx="5310923" cy="1846779"/>
            <a:chOff x="2084388" y="2384426"/>
            <a:chExt cx="5310923" cy="1846778"/>
          </a:xfrm>
        </p:grpSpPr>
        <p:sp>
          <p:nvSpPr>
            <p:cNvPr id="67613" name="Line 42">
              <a:extLst>
                <a:ext uri="{FF2B5EF4-FFF2-40B4-BE49-F238E27FC236}">
                  <a16:creationId xmlns:a16="http://schemas.microsoft.com/office/drawing/2014/main" id="{DD329BF3-D926-414E-A682-E75607BB99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5076" y="2744788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4" name="Freeform 43">
              <a:extLst>
                <a:ext uri="{FF2B5EF4-FFF2-40B4-BE49-F238E27FC236}">
                  <a16:creationId xmlns:a16="http://schemas.microsoft.com/office/drawing/2014/main" id="{A126DB39-E78E-A74B-A4F2-89EA664E1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326" y="2427288"/>
              <a:ext cx="512762" cy="203200"/>
            </a:xfrm>
            <a:custGeom>
              <a:avLst/>
              <a:gdLst>
                <a:gd name="T0" fmla="*/ 0 w 598"/>
                <a:gd name="T1" fmla="*/ 0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2147483646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0"/>
                  </a:moveTo>
                  <a:cubicBezTo>
                    <a:pt x="251" y="0"/>
                    <a:pt x="251" y="0"/>
                    <a:pt x="269" y="1"/>
                  </a:cubicBezTo>
                  <a:cubicBezTo>
                    <a:pt x="288" y="2"/>
                    <a:pt x="288" y="2"/>
                    <a:pt x="305" y="5"/>
                  </a:cubicBezTo>
                  <a:cubicBezTo>
                    <a:pt x="323" y="7"/>
                    <a:pt x="323" y="7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7"/>
                    <a:pt x="398" y="37"/>
                    <a:pt x="413" y="46"/>
                  </a:cubicBezTo>
                  <a:cubicBezTo>
                    <a:pt x="429" y="55"/>
                    <a:pt x="429" y="55"/>
                    <a:pt x="441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1" y="85"/>
                    <a:pt x="471" y="85"/>
                    <a:pt x="481" y="92"/>
                  </a:cubicBezTo>
                  <a:cubicBezTo>
                    <a:pt x="491" y="99"/>
                    <a:pt x="491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4"/>
                  </a:cubicBezTo>
                  <a:cubicBezTo>
                    <a:pt x="589" y="222"/>
                    <a:pt x="589" y="222"/>
                    <a:pt x="598" y="237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5" name="Freeform 44">
              <a:extLst>
                <a:ext uri="{FF2B5EF4-FFF2-40B4-BE49-F238E27FC236}">
                  <a16:creationId xmlns:a16="http://schemas.microsoft.com/office/drawing/2014/main" id="{969C0CCD-F8E9-1441-B94D-9E981B020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326" y="2632076"/>
              <a:ext cx="512762" cy="2032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1" y="237"/>
                    <a:pt x="251" y="237"/>
                    <a:pt x="269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3"/>
                  </a:cubicBezTo>
                  <a:cubicBezTo>
                    <a:pt x="363" y="217"/>
                    <a:pt x="363" y="217"/>
                    <a:pt x="380" y="208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1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1" y="152"/>
                    <a:pt x="471" y="152"/>
                    <a:pt x="481" y="145"/>
                  </a:cubicBezTo>
                  <a:cubicBezTo>
                    <a:pt x="491" y="138"/>
                    <a:pt x="491" y="138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8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6" name="Freeform 45">
              <a:extLst>
                <a:ext uri="{FF2B5EF4-FFF2-40B4-BE49-F238E27FC236}">
                  <a16:creationId xmlns:a16="http://schemas.microsoft.com/office/drawing/2014/main" id="{255E6661-390E-764F-A0BD-584B2D709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2427288"/>
              <a:ext cx="60325" cy="204787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2" y="44"/>
                  </a:cubicBezTo>
                  <a:cubicBezTo>
                    <a:pt x="29" y="59"/>
                    <a:pt x="29" y="59"/>
                    <a:pt x="35" y="77"/>
                  </a:cubicBezTo>
                  <a:cubicBezTo>
                    <a:pt x="42" y="95"/>
                    <a:pt x="42" y="95"/>
                    <a:pt x="48" y="113"/>
                  </a:cubicBezTo>
                  <a:cubicBezTo>
                    <a:pt x="54" y="131"/>
                    <a:pt x="54" y="131"/>
                    <a:pt x="59" y="149"/>
                  </a:cubicBezTo>
                  <a:cubicBezTo>
                    <a:pt x="65" y="167"/>
                    <a:pt x="65" y="167"/>
                    <a:pt x="66" y="183"/>
                  </a:cubicBezTo>
                  <a:cubicBezTo>
                    <a:pt x="67" y="199"/>
                    <a:pt x="67" y="199"/>
                    <a:pt x="69" y="208"/>
                  </a:cubicBezTo>
                  <a:cubicBezTo>
                    <a:pt x="71" y="217"/>
                    <a:pt x="71" y="217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7" name="Freeform 46">
              <a:extLst>
                <a:ext uri="{FF2B5EF4-FFF2-40B4-BE49-F238E27FC236}">
                  <a16:creationId xmlns:a16="http://schemas.microsoft.com/office/drawing/2014/main" id="{55B80D4C-8DEF-A342-886B-44D729C8E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2630488"/>
              <a:ext cx="60325" cy="204787"/>
            </a:xfrm>
            <a:custGeom>
              <a:avLst/>
              <a:gdLst>
                <a:gd name="T0" fmla="*/ 0 w 71"/>
                <a:gd name="T1" fmla="*/ 2147483646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0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239"/>
                  </a:moveTo>
                  <a:cubicBezTo>
                    <a:pt x="16" y="210"/>
                    <a:pt x="16" y="210"/>
                    <a:pt x="22" y="195"/>
                  </a:cubicBezTo>
                  <a:cubicBezTo>
                    <a:pt x="29" y="180"/>
                    <a:pt x="29" y="180"/>
                    <a:pt x="35" y="162"/>
                  </a:cubicBezTo>
                  <a:cubicBezTo>
                    <a:pt x="42" y="144"/>
                    <a:pt x="42" y="144"/>
                    <a:pt x="48" y="126"/>
                  </a:cubicBezTo>
                  <a:cubicBezTo>
                    <a:pt x="54" y="108"/>
                    <a:pt x="54" y="108"/>
                    <a:pt x="59" y="90"/>
                  </a:cubicBezTo>
                  <a:cubicBezTo>
                    <a:pt x="65" y="72"/>
                    <a:pt x="65" y="72"/>
                    <a:pt x="66" y="56"/>
                  </a:cubicBezTo>
                  <a:cubicBezTo>
                    <a:pt x="67" y="40"/>
                    <a:pt x="67" y="40"/>
                    <a:pt x="69" y="31"/>
                  </a:cubicBezTo>
                  <a:cubicBezTo>
                    <a:pt x="71" y="22"/>
                    <a:pt x="71" y="22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8" name="Line 47">
              <a:extLst>
                <a:ext uri="{FF2B5EF4-FFF2-40B4-BE49-F238E27FC236}">
                  <a16:creationId xmlns:a16="http://schemas.microsoft.com/office/drawing/2014/main" id="{24F6D35D-1335-1748-A8A0-095A2ACC11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5076" y="3481388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9" name="Line 48">
              <a:extLst>
                <a:ext uri="{FF2B5EF4-FFF2-40B4-BE49-F238E27FC236}">
                  <a16:creationId xmlns:a16="http://schemas.microsoft.com/office/drawing/2014/main" id="{B50D8E70-15CC-7149-A9F9-CA5929838B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5076" y="3721101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0" name="Freeform 49">
              <a:extLst>
                <a:ext uri="{FF2B5EF4-FFF2-40B4-BE49-F238E27FC236}">
                  <a16:creationId xmlns:a16="http://schemas.microsoft.com/office/drawing/2014/main" id="{97FAE1F0-4466-724F-A5C7-09B19B85C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326" y="3400426"/>
              <a:ext cx="512762" cy="203200"/>
            </a:xfrm>
            <a:custGeom>
              <a:avLst/>
              <a:gdLst>
                <a:gd name="T0" fmla="*/ 0 w 598"/>
                <a:gd name="T1" fmla="*/ 0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2147483646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0"/>
                  </a:moveTo>
                  <a:cubicBezTo>
                    <a:pt x="251" y="0"/>
                    <a:pt x="251" y="0"/>
                    <a:pt x="269" y="1"/>
                  </a:cubicBezTo>
                  <a:cubicBezTo>
                    <a:pt x="288" y="2"/>
                    <a:pt x="288" y="2"/>
                    <a:pt x="305" y="5"/>
                  </a:cubicBezTo>
                  <a:cubicBezTo>
                    <a:pt x="323" y="7"/>
                    <a:pt x="323" y="7"/>
                    <a:pt x="343" y="13"/>
                  </a:cubicBezTo>
                  <a:cubicBezTo>
                    <a:pt x="363" y="20"/>
                    <a:pt x="363" y="20"/>
                    <a:pt x="380" y="28"/>
                  </a:cubicBezTo>
                  <a:cubicBezTo>
                    <a:pt x="398" y="37"/>
                    <a:pt x="398" y="37"/>
                    <a:pt x="413" y="46"/>
                  </a:cubicBezTo>
                  <a:cubicBezTo>
                    <a:pt x="429" y="55"/>
                    <a:pt x="429" y="55"/>
                    <a:pt x="441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1" y="85"/>
                    <a:pt x="471" y="85"/>
                    <a:pt x="481" y="91"/>
                  </a:cubicBezTo>
                  <a:cubicBezTo>
                    <a:pt x="491" y="98"/>
                    <a:pt x="491" y="98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8"/>
                  </a:cubicBezTo>
                  <a:cubicBezTo>
                    <a:pt x="563" y="186"/>
                    <a:pt x="563" y="186"/>
                    <a:pt x="576" y="204"/>
                  </a:cubicBezTo>
                  <a:cubicBezTo>
                    <a:pt x="589" y="222"/>
                    <a:pt x="589" y="222"/>
                    <a:pt x="598" y="237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1" name="Freeform 50">
              <a:extLst>
                <a:ext uri="{FF2B5EF4-FFF2-40B4-BE49-F238E27FC236}">
                  <a16:creationId xmlns:a16="http://schemas.microsoft.com/office/drawing/2014/main" id="{2F7405B2-C1E8-684E-9B5A-A9CEE09CE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326" y="3603626"/>
              <a:ext cx="512762" cy="204787"/>
            </a:xfrm>
            <a:custGeom>
              <a:avLst/>
              <a:gdLst>
                <a:gd name="T0" fmla="*/ 0 w 598"/>
                <a:gd name="T1" fmla="*/ 2147483646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0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238"/>
                  </a:moveTo>
                  <a:cubicBezTo>
                    <a:pt x="251" y="238"/>
                    <a:pt x="251" y="238"/>
                    <a:pt x="269" y="237"/>
                  </a:cubicBezTo>
                  <a:cubicBezTo>
                    <a:pt x="288" y="235"/>
                    <a:pt x="288" y="235"/>
                    <a:pt x="305" y="233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8"/>
                    <a:pt x="363" y="218"/>
                    <a:pt x="380" y="209"/>
                  </a:cubicBezTo>
                  <a:cubicBezTo>
                    <a:pt x="398" y="200"/>
                    <a:pt x="398" y="200"/>
                    <a:pt x="413" y="192"/>
                  </a:cubicBezTo>
                  <a:cubicBezTo>
                    <a:pt x="429" y="183"/>
                    <a:pt x="429" y="183"/>
                    <a:pt x="441" y="175"/>
                  </a:cubicBezTo>
                  <a:cubicBezTo>
                    <a:pt x="454" y="167"/>
                    <a:pt x="454" y="167"/>
                    <a:pt x="463" y="160"/>
                  </a:cubicBezTo>
                  <a:cubicBezTo>
                    <a:pt x="471" y="153"/>
                    <a:pt x="471" y="153"/>
                    <a:pt x="481" y="146"/>
                  </a:cubicBezTo>
                  <a:cubicBezTo>
                    <a:pt x="491" y="139"/>
                    <a:pt x="491" y="139"/>
                    <a:pt x="502" y="128"/>
                  </a:cubicBezTo>
                  <a:cubicBezTo>
                    <a:pt x="513" y="117"/>
                    <a:pt x="513" y="117"/>
                    <a:pt x="525" y="102"/>
                  </a:cubicBezTo>
                  <a:cubicBezTo>
                    <a:pt x="538" y="87"/>
                    <a:pt x="538" y="87"/>
                    <a:pt x="550" y="69"/>
                  </a:cubicBezTo>
                  <a:cubicBezTo>
                    <a:pt x="563" y="52"/>
                    <a:pt x="563" y="52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2" name="Freeform 51">
              <a:extLst>
                <a:ext uri="{FF2B5EF4-FFF2-40B4-BE49-F238E27FC236}">
                  <a16:creationId xmlns:a16="http://schemas.microsoft.com/office/drawing/2014/main" id="{D58967D2-60ED-A04C-998C-FA3E181F3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3400426"/>
              <a:ext cx="60325" cy="203200"/>
            </a:xfrm>
            <a:custGeom>
              <a:avLst/>
              <a:gdLst>
                <a:gd name="T0" fmla="*/ 0 w 71"/>
                <a:gd name="T1" fmla="*/ 0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2147483646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0"/>
                  </a:moveTo>
                  <a:cubicBezTo>
                    <a:pt x="16" y="28"/>
                    <a:pt x="16" y="28"/>
                    <a:pt x="22" y="43"/>
                  </a:cubicBezTo>
                  <a:cubicBezTo>
                    <a:pt x="29" y="58"/>
                    <a:pt x="29" y="58"/>
                    <a:pt x="35" y="76"/>
                  </a:cubicBezTo>
                  <a:cubicBezTo>
                    <a:pt x="42" y="95"/>
                    <a:pt x="42" y="95"/>
                    <a:pt x="48" y="113"/>
                  </a:cubicBezTo>
                  <a:cubicBezTo>
                    <a:pt x="54" y="131"/>
                    <a:pt x="54" y="131"/>
                    <a:pt x="59" y="149"/>
                  </a:cubicBezTo>
                  <a:cubicBezTo>
                    <a:pt x="65" y="167"/>
                    <a:pt x="65" y="167"/>
                    <a:pt x="66" y="183"/>
                  </a:cubicBezTo>
                  <a:cubicBezTo>
                    <a:pt x="67" y="198"/>
                    <a:pt x="67" y="198"/>
                    <a:pt x="69" y="208"/>
                  </a:cubicBezTo>
                  <a:cubicBezTo>
                    <a:pt x="71" y="217"/>
                    <a:pt x="71" y="217"/>
                    <a:pt x="70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3" name="Freeform 52">
              <a:extLst>
                <a:ext uri="{FF2B5EF4-FFF2-40B4-BE49-F238E27FC236}">
                  <a16:creationId xmlns:a16="http://schemas.microsoft.com/office/drawing/2014/main" id="{6DEC6E11-F8DB-344E-AC2B-D91A3DE64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3603626"/>
              <a:ext cx="60325" cy="204787"/>
            </a:xfrm>
            <a:custGeom>
              <a:avLst/>
              <a:gdLst>
                <a:gd name="T0" fmla="*/ 0 w 71"/>
                <a:gd name="T1" fmla="*/ 2147483646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0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239"/>
                  </a:moveTo>
                  <a:cubicBezTo>
                    <a:pt x="16" y="210"/>
                    <a:pt x="16" y="210"/>
                    <a:pt x="22" y="195"/>
                  </a:cubicBezTo>
                  <a:cubicBezTo>
                    <a:pt x="29" y="180"/>
                    <a:pt x="29" y="180"/>
                    <a:pt x="35" y="162"/>
                  </a:cubicBezTo>
                  <a:cubicBezTo>
                    <a:pt x="42" y="144"/>
                    <a:pt x="42" y="144"/>
                    <a:pt x="48" y="126"/>
                  </a:cubicBezTo>
                  <a:cubicBezTo>
                    <a:pt x="54" y="108"/>
                    <a:pt x="54" y="108"/>
                    <a:pt x="59" y="89"/>
                  </a:cubicBezTo>
                  <a:cubicBezTo>
                    <a:pt x="65" y="71"/>
                    <a:pt x="65" y="71"/>
                    <a:pt x="66" y="56"/>
                  </a:cubicBezTo>
                  <a:cubicBezTo>
                    <a:pt x="67" y="40"/>
                    <a:pt x="67" y="40"/>
                    <a:pt x="69" y="31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4" name="Line 53">
              <a:extLst>
                <a:ext uri="{FF2B5EF4-FFF2-40B4-BE49-F238E27FC236}">
                  <a16:creationId xmlns:a16="http://schemas.microsoft.com/office/drawing/2014/main" id="{CACD1B2D-802C-5242-82C4-099303241F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43276" y="2624138"/>
              <a:ext cx="6175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5" name="Line 54">
              <a:extLst>
                <a:ext uri="{FF2B5EF4-FFF2-40B4-BE49-F238E27FC236}">
                  <a16:creationId xmlns:a16="http://schemas.microsoft.com/office/drawing/2014/main" id="{E57F8FFE-35AF-324C-9EDD-2C5D578EF3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43276" y="3602038"/>
              <a:ext cx="6175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6" name="Freeform 55">
              <a:extLst>
                <a:ext uri="{FF2B5EF4-FFF2-40B4-BE49-F238E27FC236}">
                  <a16:creationId xmlns:a16="http://schemas.microsoft.com/office/drawing/2014/main" id="{22D8A27D-0AEA-AD4E-A80B-26F28E02C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076" y="2746376"/>
              <a:ext cx="1095375" cy="855662"/>
            </a:xfrm>
            <a:custGeom>
              <a:avLst/>
              <a:gdLst>
                <a:gd name="T0" fmla="*/ 2147483646 w 690"/>
                <a:gd name="T1" fmla="*/ 2147483646 h 539"/>
                <a:gd name="T2" fmla="*/ 2147483646 w 690"/>
                <a:gd name="T3" fmla="*/ 2147483646 h 539"/>
                <a:gd name="T4" fmla="*/ 0 w 690"/>
                <a:gd name="T5" fmla="*/ 2147483646 h 539"/>
                <a:gd name="T6" fmla="*/ 0 w 690"/>
                <a:gd name="T7" fmla="*/ 0 h 5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0"/>
                <a:gd name="T13" fmla="*/ 0 h 539"/>
                <a:gd name="T14" fmla="*/ 690 w 690"/>
                <a:gd name="T15" fmla="*/ 539 h 5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0" h="539">
                  <a:moveTo>
                    <a:pt x="690" y="539"/>
                  </a:moveTo>
                  <a:lnTo>
                    <a:pt x="690" y="312"/>
                  </a:lnTo>
                  <a:lnTo>
                    <a:pt x="0" y="161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7" name="Freeform 56">
              <a:extLst>
                <a:ext uri="{FF2B5EF4-FFF2-40B4-BE49-F238E27FC236}">
                  <a16:creationId xmlns:a16="http://schemas.microsoft.com/office/drawing/2014/main" id="{95CBE7F2-DC91-074B-AFF8-7A0540DC8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076" y="2624138"/>
              <a:ext cx="1095375" cy="857250"/>
            </a:xfrm>
            <a:custGeom>
              <a:avLst/>
              <a:gdLst>
                <a:gd name="T0" fmla="*/ 2147483646 w 690"/>
                <a:gd name="T1" fmla="*/ 0 h 540"/>
                <a:gd name="T2" fmla="*/ 2147483646 w 690"/>
                <a:gd name="T3" fmla="*/ 2147483646 h 540"/>
                <a:gd name="T4" fmla="*/ 0 w 690"/>
                <a:gd name="T5" fmla="*/ 2147483646 h 540"/>
                <a:gd name="T6" fmla="*/ 0 w 690"/>
                <a:gd name="T7" fmla="*/ 2147483646 h 5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0"/>
                <a:gd name="T13" fmla="*/ 0 h 540"/>
                <a:gd name="T14" fmla="*/ 690 w 690"/>
                <a:gd name="T15" fmla="*/ 540 h 5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0" h="540">
                  <a:moveTo>
                    <a:pt x="690" y="0"/>
                  </a:moveTo>
                  <a:lnTo>
                    <a:pt x="690" y="238"/>
                  </a:lnTo>
                  <a:lnTo>
                    <a:pt x="0" y="389"/>
                  </a:lnTo>
                  <a:lnTo>
                    <a:pt x="0" y="54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8" name="Freeform 57">
              <a:extLst>
                <a:ext uri="{FF2B5EF4-FFF2-40B4-BE49-F238E27FC236}">
                  <a16:creationId xmlns:a16="http://schemas.microsoft.com/office/drawing/2014/main" id="{37F63F55-6694-1045-A4D8-5468E447E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576" y="2600326"/>
              <a:ext cx="33337" cy="34925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0 h 40"/>
                <a:gd name="T4" fmla="*/ 0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0 h 40"/>
                <a:gd name="T12" fmla="*/ 2147483646 w 40"/>
                <a:gd name="T13" fmla="*/ 214748364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40"/>
                <a:gd name="T23" fmla="*/ 40 w 40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40">
                  <a:moveTo>
                    <a:pt x="20" y="20"/>
                  </a:moveTo>
                  <a:cubicBezTo>
                    <a:pt x="20" y="2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0"/>
                    <a:pt x="20" y="40"/>
                  </a:cubicBezTo>
                  <a:cubicBezTo>
                    <a:pt x="31" y="40"/>
                    <a:pt x="40" y="32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lnTo>
                    <a:pt x="20" y="20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29" name="Oval 58">
              <a:extLst>
                <a:ext uri="{FF2B5EF4-FFF2-40B4-BE49-F238E27FC236}">
                  <a16:creationId xmlns:a16="http://schemas.microsoft.com/office/drawing/2014/main" id="{7426CB04-DE62-C441-89DC-F3C135205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5051" y="2609851"/>
              <a:ext cx="36512" cy="34925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0" name="Freeform 59">
              <a:extLst>
                <a:ext uri="{FF2B5EF4-FFF2-40B4-BE49-F238E27FC236}">
                  <a16:creationId xmlns:a16="http://schemas.microsoft.com/office/drawing/2014/main" id="{E4CEA5BE-BC2F-AE45-AFD7-26BFCA70B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576" y="3578226"/>
              <a:ext cx="33337" cy="33337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0 h 40"/>
                <a:gd name="T4" fmla="*/ 0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0 h 40"/>
                <a:gd name="T12" fmla="*/ 2147483646 w 40"/>
                <a:gd name="T13" fmla="*/ 214748364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40"/>
                <a:gd name="T23" fmla="*/ 40 w 40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40">
                  <a:moveTo>
                    <a:pt x="20" y="20"/>
                  </a:moveTo>
                  <a:cubicBezTo>
                    <a:pt x="20" y="2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0"/>
                    <a:pt x="20" y="40"/>
                  </a:cubicBezTo>
                  <a:cubicBezTo>
                    <a:pt x="31" y="40"/>
                    <a:pt x="40" y="32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lnTo>
                    <a:pt x="20" y="20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31" name="Oval 60">
              <a:extLst>
                <a:ext uri="{FF2B5EF4-FFF2-40B4-BE49-F238E27FC236}">
                  <a16:creationId xmlns:a16="http://schemas.microsoft.com/office/drawing/2014/main" id="{26D67F6F-9C2C-ED4E-83F5-C1A4D0C19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5051" y="3586163"/>
              <a:ext cx="36512" cy="36512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2" name="Line 61">
              <a:extLst>
                <a:ext uri="{FF2B5EF4-FFF2-40B4-BE49-F238E27FC236}">
                  <a16:creationId xmlns:a16="http://schemas.microsoft.com/office/drawing/2014/main" id="{EEB33D08-823E-F243-B7F6-1B3A528870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65363" y="2505076"/>
              <a:ext cx="4794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3" name="Line 62">
              <a:extLst>
                <a:ext uri="{FF2B5EF4-FFF2-40B4-BE49-F238E27FC236}">
                  <a16:creationId xmlns:a16="http://schemas.microsoft.com/office/drawing/2014/main" id="{EE87A956-629A-5940-9D99-D3AEB3DE34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65363" y="3721101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4" name="Line 63">
              <a:extLst>
                <a:ext uri="{FF2B5EF4-FFF2-40B4-BE49-F238E27FC236}">
                  <a16:creationId xmlns:a16="http://schemas.microsoft.com/office/drawing/2014/main" id="{9FC2A005-C5D3-F348-9431-20285D8F4B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76838" y="2662238"/>
              <a:ext cx="14557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5" name="Line 64">
              <a:extLst>
                <a:ext uri="{FF2B5EF4-FFF2-40B4-BE49-F238E27FC236}">
                  <a16:creationId xmlns:a16="http://schemas.microsoft.com/office/drawing/2014/main" id="{B09D0ABD-CD11-1747-BBE8-F11CB6D3B5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5976" y="2384426"/>
              <a:ext cx="1587" cy="121761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6" name="Rectangle 65">
              <a:extLst>
                <a:ext uri="{FF2B5EF4-FFF2-40B4-BE49-F238E27FC236}">
                  <a16:creationId xmlns:a16="http://schemas.microsoft.com/office/drawing/2014/main" id="{04EA533E-3D55-6F4B-9B02-181A8FA0B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1626" y="2405063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67637" name="Rectangle 66">
              <a:extLst>
                <a:ext uri="{FF2B5EF4-FFF2-40B4-BE49-F238E27FC236}">
                  <a16:creationId xmlns:a16="http://schemas.microsoft.com/office/drawing/2014/main" id="{CCBD0E53-BAF6-194E-AF65-C0BA19E5E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2405063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67638" name="Rectangle 67">
              <a:extLst>
                <a:ext uri="{FF2B5EF4-FFF2-40B4-BE49-F238E27FC236}">
                  <a16:creationId xmlns:a16="http://schemas.microsoft.com/office/drawing/2014/main" id="{ECB69B84-5C3B-EF42-84CA-089EA73E9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8851" y="2405063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67639" name="Rectangle 68">
              <a:extLst>
                <a:ext uri="{FF2B5EF4-FFF2-40B4-BE49-F238E27FC236}">
                  <a16:creationId xmlns:a16="http://schemas.microsoft.com/office/drawing/2014/main" id="{000E7DBB-1678-CA4A-ABCE-F9B628ED0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26" y="2462213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40" name="Rectangle 69">
              <a:extLst>
                <a:ext uri="{FF2B5EF4-FFF2-40B4-BE49-F238E27FC236}">
                  <a16:creationId xmlns:a16="http://schemas.microsoft.com/office/drawing/2014/main" id="{8EA71B49-4F60-2845-AF7F-C3F8A723B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2063" y="2400301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41" name="Rectangle 70">
              <a:extLst>
                <a:ext uri="{FF2B5EF4-FFF2-40B4-BE49-F238E27FC236}">
                  <a16:creationId xmlns:a16="http://schemas.microsoft.com/office/drawing/2014/main" id="{BE5A9CAB-8B96-F147-9135-29F9C4B9C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9538" y="2462213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42" name="Rectangle 71">
              <a:extLst>
                <a:ext uri="{FF2B5EF4-FFF2-40B4-BE49-F238E27FC236}">
                  <a16:creationId xmlns:a16="http://schemas.microsoft.com/office/drawing/2014/main" id="{111B300F-F3E7-CD48-B0F5-422A142E3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746376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43" name="Rectangle 72">
              <a:extLst>
                <a:ext uri="{FF2B5EF4-FFF2-40B4-BE49-F238E27FC236}">
                  <a16:creationId xmlns:a16="http://schemas.microsoft.com/office/drawing/2014/main" id="{ABB0D217-A001-0F4B-80A7-99A6466A2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2746376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44" name="Rectangle 73">
              <a:extLst>
                <a:ext uri="{FF2B5EF4-FFF2-40B4-BE49-F238E27FC236}">
                  <a16:creationId xmlns:a16="http://schemas.microsoft.com/office/drawing/2014/main" id="{1A470DA4-5EB0-834C-9E66-F03D5355B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29892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45" name="Rectangle 74">
              <a:extLst>
                <a:ext uri="{FF2B5EF4-FFF2-40B4-BE49-F238E27FC236}">
                  <a16:creationId xmlns:a16="http://schemas.microsoft.com/office/drawing/2014/main" id="{BFFDBA10-0F5A-A54F-8DAF-529A83585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29892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46" name="Rectangle 75">
              <a:extLst>
                <a:ext uri="{FF2B5EF4-FFF2-40B4-BE49-F238E27FC236}">
                  <a16:creationId xmlns:a16="http://schemas.microsoft.com/office/drawing/2014/main" id="{0AA48F06-1FB1-4240-A9DC-CAA66F09B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3232151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47" name="Rectangle 76">
              <a:extLst>
                <a:ext uri="{FF2B5EF4-FFF2-40B4-BE49-F238E27FC236}">
                  <a16:creationId xmlns:a16="http://schemas.microsoft.com/office/drawing/2014/main" id="{781AC305-4454-2945-917C-D2445FD97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3232151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48" name="Rectangle 77">
              <a:extLst>
                <a:ext uri="{FF2B5EF4-FFF2-40B4-BE49-F238E27FC236}">
                  <a16:creationId xmlns:a16="http://schemas.microsoft.com/office/drawing/2014/main" id="{00D8DDCB-BDCD-524D-97A0-D72433868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34750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49" name="Rectangle 78">
              <a:extLst>
                <a:ext uri="{FF2B5EF4-FFF2-40B4-BE49-F238E27FC236}">
                  <a16:creationId xmlns:a16="http://schemas.microsoft.com/office/drawing/2014/main" id="{64567FAB-8B36-8543-B7E1-3AE998433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34750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50" name="Rectangle 79">
              <a:extLst>
                <a:ext uri="{FF2B5EF4-FFF2-40B4-BE49-F238E27FC236}">
                  <a16:creationId xmlns:a16="http://schemas.microsoft.com/office/drawing/2014/main" id="{F19E0ED6-0D95-5F45-A95E-26053DD5B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1" y="2746376"/>
              <a:ext cx="50975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0/1   1/0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51" name="Rectangle 80">
              <a:extLst>
                <a:ext uri="{FF2B5EF4-FFF2-40B4-BE49-F238E27FC236}">
                  <a16:creationId xmlns:a16="http://schemas.microsoft.com/office/drawing/2014/main" id="{DBF761A5-625B-E04F-AC4F-BB0F5DE08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29892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52" name="Rectangle 81">
              <a:extLst>
                <a:ext uri="{FF2B5EF4-FFF2-40B4-BE49-F238E27FC236}">
                  <a16:creationId xmlns:a16="http://schemas.microsoft.com/office/drawing/2014/main" id="{1F7C26D2-8F67-9345-8A6D-8EB05D425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29892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53" name="Rectangle 82">
              <a:extLst>
                <a:ext uri="{FF2B5EF4-FFF2-40B4-BE49-F238E27FC236}">
                  <a16:creationId xmlns:a16="http://schemas.microsoft.com/office/drawing/2014/main" id="{18D8883D-5385-D04E-86BD-8AB4BC3C4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3232151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54" name="Rectangle 83">
              <a:extLst>
                <a:ext uri="{FF2B5EF4-FFF2-40B4-BE49-F238E27FC236}">
                  <a16:creationId xmlns:a16="http://schemas.microsoft.com/office/drawing/2014/main" id="{2E6080E2-0AA0-134F-B558-3C7BEC28D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3232151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55" name="Rectangle 84">
              <a:extLst>
                <a:ext uri="{FF2B5EF4-FFF2-40B4-BE49-F238E27FC236}">
                  <a16:creationId xmlns:a16="http://schemas.microsoft.com/office/drawing/2014/main" id="{167FB6A3-9CFB-3B43-8FDC-7FE85A3E6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34750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56" name="Rectangle 85">
              <a:extLst>
                <a:ext uri="{FF2B5EF4-FFF2-40B4-BE49-F238E27FC236}">
                  <a16:creationId xmlns:a16="http://schemas.microsoft.com/office/drawing/2014/main" id="{ADA100BC-8460-A449-90AF-116BBEC00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34750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57" name="Rectangle 86">
              <a:extLst>
                <a:ext uri="{FF2B5EF4-FFF2-40B4-BE49-F238E27FC236}">
                  <a16:creationId xmlns:a16="http://schemas.microsoft.com/office/drawing/2014/main" id="{7E603DB5-F394-7448-AB9E-7AC045832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6538" y="4046538"/>
              <a:ext cx="66524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(a) Circuit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58" name="Rectangle 107">
              <a:extLst>
                <a:ext uri="{FF2B5EF4-FFF2-40B4-BE49-F238E27FC236}">
                  <a16:creationId xmlns:a16="http://schemas.microsoft.com/office/drawing/2014/main" id="{2FE3FBBC-6726-624B-9154-4567D6732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6551" y="4046538"/>
              <a:ext cx="154797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(b) </a:t>
              </a:r>
              <a:r>
                <a:rPr lang="en-US" altLang="en-US" sz="1200" b="0">
                  <a:solidFill>
                    <a:srgbClr val="FF0000"/>
                  </a:solidFill>
                  <a:latin typeface="Helvetica" pitchFamily="2" charset="0"/>
                </a:rPr>
                <a:t>Characteristic</a:t>
              </a: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 table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59" name="Rectangle 123">
              <a:extLst>
                <a:ext uri="{FF2B5EF4-FFF2-40B4-BE49-F238E27FC236}">
                  <a16:creationId xmlns:a16="http://schemas.microsoft.com/office/drawing/2014/main" id="{23054D3C-3603-9A42-B2F7-32DBC0C9B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651" y="2538413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60" name="Rectangle 124">
              <a:extLst>
                <a:ext uri="{FF2B5EF4-FFF2-40B4-BE49-F238E27FC236}">
                  <a16:creationId xmlns:a16="http://schemas.microsoft.com/office/drawing/2014/main" id="{C3BA4F71-BDD9-E948-8D21-8FF23756F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776" y="2600326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61" name="Rectangle 125">
              <a:extLst>
                <a:ext uri="{FF2B5EF4-FFF2-40B4-BE49-F238E27FC236}">
                  <a16:creationId xmlns:a16="http://schemas.microsoft.com/office/drawing/2014/main" id="{44B6DB2C-7C9D-414B-9A6C-3D5316069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651" y="3509963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62" name="Rectangle 126">
              <a:extLst>
                <a:ext uri="{FF2B5EF4-FFF2-40B4-BE49-F238E27FC236}">
                  <a16:creationId xmlns:a16="http://schemas.microsoft.com/office/drawing/2014/main" id="{70283F33-9CA2-424D-ACFE-6992AEFBD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776" y="3573463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63" name="Rectangle 130">
              <a:extLst>
                <a:ext uri="{FF2B5EF4-FFF2-40B4-BE49-F238E27FC236}">
                  <a16:creationId xmlns:a16="http://schemas.microsoft.com/office/drawing/2014/main" id="{BC232EEE-CCA9-0545-A7FB-FFDC0E3BF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4388" y="2435226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64" name="Rectangle 131">
              <a:extLst>
                <a:ext uri="{FF2B5EF4-FFF2-40B4-BE49-F238E27FC236}">
                  <a16:creationId xmlns:a16="http://schemas.microsoft.com/office/drawing/2014/main" id="{A454A626-3ADE-2E40-ACD3-49B797735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326" y="3649663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67665" name="Oval 175">
              <a:extLst>
                <a:ext uri="{FF2B5EF4-FFF2-40B4-BE49-F238E27FC236}">
                  <a16:creationId xmlns:a16="http://schemas.microsoft.com/office/drawing/2014/main" id="{8D3E1034-0ED6-6D4F-B83D-7E84539F8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3557588"/>
              <a:ext cx="92075" cy="93662"/>
            </a:xfrm>
            <a:prstGeom prst="ellips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6" name="Oval 177">
              <a:extLst>
                <a:ext uri="{FF2B5EF4-FFF2-40B4-BE49-F238E27FC236}">
                  <a16:creationId xmlns:a16="http://schemas.microsoft.com/office/drawing/2014/main" id="{44F275CC-0B7F-F345-BDCC-DC43C3F4D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2581276"/>
              <a:ext cx="92075" cy="92075"/>
            </a:xfrm>
            <a:prstGeom prst="ellips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7" name="Rectangle 178">
              <a:extLst>
                <a:ext uri="{FF2B5EF4-FFF2-40B4-BE49-F238E27FC236}">
                  <a16:creationId xmlns:a16="http://schemas.microsoft.com/office/drawing/2014/main" id="{DC664203-97C9-F948-BCDA-BFB9E057F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2738" y="2741613"/>
              <a:ext cx="7325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(no change)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sp>
        <p:nvSpPr>
          <p:cNvPr id="67586" name="Title 1">
            <a:extLst>
              <a:ext uri="{FF2B5EF4-FFF2-40B4-BE49-F238E27FC236}">
                <a16:creationId xmlns:a16="http://schemas.microsoft.com/office/drawing/2014/main" id="{9D061859-75E9-9843-B8B8-88B031B7A92B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Circuit and </a:t>
            </a:r>
            <a:r>
              <a:rPr lang="en-US" altLang="en-US" sz="2800">
                <a:solidFill>
                  <a:srgbClr val="FF0000"/>
                </a:solidFill>
              </a:rPr>
              <a:t>Characteristic</a:t>
            </a:r>
            <a:r>
              <a:rPr lang="en-US" altLang="en-US" sz="2800"/>
              <a:t> Table</a:t>
            </a:r>
          </a:p>
        </p:txBody>
      </p:sp>
      <p:sp>
        <p:nvSpPr>
          <p:cNvPr id="67587" name="TextBox 125">
            <a:extLst>
              <a:ext uri="{FF2B5EF4-FFF2-40B4-BE49-F238E27FC236}">
                <a16:creationId xmlns:a16="http://schemas.microsoft.com/office/drawing/2014/main" id="{A61382BB-3B06-4141-B28A-D33EFABB12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0288" y="3429001"/>
            <a:ext cx="26781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5.4a,b from the textbook ]</a:t>
            </a:r>
          </a:p>
        </p:txBody>
      </p:sp>
      <p:sp>
        <p:nvSpPr>
          <p:cNvPr id="67588" name="TextBox 2">
            <a:extLst>
              <a:ext uri="{FF2B5EF4-FFF2-40B4-BE49-F238E27FC236}">
                <a16:creationId xmlns:a16="http://schemas.microsoft.com/office/drawing/2014/main" id="{04B2F183-18E5-0E49-8294-1456AAF2CA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477001"/>
            <a:ext cx="1841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67589" name="Picture 2" descr="Screen shot 2013-09-09 at 2.24.59 PM.png">
            <a:extLst>
              <a:ext uri="{FF2B5EF4-FFF2-40B4-BE49-F238E27FC236}">
                <a16:creationId xmlns:a16="http://schemas.microsoft.com/office/drawing/2014/main" id="{CB4668D1-42E0-C944-8CBD-C93BAD8B10A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1" y="5105400"/>
            <a:ext cx="3692525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55" name="Group 605">
            <a:extLst>
              <a:ext uri="{FF2B5EF4-FFF2-40B4-BE49-F238E27FC236}">
                <a16:creationId xmlns:a16="http://schemas.microsoft.com/office/drawing/2014/main" id="{B631B0D4-7189-7343-AAAF-B633C0CCA7FF}"/>
              </a:ext>
            </a:extLst>
          </p:cNvPr>
          <p:cNvGraphicFramePr>
            <a:graphicFrameLocks noGrp="1"/>
          </p:cNvGraphicFramePr>
          <p:nvPr/>
        </p:nvGraphicFramePr>
        <p:xfrm>
          <a:off x="7467600" y="4860926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67608" name="TextBox 3">
            <a:extLst>
              <a:ext uri="{FF2B5EF4-FFF2-40B4-BE49-F238E27FC236}">
                <a16:creationId xmlns:a16="http://schemas.microsoft.com/office/drawing/2014/main" id="{E392CBEC-5DAC-C541-A1FE-94CDD38F2A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4495801"/>
            <a:ext cx="14922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NOR Gate</a:t>
            </a:r>
          </a:p>
        </p:txBody>
      </p:sp>
      <p:sp>
        <p:nvSpPr>
          <p:cNvPr id="67609" name="TextBox 156">
            <a:extLst>
              <a:ext uri="{FF2B5EF4-FFF2-40B4-BE49-F238E27FC236}">
                <a16:creationId xmlns:a16="http://schemas.microsoft.com/office/drawing/2014/main" id="{4E56C583-C2AC-5447-8528-B250D3260A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4343401"/>
            <a:ext cx="29114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NOR Gate Truth table</a:t>
            </a:r>
          </a:p>
        </p:txBody>
      </p:sp>
      <p:cxnSp>
        <p:nvCxnSpPr>
          <p:cNvPr id="67610" name="Straight Connector 5">
            <a:extLst>
              <a:ext uri="{FF2B5EF4-FFF2-40B4-BE49-F238E27FC236}">
                <a16:creationId xmlns:a16="http://schemas.microsoft.com/office/drawing/2014/main" id="{C5D5CFED-D1DB-2942-92BA-E2228DDCA9E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14400" y="3962400"/>
            <a:ext cx="9144000" cy="0"/>
          </a:xfrm>
          <a:prstGeom prst="line">
            <a:avLst/>
          </a:prstGeom>
          <a:noFill/>
          <a:ln w="38100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7611" name="TextBox 1">
            <a:extLst>
              <a:ext uri="{FF2B5EF4-FFF2-40B4-BE49-F238E27FC236}">
                <a16:creationId xmlns:a16="http://schemas.microsoft.com/office/drawing/2014/main" id="{F9EFEFDC-70C5-594A-85B9-E39649A3AD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4" y="1905001"/>
            <a:ext cx="2433637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Note that Q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a</a:t>
            </a: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 and Q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b</a:t>
            </a: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 are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inverses of each other!</a:t>
            </a:r>
          </a:p>
        </p:txBody>
      </p:sp>
      <p:sp>
        <p:nvSpPr>
          <p:cNvPr id="67612" name="Rectangle 9">
            <a:extLst>
              <a:ext uri="{FF2B5EF4-FFF2-40B4-BE49-F238E27FC236}">
                <a16:creationId xmlns:a16="http://schemas.microsoft.com/office/drawing/2014/main" id="{BFAC0646-B0C8-4D46-991B-F02D5D152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2289" y="1574800"/>
            <a:ext cx="612775" cy="72548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Rectangle 3">
            <a:extLst>
              <a:ext uri="{FF2B5EF4-FFF2-40B4-BE49-F238E27FC236}">
                <a16:creationId xmlns:a16="http://schemas.microsoft.com/office/drawing/2014/main" id="{5E0C5DBC-2412-D74D-BE18-83ACCCCDD5D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5334000"/>
          </a:xfrm>
        </p:spPr>
        <p:txBody>
          <a:bodyPr/>
          <a:lstStyle/>
          <a:p>
            <a:pPr eaLnBrk="1" hangingPunct="1"/>
            <a:r>
              <a:rPr lang="en-US" altLang="en-US"/>
              <a:t>When S=1 and R=1 both outputs of the latch are equal to 0, i.e., Q</a:t>
            </a:r>
            <a:r>
              <a:rPr lang="en-US" altLang="en-US" baseline="-25000"/>
              <a:t>a</a:t>
            </a:r>
            <a:r>
              <a:rPr lang="en-US" altLang="en-US"/>
              <a:t>=0 and Q</a:t>
            </a:r>
            <a:r>
              <a:rPr lang="en-US" altLang="en-US" baseline="-25000"/>
              <a:t>b</a:t>
            </a:r>
            <a:r>
              <a:rPr lang="en-US" altLang="en-US"/>
              <a:t>=0.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Thus, the two outputs are no longer complements of each other. 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This is undesirable as many of the circuits that we will build later with these latches rely on the assumption that the two outputs are always complements of each other. 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(This is obviously not the case for the basic latch, but we will patch it later to eliminate this problem).</a:t>
            </a:r>
          </a:p>
          <a:p>
            <a:pPr eaLnBrk="1" hangingPunct="1"/>
            <a:endParaRPr lang="en-US" altLang="en-US"/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68EE8F5D-493E-D847-9AA7-B0B3FAFB9F2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9163" y="9525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Oscillations and Undesirable States</a:t>
            </a:r>
          </a:p>
        </p:txBody>
      </p: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3B1C4F79-CA1A-7C49-AA01-B8581F3F450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9163" y="9525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Oscillations and Undesirable States</a:t>
            </a:r>
          </a:p>
        </p:txBody>
      </p:sp>
      <p:sp>
        <p:nvSpPr>
          <p:cNvPr id="69634" name="Rectangle 3">
            <a:extLst>
              <a:ext uri="{FF2B5EF4-FFF2-40B4-BE49-F238E27FC236}">
                <a16:creationId xmlns:a16="http://schemas.microsoft.com/office/drawing/2014/main" id="{9A55F671-B0A7-454B-93B9-C6EECFC1093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685800"/>
            <a:ext cx="8305800" cy="6096000"/>
          </a:xfrm>
        </p:spPr>
        <p:txBody>
          <a:bodyPr/>
          <a:lstStyle/>
          <a:p>
            <a:pPr eaLnBrk="1" hangingPunct="1"/>
            <a:r>
              <a:rPr lang="en-US" altLang="en-US"/>
              <a:t>An even bigger problem occurs when we transition </a:t>
            </a:r>
            <a:r>
              <a:rPr lang="en-US" altLang="en-US">
                <a:solidFill>
                  <a:srgbClr val="FF0000"/>
                </a:solidFill>
              </a:rPr>
              <a:t>from S=R=1  to S=R=0</a:t>
            </a:r>
            <a:r>
              <a:rPr lang="en-US" altLang="en-US"/>
              <a:t>. </a:t>
            </a:r>
          </a:p>
          <a:p>
            <a:pPr eaLnBrk="1" hangingPunct="1"/>
            <a:endParaRPr lang="en-US" altLang="en-US" sz="2000"/>
          </a:p>
          <a:p>
            <a:pPr eaLnBrk="1" hangingPunct="1"/>
            <a:r>
              <a:rPr lang="en-US" altLang="en-US"/>
              <a:t>When S=R=1 we have Q</a:t>
            </a:r>
            <a:r>
              <a:rPr lang="en-US" altLang="en-US" baseline="-25000"/>
              <a:t>a</a:t>
            </a:r>
            <a:r>
              <a:rPr lang="en-US" altLang="en-US"/>
              <a:t>=Q</a:t>
            </a:r>
            <a:r>
              <a:rPr lang="en-US" altLang="en-US" baseline="-25000"/>
              <a:t>b</a:t>
            </a:r>
            <a:r>
              <a:rPr lang="en-US" altLang="en-US"/>
              <a:t>=0. After the transition to S=R=0, however, we get  Q</a:t>
            </a:r>
            <a:r>
              <a:rPr lang="en-US" altLang="en-US" baseline="-25000"/>
              <a:t>a</a:t>
            </a:r>
            <a:r>
              <a:rPr lang="en-US" altLang="en-US"/>
              <a:t>=Q</a:t>
            </a:r>
            <a:r>
              <a:rPr lang="en-US" altLang="en-US" baseline="-25000"/>
              <a:t>b</a:t>
            </a:r>
            <a:r>
              <a:rPr lang="en-US" altLang="en-US"/>
              <a:t>=1, which would immediately cause Q</a:t>
            </a:r>
            <a:r>
              <a:rPr lang="en-US" altLang="en-US" baseline="-25000"/>
              <a:t>a</a:t>
            </a:r>
            <a:r>
              <a:rPr lang="en-US" altLang="en-US"/>
              <a:t>=Q</a:t>
            </a:r>
            <a:r>
              <a:rPr lang="en-US" altLang="en-US" baseline="-25000"/>
              <a:t>b</a:t>
            </a:r>
            <a:r>
              <a:rPr lang="en-US" altLang="en-US"/>
              <a:t>=0, and so on.</a:t>
            </a:r>
          </a:p>
          <a:p>
            <a:pPr eaLnBrk="1" hangingPunct="1"/>
            <a:endParaRPr lang="en-US" altLang="en-US" sz="2000"/>
          </a:p>
          <a:p>
            <a:pPr eaLnBrk="1" hangingPunct="1"/>
            <a:r>
              <a:rPr lang="en-US" altLang="en-US"/>
              <a:t>If the gate delays and the wire lengths are identical, then this oscillation will continue forever.</a:t>
            </a:r>
          </a:p>
          <a:p>
            <a:pPr eaLnBrk="1" hangingPunct="1"/>
            <a:endParaRPr lang="en-US" altLang="en-US" sz="2000"/>
          </a:p>
          <a:p>
            <a:pPr eaLnBrk="1" hangingPunct="1"/>
            <a:r>
              <a:rPr lang="en-US" altLang="en-US"/>
              <a:t>In practice, the oscillation dies down and the output settles into either Q</a:t>
            </a:r>
            <a:r>
              <a:rPr lang="en-US" altLang="en-US" baseline="-25000"/>
              <a:t>a</a:t>
            </a:r>
            <a:r>
              <a:rPr lang="en-US" altLang="en-US"/>
              <a:t>=1 and Q</a:t>
            </a:r>
            <a:r>
              <a:rPr lang="en-US" altLang="en-US" baseline="-25000"/>
              <a:t>b</a:t>
            </a:r>
            <a:r>
              <a:rPr lang="en-US" altLang="en-US"/>
              <a:t>=0  or Q</a:t>
            </a:r>
            <a:r>
              <a:rPr lang="en-US" altLang="en-US" baseline="-25000"/>
              <a:t>a</a:t>
            </a:r>
            <a:r>
              <a:rPr lang="en-US" altLang="en-US"/>
              <a:t>=0 and Q</a:t>
            </a:r>
            <a:r>
              <a:rPr lang="en-US" altLang="en-US" baseline="-25000"/>
              <a:t>b</a:t>
            </a:r>
            <a:r>
              <a:rPr lang="en-US" altLang="en-US"/>
              <a:t>=1.</a:t>
            </a:r>
          </a:p>
          <a:p>
            <a:pPr eaLnBrk="1" hangingPunct="1"/>
            <a:endParaRPr lang="en-US" altLang="en-US" sz="2000"/>
          </a:p>
          <a:p>
            <a:pPr eaLnBrk="1" hangingPunct="1"/>
            <a:r>
              <a:rPr lang="en-US" altLang="en-US"/>
              <a:t>The problem is that </a:t>
            </a:r>
            <a:r>
              <a:rPr lang="en-US" altLang="en-US">
                <a:solidFill>
                  <a:srgbClr val="FF0000"/>
                </a:solidFill>
              </a:rPr>
              <a:t>we can't predict </a:t>
            </a:r>
            <a:r>
              <a:rPr lang="en-US" altLang="en-US"/>
              <a:t>which one of these two it will settle into.</a:t>
            </a:r>
          </a:p>
        </p:txBody>
      </p: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Line 31">
            <a:extLst>
              <a:ext uri="{FF2B5EF4-FFF2-40B4-BE49-F238E27FC236}">
                <a16:creationId xmlns:a16="http://schemas.microsoft.com/office/drawing/2014/main" id="{E0E9BAE6-3D84-D648-B559-1A571FA581F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58" name="Line 32">
            <a:extLst>
              <a:ext uri="{FF2B5EF4-FFF2-40B4-BE49-F238E27FC236}">
                <a16:creationId xmlns:a16="http://schemas.microsoft.com/office/drawing/2014/main" id="{FE9A2516-9B69-2445-8C42-B0D543E3ED0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59" name="Line 33">
            <a:extLst>
              <a:ext uri="{FF2B5EF4-FFF2-40B4-BE49-F238E27FC236}">
                <a16:creationId xmlns:a16="http://schemas.microsoft.com/office/drawing/2014/main" id="{D91D0C1B-C56B-F147-976F-C40A22DC6CD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0" name="Line 34">
            <a:extLst>
              <a:ext uri="{FF2B5EF4-FFF2-40B4-BE49-F238E27FC236}">
                <a16:creationId xmlns:a16="http://schemas.microsoft.com/office/drawing/2014/main" id="{FBF1804B-BA49-2C41-8B59-6AC3D90661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1" name="Line 35">
            <a:extLst>
              <a:ext uri="{FF2B5EF4-FFF2-40B4-BE49-F238E27FC236}">
                <a16:creationId xmlns:a16="http://schemas.microsoft.com/office/drawing/2014/main" id="{8417CC3D-E578-3946-9A5C-1DCD1CDCD48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2" name="Line 36">
            <a:extLst>
              <a:ext uri="{FF2B5EF4-FFF2-40B4-BE49-F238E27FC236}">
                <a16:creationId xmlns:a16="http://schemas.microsoft.com/office/drawing/2014/main" id="{A72B21FE-152E-B343-8769-21A58E29A0E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3" name="Line 37">
            <a:extLst>
              <a:ext uri="{FF2B5EF4-FFF2-40B4-BE49-F238E27FC236}">
                <a16:creationId xmlns:a16="http://schemas.microsoft.com/office/drawing/2014/main" id="{8B429DEC-AC0A-A54E-85B0-FF4B42BDE96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4" name="Line 38">
            <a:extLst>
              <a:ext uri="{FF2B5EF4-FFF2-40B4-BE49-F238E27FC236}">
                <a16:creationId xmlns:a16="http://schemas.microsoft.com/office/drawing/2014/main" id="{D451AD9D-C69A-F641-AB07-45EBAB53B3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5" name="Line 39">
            <a:extLst>
              <a:ext uri="{FF2B5EF4-FFF2-40B4-BE49-F238E27FC236}">
                <a16:creationId xmlns:a16="http://schemas.microsoft.com/office/drawing/2014/main" id="{FD609B11-D3FD-8F4A-BBDE-CA0B9F3AC30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6" name="Line 40">
            <a:extLst>
              <a:ext uri="{FF2B5EF4-FFF2-40B4-BE49-F238E27FC236}">
                <a16:creationId xmlns:a16="http://schemas.microsoft.com/office/drawing/2014/main" id="{667910FA-EDF2-4C43-8A49-92F6CE450C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7" name="Line 42">
            <a:extLst>
              <a:ext uri="{FF2B5EF4-FFF2-40B4-BE49-F238E27FC236}">
                <a16:creationId xmlns:a16="http://schemas.microsoft.com/office/drawing/2014/main" id="{38242991-1670-9148-8B90-A3FF235062E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8" name="Freeform 43">
            <a:extLst>
              <a:ext uri="{FF2B5EF4-FFF2-40B4-BE49-F238E27FC236}">
                <a16:creationId xmlns:a16="http://schemas.microsoft.com/office/drawing/2014/main" id="{D60FEC82-A1A1-A241-82EA-E189123A0A94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9" name="Freeform 44">
            <a:extLst>
              <a:ext uri="{FF2B5EF4-FFF2-40B4-BE49-F238E27FC236}">
                <a16:creationId xmlns:a16="http://schemas.microsoft.com/office/drawing/2014/main" id="{1FD0B927-FCA9-5244-ADD2-A9CF84E9271C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0" name="Freeform 45">
            <a:extLst>
              <a:ext uri="{FF2B5EF4-FFF2-40B4-BE49-F238E27FC236}">
                <a16:creationId xmlns:a16="http://schemas.microsoft.com/office/drawing/2014/main" id="{C78C2374-F089-3F43-B7B6-98F2C5B4BEE8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1" name="Freeform 46">
            <a:extLst>
              <a:ext uri="{FF2B5EF4-FFF2-40B4-BE49-F238E27FC236}">
                <a16:creationId xmlns:a16="http://schemas.microsoft.com/office/drawing/2014/main" id="{F50CF9A3-4F54-8545-9388-C4FF658249D8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2" name="Line 47">
            <a:extLst>
              <a:ext uri="{FF2B5EF4-FFF2-40B4-BE49-F238E27FC236}">
                <a16:creationId xmlns:a16="http://schemas.microsoft.com/office/drawing/2014/main" id="{4DC6FD39-47FC-604A-9DDC-6BB8C3B10F4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3" name="Line 48">
            <a:extLst>
              <a:ext uri="{FF2B5EF4-FFF2-40B4-BE49-F238E27FC236}">
                <a16:creationId xmlns:a16="http://schemas.microsoft.com/office/drawing/2014/main" id="{048EAEB8-618A-3242-9163-571C099EB0B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4" name="Freeform 49">
            <a:extLst>
              <a:ext uri="{FF2B5EF4-FFF2-40B4-BE49-F238E27FC236}">
                <a16:creationId xmlns:a16="http://schemas.microsoft.com/office/drawing/2014/main" id="{5CAE64FB-E232-7347-8D32-40382DDFAFC0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5" name="Freeform 50">
            <a:extLst>
              <a:ext uri="{FF2B5EF4-FFF2-40B4-BE49-F238E27FC236}">
                <a16:creationId xmlns:a16="http://schemas.microsoft.com/office/drawing/2014/main" id="{F6902830-D4F8-854F-AE29-3A3A2745455E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6" name="Freeform 51">
            <a:extLst>
              <a:ext uri="{FF2B5EF4-FFF2-40B4-BE49-F238E27FC236}">
                <a16:creationId xmlns:a16="http://schemas.microsoft.com/office/drawing/2014/main" id="{0DF2F95A-831E-CC42-83AF-42E8B5A09DA2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7" name="Freeform 52">
            <a:extLst>
              <a:ext uri="{FF2B5EF4-FFF2-40B4-BE49-F238E27FC236}">
                <a16:creationId xmlns:a16="http://schemas.microsoft.com/office/drawing/2014/main" id="{68808C44-B96B-D54A-9989-E95E6EDF7EE1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8" name="Line 53">
            <a:extLst>
              <a:ext uri="{FF2B5EF4-FFF2-40B4-BE49-F238E27FC236}">
                <a16:creationId xmlns:a16="http://schemas.microsoft.com/office/drawing/2014/main" id="{ECBF81EE-4F0D-E743-B000-52026B5BBDB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9" name="Line 54">
            <a:extLst>
              <a:ext uri="{FF2B5EF4-FFF2-40B4-BE49-F238E27FC236}">
                <a16:creationId xmlns:a16="http://schemas.microsoft.com/office/drawing/2014/main" id="{D63FFCB2-4CA7-4D4C-AF71-8F639D5F91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80" name="Freeform 55">
            <a:extLst>
              <a:ext uri="{FF2B5EF4-FFF2-40B4-BE49-F238E27FC236}">
                <a16:creationId xmlns:a16="http://schemas.microsoft.com/office/drawing/2014/main" id="{ED09FC7E-0BAA-AF49-B095-F4630AA8B811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81" name="Freeform 56">
            <a:extLst>
              <a:ext uri="{FF2B5EF4-FFF2-40B4-BE49-F238E27FC236}">
                <a16:creationId xmlns:a16="http://schemas.microsoft.com/office/drawing/2014/main" id="{7D0501A2-81E9-E041-B3DB-AE812C59E219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82" name="Freeform 57">
            <a:extLst>
              <a:ext uri="{FF2B5EF4-FFF2-40B4-BE49-F238E27FC236}">
                <a16:creationId xmlns:a16="http://schemas.microsoft.com/office/drawing/2014/main" id="{D480A401-7B13-E445-B6C5-C97623E3CC6A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83" name="Oval 58">
            <a:extLst>
              <a:ext uri="{FF2B5EF4-FFF2-40B4-BE49-F238E27FC236}">
                <a16:creationId xmlns:a16="http://schemas.microsoft.com/office/drawing/2014/main" id="{8B4B0881-E98C-424C-AB68-19B030212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0684" name="Freeform 59">
            <a:extLst>
              <a:ext uri="{FF2B5EF4-FFF2-40B4-BE49-F238E27FC236}">
                <a16:creationId xmlns:a16="http://schemas.microsoft.com/office/drawing/2014/main" id="{7F3B56BD-57F6-6242-83DB-1F8B4FD1BFDB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85" name="Oval 60">
            <a:extLst>
              <a:ext uri="{FF2B5EF4-FFF2-40B4-BE49-F238E27FC236}">
                <a16:creationId xmlns:a16="http://schemas.microsoft.com/office/drawing/2014/main" id="{7BDB45BE-6808-1043-AC74-63340E0FE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0686" name="Line 61">
            <a:extLst>
              <a:ext uri="{FF2B5EF4-FFF2-40B4-BE49-F238E27FC236}">
                <a16:creationId xmlns:a16="http://schemas.microsoft.com/office/drawing/2014/main" id="{2A9B72D2-3B32-6C48-BBC1-EC418367F5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87" name="Line 62">
            <a:extLst>
              <a:ext uri="{FF2B5EF4-FFF2-40B4-BE49-F238E27FC236}">
                <a16:creationId xmlns:a16="http://schemas.microsoft.com/office/drawing/2014/main" id="{696304CA-7F80-7C47-B2EA-C1D8662442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88" name="Line 63">
            <a:extLst>
              <a:ext uri="{FF2B5EF4-FFF2-40B4-BE49-F238E27FC236}">
                <a16:creationId xmlns:a16="http://schemas.microsoft.com/office/drawing/2014/main" id="{5B766991-5186-2C41-A454-AA5D789300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89" name="Line 64">
            <a:extLst>
              <a:ext uri="{FF2B5EF4-FFF2-40B4-BE49-F238E27FC236}">
                <a16:creationId xmlns:a16="http://schemas.microsoft.com/office/drawing/2014/main" id="{978C1F7A-9147-3B4F-B631-D4E4C1D2DC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90" name="Rectangle 65">
            <a:extLst>
              <a:ext uri="{FF2B5EF4-FFF2-40B4-BE49-F238E27FC236}">
                <a16:creationId xmlns:a16="http://schemas.microsoft.com/office/drawing/2014/main" id="{684C48C5-ADDC-DA46-A23C-1249D9848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0691" name="Rectangle 66">
            <a:extLst>
              <a:ext uri="{FF2B5EF4-FFF2-40B4-BE49-F238E27FC236}">
                <a16:creationId xmlns:a16="http://schemas.microsoft.com/office/drawing/2014/main" id="{23EA56C4-2E16-8A40-93B1-53F96D6FF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0692" name="Rectangle 67">
            <a:extLst>
              <a:ext uri="{FF2B5EF4-FFF2-40B4-BE49-F238E27FC236}">
                <a16:creationId xmlns:a16="http://schemas.microsoft.com/office/drawing/2014/main" id="{97570B42-B0E3-724F-8E14-4E46428B80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0693" name="Rectangle 68">
            <a:extLst>
              <a:ext uri="{FF2B5EF4-FFF2-40B4-BE49-F238E27FC236}">
                <a16:creationId xmlns:a16="http://schemas.microsoft.com/office/drawing/2014/main" id="{1022DA89-B2CA-E14A-8D4A-247BE9896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694" name="Rectangle 69">
            <a:extLst>
              <a:ext uri="{FF2B5EF4-FFF2-40B4-BE49-F238E27FC236}">
                <a16:creationId xmlns:a16="http://schemas.microsoft.com/office/drawing/2014/main" id="{BFFD6F0C-BAA2-384E-B5B8-F7A48B717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695" name="Rectangle 70">
            <a:extLst>
              <a:ext uri="{FF2B5EF4-FFF2-40B4-BE49-F238E27FC236}">
                <a16:creationId xmlns:a16="http://schemas.microsoft.com/office/drawing/2014/main" id="{4097F9FD-39F1-2B46-AF4B-7249A557C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696" name="Rectangle 71">
            <a:extLst>
              <a:ext uri="{FF2B5EF4-FFF2-40B4-BE49-F238E27FC236}">
                <a16:creationId xmlns:a16="http://schemas.microsoft.com/office/drawing/2014/main" id="{24E0BCB5-C815-E04E-A148-DACDA9F3B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697" name="Rectangle 72">
            <a:extLst>
              <a:ext uri="{FF2B5EF4-FFF2-40B4-BE49-F238E27FC236}">
                <a16:creationId xmlns:a16="http://schemas.microsoft.com/office/drawing/2014/main" id="{84644E06-27E5-CD48-BEDF-EAC734CFB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698" name="Rectangle 73">
            <a:extLst>
              <a:ext uri="{FF2B5EF4-FFF2-40B4-BE49-F238E27FC236}">
                <a16:creationId xmlns:a16="http://schemas.microsoft.com/office/drawing/2014/main" id="{9C8196E7-9644-A946-ADED-846B86D22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699" name="Rectangle 74">
            <a:extLst>
              <a:ext uri="{FF2B5EF4-FFF2-40B4-BE49-F238E27FC236}">
                <a16:creationId xmlns:a16="http://schemas.microsoft.com/office/drawing/2014/main" id="{BF2DCA43-A29A-3541-BD45-8733396594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00" name="Rectangle 75">
            <a:extLst>
              <a:ext uri="{FF2B5EF4-FFF2-40B4-BE49-F238E27FC236}">
                <a16:creationId xmlns:a16="http://schemas.microsoft.com/office/drawing/2014/main" id="{78011333-81D4-3649-AD02-C9D54F5910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01" name="Rectangle 76">
            <a:extLst>
              <a:ext uri="{FF2B5EF4-FFF2-40B4-BE49-F238E27FC236}">
                <a16:creationId xmlns:a16="http://schemas.microsoft.com/office/drawing/2014/main" id="{7094E31D-E018-2240-B58C-93E1CFD4E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02" name="Rectangle 77">
            <a:extLst>
              <a:ext uri="{FF2B5EF4-FFF2-40B4-BE49-F238E27FC236}">
                <a16:creationId xmlns:a16="http://schemas.microsoft.com/office/drawing/2014/main" id="{53FA01A0-915D-5741-8BCF-87F57DCAE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03" name="Rectangle 78">
            <a:extLst>
              <a:ext uri="{FF2B5EF4-FFF2-40B4-BE49-F238E27FC236}">
                <a16:creationId xmlns:a16="http://schemas.microsoft.com/office/drawing/2014/main" id="{13FE0B25-828F-584B-B731-E4F7D5D68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04" name="Rectangle 79">
            <a:extLst>
              <a:ext uri="{FF2B5EF4-FFF2-40B4-BE49-F238E27FC236}">
                <a16:creationId xmlns:a16="http://schemas.microsoft.com/office/drawing/2014/main" id="{3D004252-429B-974C-839A-228434EEAB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05" name="Rectangle 80">
            <a:extLst>
              <a:ext uri="{FF2B5EF4-FFF2-40B4-BE49-F238E27FC236}">
                <a16:creationId xmlns:a16="http://schemas.microsoft.com/office/drawing/2014/main" id="{8DDC124A-B80C-6B4C-90A7-B5CB54433C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06" name="Rectangle 81">
            <a:extLst>
              <a:ext uri="{FF2B5EF4-FFF2-40B4-BE49-F238E27FC236}">
                <a16:creationId xmlns:a16="http://schemas.microsoft.com/office/drawing/2014/main" id="{FE7A1016-DEA6-5F40-B1F0-444A52AD68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07" name="Rectangle 82">
            <a:extLst>
              <a:ext uri="{FF2B5EF4-FFF2-40B4-BE49-F238E27FC236}">
                <a16:creationId xmlns:a16="http://schemas.microsoft.com/office/drawing/2014/main" id="{5D6365E1-3483-6C4E-9D95-FFD5E0F21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08" name="Rectangle 83">
            <a:extLst>
              <a:ext uri="{FF2B5EF4-FFF2-40B4-BE49-F238E27FC236}">
                <a16:creationId xmlns:a16="http://schemas.microsoft.com/office/drawing/2014/main" id="{BE31D47F-9D7A-4449-9EED-34B57412A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09" name="Rectangle 84">
            <a:extLst>
              <a:ext uri="{FF2B5EF4-FFF2-40B4-BE49-F238E27FC236}">
                <a16:creationId xmlns:a16="http://schemas.microsoft.com/office/drawing/2014/main" id="{7E5309C6-3024-F944-B6B8-2F4D23FD7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10" name="Rectangle 85">
            <a:extLst>
              <a:ext uri="{FF2B5EF4-FFF2-40B4-BE49-F238E27FC236}">
                <a16:creationId xmlns:a16="http://schemas.microsoft.com/office/drawing/2014/main" id="{26271084-3B18-4941-9EF2-C891634DA8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11" name="Rectangle 86">
            <a:extLst>
              <a:ext uri="{FF2B5EF4-FFF2-40B4-BE49-F238E27FC236}">
                <a16:creationId xmlns:a16="http://schemas.microsoft.com/office/drawing/2014/main" id="{0202DB28-624C-5040-94AE-BD0E7966EC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12" name="Freeform 87">
            <a:extLst>
              <a:ext uri="{FF2B5EF4-FFF2-40B4-BE49-F238E27FC236}">
                <a16:creationId xmlns:a16="http://schemas.microsoft.com/office/drawing/2014/main" id="{E49763FA-F73F-1841-9B14-29C56529AE40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13" name="Line 88">
            <a:extLst>
              <a:ext uri="{FF2B5EF4-FFF2-40B4-BE49-F238E27FC236}">
                <a16:creationId xmlns:a16="http://schemas.microsoft.com/office/drawing/2014/main" id="{BF3F06DB-7224-E94A-868A-5C3A7901A34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14" name="Freeform 89">
            <a:extLst>
              <a:ext uri="{FF2B5EF4-FFF2-40B4-BE49-F238E27FC236}">
                <a16:creationId xmlns:a16="http://schemas.microsoft.com/office/drawing/2014/main" id="{E4F4FF4A-9B9C-8141-9776-26A5BE299096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15" name="Line 90">
            <a:extLst>
              <a:ext uri="{FF2B5EF4-FFF2-40B4-BE49-F238E27FC236}">
                <a16:creationId xmlns:a16="http://schemas.microsoft.com/office/drawing/2014/main" id="{22800061-A858-CC47-B044-1156AC2F5BE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16" name="Freeform 91">
            <a:extLst>
              <a:ext uri="{FF2B5EF4-FFF2-40B4-BE49-F238E27FC236}">
                <a16:creationId xmlns:a16="http://schemas.microsoft.com/office/drawing/2014/main" id="{F00CD407-7EA9-034F-A30B-D8C5AE135656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17" name="Line 92">
            <a:extLst>
              <a:ext uri="{FF2B5EF4-FFF2-40B4-BE49-F238E27FC236}">
                <a16:creationId xmlns:a16="http://schemas.microsoft.com/office/drawing/2014/main" id="{494C1007-2986-8B42-9916-B5B90311A7D7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18" name="Freeform 93">
            <a:extLst>
              <a:ext uri="{FF2B5EF4-FFF2-40B4-BE49-F238E27FC236}">
                <a16:creationId xmlns:a16="http://schemas.microsoft.com/office/drawing/2014/main" id="{59AE9C9C-07EC-024C-9CE6-28AB8E2B9AFB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19" name="Line 94">
            <a:extLst>
              <a:ext uri="{FF2B5EF4-FFF2-40B4-BE49-F238E27FC236}">
                <a16:creationId xmlns:a16="http://schemas.microsoft.com/office/drawing/2014/main" id="{05C1682B-8080-7A4A-B9C2-4259C6D02DCB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20" name="Freeform 95">
            <a:extLst>
              <a:ext uri="{FF2B5EF4-FFF2-40B4-BE49-F238E27FC236}">
                <a16:creationId xmlns:a16="http://schemas.microsoft.com/office/drawing/2014/main" id="{F5B9AC8E-8A44-0E46-830C-99953369E6E1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21" name="Line 96">
            <a:extLst>
              <a:ext uri="{FF2B5EF4-FFF2-40B4-BE49-F238E27FC236}">
                <a16:creationId xmlns:a16="http://schemas.microsoft.com/office/drawing/2014/main" id="{B911402D-D299-1841-BDB4-8F21AE38DE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22" name="Freeform 97">
            <a:extLst>
              <a:ext uri="{FF2B5EF4-FFF2-40B4-BE49-F238E27FC236}">
                <a16:creationId xmlns:a16="http://schemas.microsoft.com/office/drawing/2014/main" id="{CB807C30-8388-8D4B-912A-0B78C92E8D33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23" name="Line 98">
            <a:extLst>
              <a:ext uri="{FF2B5EF4-FFF2-40B4-BE49-F238E27FC236}">
                <a16:creationId xmlns:a16="http://schemas.microsoft.com/office/drawing/2014/main" id="{96E1868F-4F73-114A-89AE-081A3F40EC5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24" name="Freeform 99">
            <a:extLst>
              <a:ext uri="{FF2B5EF4-FFF2-40B4-BE49-F238E27FC236}">
                <a16:creationId xmlns:a16="http://schemas.microsoft.com/office/drawing/2014/main" id="{C4084995-7B9B-BC44-9D89-596F02701FA6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25" name="Line 100">
            <a:extLst>
              <a:ext uri="{FF2B5EF4-FFF2-40B4-BE49-F238E27FC236}">
                <a16:creationId xmlns:a16="http://schemas.microsoft.com/office/drawing/2014/main" id="{881ACD04-546C-524D-B862-9D96947E2AFE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26" name="Freeform 101">
            <a:extLst>
              <a:ext uri="{FF2B5EF4-FFF2-40B4-BE49-F238E27FC236}">
                <a16:creationId xmlns:a16="http://schemas.microsoft.com/office/drawing/2014/main" id="{9BA14B0A-1E21-EC42-BA82-A820691D3354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27" name="Line 102">
            <a:extLst>
              <a:ext uri="{FF2B5EF4-FFF2-40B4-BE49-F238E27FC236}">
                <a16:creationId xmlns:a16="http://schemas.microsoft.com/office/drawing/2014/main" id="{89EBA9DF-13D5-E442-BF1F-89F3620B8108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28" name="Rectangle 103">
            <a:extLst>
              <a:ext uri="{FF2B5EF4-FFF2-40B4-BE49-F238E27FC236}">
                <a16:creationId xmlns:a16="http://schemas.microsoft.com/office/drawing/2014/main" id="{2D303F91-ED48-AC45-BE44-14CB660E5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0729" name="Rectangle 104">
            <a:extLst>
              <a:ext uri="{FF2B5EF4-FFF2-40B4-BE49-F238E27FC236}">
                <a16:creationId xmlns:a16="http://schemas.microsoft.com/office/drawing/2014/main" id="{2E8AE635-543F-A849-A945-56F0D61740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0730" name="Freeform 105">
            <a:extLst>
              <a:ext uri="{FF2B5EF4-FFF2-40B4-BE49-F238E27FC236}">
                <a16:creationId xmlns:a16="http://schemas.microsoft.com/office/drawing/2014/main" id="{151D099A-2515-A645-A122-92CE38132660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31" name="Line 106">
            <a:extLst>
              <a:ext uri="{FF2B5EF4-FFF2-40B4-BE49-F238E27FC236}">
                <a16:creationId xmlns:a16="http://schemas.microsoft.com/office/drawing/2014/main" id="{FC5361AC-F2AD-364F-90F4-B7D52BD6BC3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32" name="Rectangle 107">
            <a:extLst>
              <a:ext uri="{FF2B5EF4-FFF2-40B4-BE49-F238E27FC236}">
                <a16:creationId xmlns:a16="http://schemas.microsoft.com/office/drawing/2014/main" id="{2F09FCA9-C36C-B74A-A831-9E1E1D8F2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33" name="Rectangle 108">
            <a:extLst>
              <a:ext uri="{FF2B5EF4-FFF2-40B4-BE49-F238E27FC236}">
                <a16:creationId xmlns:a16="http://schemas.microsoft.com/office/drawing/2014/main" id="{2D63BC0F-43B2-D344-915C-C2A3E7C6B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34" name="Rectangle 109">
            <a:extLst>
              <a:ext uri="{FF2B5EF4-FFF2-40B4-BE49-F238E27FC236}">
                <a16:creationId xmlns:a16="http://schemas.microsoft.com/office/drawing/2014/main" id="{7FC32515-FA30-D548-ABDC-8EDB9225D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35" name="Rectangle 110">
            <a:extLst>
              <a:ext uri="{FF2B5EF4-FFF2-40B4-BE49-F238E27FC236}">
                <a16:creationId xmlns:a16="http://schemas.microsoft.com/office/drawing/2014/main" id="{3173A3C0-1FCF-5745-B6EC-21AED647A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36" name="Rectangle 111">
            <a:extLst>
              <a:ext uri="{FF2B5EF4-FFF2-40B4-BE49-F238E27FC236}">
                <a16:creationId xmlns:a16="http://schemas.microsoft.com/office/drawing/2014/main" id="{AF51214F-FE4B-8D4D-A22C-1B1E47E598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37" name="Rectangle 112">
            <a:extLst>
              <a:ext uri="{FF2B5EF4-FFF2-40B4-BE49-F238E27FC236}">
                <a16:creationId xmlns:a16="http://schemas.microsoft.com/office/drawing/2014/main" id="{23D85EB1-D6EC-8543-8B32-E89D0478F1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38" name="Rectangle 113">
            <a:extLst>
              <a:ext uri="{FF2B5EF4-FFF2-40B4-BE49-F238E27FC236}">
                <a16:creationId xmlns:a16="http://schemas.microsoft.com/office/drawing/2014/main" id="{DB7257BC-A178-E449-A719-D04E4723F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39" name="Rectangle 114">
            <a:extLst>
              <a:ext uri="{FF2B5EF4-FFF2-40B4-BE49-F238E27FC236}">
                <a16:creationId xmlns:a16="http://schemas.microsoft.com/office/drawing/2014/main" id="{7012CC4F-5C3C-AD4B-A505-171DE28F2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40" name="Rectangle 115">
            <a:extLst>
              <a:ext uri="{FF2B5EF4-FFF2-40B4-BE49-F238E27FC236}">
                <a16:creationId xmlns:a16="http://schemas.microsoft.com/office/drawing/2014/main" id="{38E7462A-67F0-5940-AC61-D8D0CC073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41" name="Rectangle 116">
            <a:extLst>
              <a:ext uri="{FF2B5EF4-FFF2-40B4-BE49-F238E27FC236}">
                <a16:creationId xmlns:a16="http://schemas.microsoft.com/office/drawing/2014/main" id="{3798648E-F31F-F943-B39A-D9471CB64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42" name="Rectangle 117">
            <a:extLst>
              <a:ext uri="{FF2B5EF4-FFF2-40B4-BE49-F238E27FC236}">
                <a16:creationId xmlns:a16="http://schemas.microsoft.com/office/drawing/2014/main" id="{AB2AA158-A5BF-A14F-8F22-B773EDFFF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43" name="Rectangle 118">
            <a:extLst>
              <a:ext uri="{FF2B5EF4-FFF2-40B4-BE49-F238E27FC236}">
                <a16:creationId xmlns:a16="http://schemas.microsoft.com/office/drawing/2014/main" id="{32B804AA-E1A5-984D-B932-2E9D03B462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44" name="Rectangle 119">
            <a:extLst>
              <a:ext uri="{FF2B5EF4-FFF2-40B4-BE49-F238E27FC236}">
                <a16:creationId xmlns:a16="http://schemas.microsoft.com/office/drawing/2014/main" id="{04A2422F-2678-414E-B4AA-9922A0F89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45" name="Rectangle 120">
            <a:extLst>
              <a:ext uri="{FF2B5EF4-FFF2-40B4-BE49-F238E27FC236}">
                <a16:creationId xmlns:a16="http://schemas.microsoft.com/office/drawing/2014/main" id="{68F9D872-A946-FC49-B65D-DAC0119E0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46" name="Rectangle 121">
            <a:extLst>
              <a:ext uri="{FF2B5EF4-FFF2-40B4-BE49-F238E27FC236}">
                <a16:creationId xmlns:a16="http://schemas.microsoft.com/office/drawing/2014/main" id="{C1859FC3-2080-ED42-A622-08478D7A61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47" name="Rectangle 122">
            <a:extLst>
              <a:ext uri="{FF2B5EF4-FFF2-40B4-BE49-F238E27FC236}">
                <a16:creationId xmlns:a16="http://schemas.microsoft.com/office/drawing/2014/main" id="{3BF170D1-125B-1A47-8415-52A513A2D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48" name="Rectangle 123">
            <a:extLst>
              <a:ext uri="{FF2B5EF4-FFF2-40B4-BE49-F238E27FC236}">
                <a16:creationId xmlns:a16="http://schemas.microsoft.com/office/drawing/2014/main" id="{E3A2CB11-C21A-2D43-BBFD-F7F93CEB9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49" name="Rectangle 124">
            <a:extLst>
              <a:ext uri="{FF2B5EF4-FFF2-40B4-BE49-F238E27FC236}">
                <a16:creationId xmlns:a16="http://schemas.microsoft.com/office/drawing/2014/main" id="{E71AC3D1-1956-8D42-B3E6-AC07976D9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50" name="Rectangle 125">
            <a:extLst>
              <a:ext uri="{FF2B5EF4-FFF2-40B4-BE49-F238E27FC236}">
                <a16:creationId xmlns:a16="http://schemas.microsoft.com/office/drawing/2014/main" id="{480E5080-1339-A54C-88A1-34FD3978B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51" name="Rectangle 126">
            <a:extLst>
              <a:ext uri="{FF2B5EF4-FFF2-40B4-BE49-F238E27FC236}">
                <a16:creationId xmlns:a16="http://schemas.microsoft.com/office/drawing/2014/main" id="{1DCC6133-2584-9C4C-AC1D-752FBF1CF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52" name="Rectangle 127">
            <a:extLst>
              <a:ext uri="{FF2B5EF4-FFF2-40B4-BE49-F238E27FC236}">
                <a16:creationId xmlns:a16="http://schemas.microsoft.com/office/drawing/2014/main" id="{E9C7FF54-18A5-1940-A564-FFD12E268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53" name="Rectangle 128">
            <a:extLst>
              <a:ext uri="{FF2B5EF4-FFF2-40B4-BE49-F238E27FC236}">
                <a16:creationId xmlns:a16="http://schemas.microsoft.com/office/drawing/2014/main" id="{8655C9FA-0C5F-D94B-89E1-672AE0E3C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54" name="Rectangle 129">
            <a:extLst>
              <a:ext uri="{FF2B5EF4-FFF2-40B4-BE49-F238E27FC236}">
                <a16:creationId xmlns:a16="http://schemas.microsoft.com/office/drawing/2014/main" id="{9EFAB98F-70AC-7E43-B616-137962749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9" y="6664325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55" name="Rectangle 130">
            <a:extLst>
              <a:ext uri="{FF2B5EF4-FFF2-40B4-BE49-F238E27FC236}">
                <a16:creationId xmlns:a16="http://schemas.microsoft.com/office/drawing/2014/main" id="{2C779726-4DFA-CC40-995B-45CF4EC2C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56" name="Rectangle 131">
            <a:extLst>
              <a:ext uri="{FF2B5EF4-FFF2-40B4-BE49-F238E27FC236}">
                <a16:creationId xmlns:a16="http://schemas.microsoft.com/office/drawing/2014/main" id="{F44CDBB6-76F5-654F-81D5-C45691EBF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57" name="Rectangle 132">
            <a:extLst>
              <a:ext uri="{FF2B5EF4-FFF2-40B4-BE49-F238E27FC236}">
                <a16:creationId xmlns:a16="http://schemas.microsoft.com/office/drawing/2014/main" id="{A7F0839F-CFA4-D146-8997-4E0344E4E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58" name="Rectangle 133">
            <a:extLst>
              <a:ext uri="{FF2B5EF4-FFF2-40B4-BE49-F238E27FC236}">
                <a16:creationId xmlns:a16="http://schemas.microsoft.com/office/drawing/2014/main" id="{3ABDD17D-4BD7-C44E-A4DD-193211C4F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59" name="Rectangle 134">
            <a:extLst>
              <a:ext uri="{FF2B5EF4-FFF2-40B4-BE49-F238E27FC236}">
                <a16:creationId xmlns:a16="http://schemas.microsoft.com/office/drawing/2014/main" id="{14D5C192-0767-1E45-BF4C-69788E4AF4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60" name="Rectangle 135">
            <a:extLst>
              <a:ext uri="{FF2B5EF4-FFF2-40B4-BE49-F238E27FC236}">
                <a16:creationId xmlns:a16="http://schemas.microsoft.com/office/drawing/2014/main" id="{988CE1BD-BA31-7845-A7EC-E3F070750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61" name="Rectangle 136">
            <a:extLst>
              <a:ext uri="{FF2B5EF4-FFF2-40B4-BE49-F238E27FC236}">
                <a16:creationId xmlns:a16="http://schemas.microsoft.com/office/drawing/2014/main" id="{1B3E53C6-100E-7C4E-883C-E5A34D560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62" name="Rectangle 137">
            <a:extLst>
              <a:ext uri="{FF2B5EF4-FFF2-40B4-BE49-F238E27FC236}">
                <a16:creationId xmlns:a16="http://schemas.microsoft.com/office/drawing/2014/main" id="{D1FB987D-0FA9-8B43-9589-CF9DA9E67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63" name="Rectangle 138">
            <a:extLst>
              <a:ext uri="{FF2B5EF4-FFF2-40B4-BE49-F238E27FC236}">
                <a16:creationId xmlns:a16="http://schemas.microsoft.com/office/drawing/2014/main" id="{E73E4739-B0D3-2448-B4E1-B5DC7F7ED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64" name="Rectangle 139">
            <a:extLst>
              <a:ext uri="{FF2B5EF4-FFF2-40B4-BE49-F238E27FC236}">
                <a16:creationId xmlns:a16="http://schemas.microsoft.com/office/drawing/2014/main" id="{A0CF9AB7-5C98-E049-904C-A2C072843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65" name="Rectangle 140">
            <a:extLst>
              <a:ext uri="{FF2B5EF4-FFF2-40B4-BE49-F238E27FC236}">
                <a16:creationId xmlns:a16="http://schemas.microsoft.com/office/drawing/2014/main" id="{78134CD5-5EE5-614A-8605-AE2D404C1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66" name="Rectangle 141">
            <a:extLst>
              <a:ext uri="{FF2B5EF4-FFF2-40B4-BE49-F238E27FC236}">
                <a16:creationId xmlns:a16="http://schemas.microsoft.com/office/drawing/2014/main" id="{D572A68E-2666-7B4A-83CF-5C26A43EF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67" name="Rectangle 142">
            <a:extLst>
              <a:ext uri="{FF2B5EF4-FFF2-40B4-BE49-F238E27FC236}">
                <a16:creationId xmlns:a16="http://schemas.microsoft.com/office/drawing/2014/main" id="{6BFD6398-795C-FA4F-84C5-0D3543B3A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68" name="Rectangle 143">
            <a:extLst>
              <a:ext uri="{FF2B5EF4-FFF2-40B4-BE49-F238E27FC236}">
                <a16:creationId xmlns:a16="http://schemas.microsoft.com/office/drawing/2014/main" id="{F2C9A34C-4A3E-3347-9167-4BAF053C88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69" name="Rectangle 144">
            <a:extLst>
              <a:ext uri="{FF2B5EF4-FFF2-40B4-BE49-F238E27FC236}">
                <a16:creationId xmlns:a16="http://schemas.microsoft.com/office/drawing/2014/main" id="{6D8151D3-D301-EF44-865A-F056C4E25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70" name="Rectangle 145">
            <a:extLst>
              <a:ext uri="{FF2B5EF4-FFF2-40B4-BE49-F238E27FC236}">
                <a16:creationId xmlns:a16="http://schemas.microsoft.com/office/drawing/2014/main" id="{EF7F4B8F-0E51-8F42-9617-12974CE2E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71" name="Rectangle 146">
            <a:extLst>
              <a:ext uri="{FF2B5EF4-FFF2-40B4-BE49-F238E27FC236}">
                <a16:creationId xmlns:a16="http://schemas.microsoft.com/office/drawing/2014/main" id="{E19ACB0B-B772-DC45-9152-FD563986A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72" name="Rectangle 147">
            <a:extLst>
              <a:ext uri="{FF2B5EF4-FFF2-40B4-BE49-F238E27FC236}">
                <a16:creationId xmlns:a16="http://schemas.microsoft.com/office/drawing/2014/main" id="{BFA3CB2E-157A-404D-B74A-47F9B0DB6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73" name="Rectangle 148">
            <a:extLst>
              <a:ext uri="{FF2B5EF4-FFF2-40B4-BE49-F238E27FC236}">
                <a16:creationId xmlns:a16="http://schemas.microsoft.com/office/drawing/2014/main" id="{8A7A0048-33CB-954C-B7B8-836BFD883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74" name="Rectangle 149">
            <a:extLst>
              <a:ext uri="{FF2B5EF4-FFF2-40B4-BE49-F238E27FC236}">
                <a16:creationId xmlns:a16="http://schemas.microsoft.com/office/drawing/2014/main" id="{0C8DE3B7-C403-9C4F-B19D-4CDE641F51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75" name="Rectangle 150">
            <a:extLst>
              <a:ext uri="{FF2B5EF4-FFF2-40B4-BE49-F238E27FC236}">
                <a16:creationId xmlns:a16="http://schemas.microsoft.com/office/drawing/2014/main" id="{426EDA2F-F20E-6B4E-8569-03529D138D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76" name="Freeform 151">
            <a:extLst>
              <a:ext uri="{FF2B5EF4-FFF2-40B4-BE49-F238E27FC236}">
                <a16:creationId xmlns:a16="http://schemas.microsoft.com/office/drawing/2014/main" id="{F348FC90-5C45-DC46-9156-9C9A2B90A571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77" name="Freeform 152">
            <a:extLst>
              <a:ext uri="{FF2B5EF4-FFF2-40B4-BE49-F238E27FC236}">
                <a16:creationId xmlns:a16="http://schemas.microsoft.com/office/drawing/2014/main" id="{8D7E9074-E403-4A4B-AD1E-3089C9EF0E69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78" name="Freeform 153">
            <a:extLst>
              <a:ext uri="{FF2B5EF4-FFF2-40B4-BE49-F238E27FC236}">
                <a16:creationId xmlns:a16="http://schemas.microsoft.com/office/drawing/2014/main" id="{8952C4DF-2F46-C24A-8A3A-BC13C8DAEDAE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79" name="Freeform 154">
            <a:extLst>
              <a:ext uri="{FF2B5EF4-FFF2-40B4-BE49-F238E27FC236}">
                <a16:creationId xmlns:a16="http://schemas.microsoft.com/office/drawing/2014/main" id="{1DE5F448-3F3C-394D-9DCC-C932C82DF74C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80" name="Rectangle 155">
            <a:extLst>
              <a:ext uri="{FF2B5EF4-FFF2-40B4-BE49-F238E27FC236}">
                <a16:creationId xmlns:a16="http://schemas.microsoft.com/office/drawing/2014/main" id="{5DCA1CB4-9739-2647-B39F-0DF8DB5C8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781" name="Freeform 156">
            <a:extLst>
              <a:ext uri="{FF2B5EF4-FFF2-40B4-BE49-F238E27FC236}">
                <a16:creationId xmlns:a16="http://schemas.microsoft.com/office/drawing/2014/main" id="{954FBEBF-7BD0-DC47-BA91-F45FA5256CFE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2" name="Freeform 157">
            <a:extLst>
              <a:ext uri="{FF2B5EF4-FFF2-40B4-BE49-F238E27FC236}">
                <a16:creationId xmlns:a16="http://schemas.microsoft.com/office/drawing/2014/main" id="{0AC8594B-394A-B94A-8827-0D9A759DC5D2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83" name="Freeform 158">
            <a:extLst>
              <a:ext uri="{FF2B5EF4-FFF2-40B4-BE49-F238E27FC236}">
                <a16:creationId xmlns:a16="http://schemas.microsoft.com/office/drawing/2014/main" id="{233CC767-DEE3-804A-893E-EC8B9EA80EDC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4" name="Freeform 159">
            <a:extLst>
              <a:ext uri="{FF2B5EF4-FFF2-40B4-BE49-F238E27FC236}">
                <a16:creationId xmlns:a16="http://schemas.microsoft.com/office/drawing/2014/main" id="{82F4661A-C1A0-E248-B121-D6C85A44D2C2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85" name="Freeform 160">
            <a:extLst>
              <a:ext uri="{FF2B5EF4-FFF2-40B4-BE49-F238E27FC236}">
                <a16:creationId xmlns:a16="http://schemas.microsoft.com/office/drawing/2014/main" id="{880AEE12-C4C0-CF4C-8EC3-493777963DFE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6" name="Freeform 161">
            <a:extLst>
              <a:ext uri="{FF2B5EF4-FFF2-40B4-BE49-F238E27FC236}">
                <a16:creationId xmlns:a16="http://schemas.microsoft.com/office/drawing/2014/main" id="{F0451E63-3AA9-9244-9274-EB55130F57A1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87" name="Freeform 162">
            <a:extLst>
              <a:ext uri="{FF2B5EF4-FFF2-40B4-BE49-F238E27FC236}">
                <a16:creationId xmlns:a16="http://schemas.microsoft.com/office/drawing/2014/main" id="{914DF736-5C7B-3744-9D7D-9EF93F70693B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8" name="Freeform 163">
            <a:extLst>
              <a:ext uri="{FF2B5EF4-FFF2-40B4-BE49-F238E27FC236}">
                <a16:creationId xmlns:a16="http://schemas.microsoft.com/office/drawing/2014/main" id="{3682CAD1-D325-844C-A2B1-F480BED9A067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89" name="Freeform 164">
            <a:extLst>
              <a:ext uri="{FF2B5EF4-FFF2-40B4-BE49-F238E27FC236}">
                <a16:creationId xmlns:a16="http://schemas.microsoft.com/office/drawing/2014/main" id="{7496FD99-F25E-554C-93FE-8CBEC5C126FA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0" name="Freeform 165">
            <a:extLst>
              <a:ext uri="{FF2B5EF4-FFF2-40B4-BE49-F238E27FC236}">
                <a16:creationId xmlns:a16="http://schemas.microsoft.com/office/drawing/2014/main" id="{0EAF2D52-13D9-0C42-AC53-D7CFD5ADC1B8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91" name="Freeform 166">
            <a:extLst>
              <a:ext uri="{FF2B5EF4-FFF2-40B4-BE49-F238E27FC236}">
                <a16:creationId xmlns:a16="http://schemas.microsoft.com/office/drawing/2014/main" id="{52EF2921-EAB7-BB4F-8F65-CA729F8224FD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2" name="Freeform 167">
            <a:extLst>
              <a:ext uri="{FF2B5EF4-FFF2-40B4-BE49-F238E27FC236}">
                <a16:creationId xmlns:a16="http://schemas.microsoft.com/office/drawing/2014/main" id="{4804822F-0190-BC4F-98F7-CEF32DDD9A8A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93" name="Freeform 168">
            <a:extLst>
              <a:ext uri="{FF2B5EF4-FFF2-40B4-BE49-F238E27FC236}">
                <a16:creationId xmlns:a16="http://schemas.microsoft.com/office/drawing/2014/main" id="{9267797C-5E2C-FB42-A2C2-90E921B5AECA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4" name="Freeform 169">
            <a:extLst>
              <a:ext uri="{FF2B5EF4-FFF2-40B4-BE49-F238E27FC236}">
                <a16:creationId xmlns:a16="http://schemas.microsoft.com/office/drawing/2014/main" id="{04894506-C9B1-A14F-A2A7-F5D57D2B100A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95" name="Freeform 170">
            <a:extLst>
              <a:ext uri="{FF2B5EF4-FFF2-40B4-BE49-F238E27FC236}">
                <a16:creationId xmlns:a16="http://schemas.microsoft.com/office/drawing/2014/main" id="{C4ED0B26-3A28-A94F-BCDD-92DA52374D57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6" name="Freeform 171">
            <a:extLst>
              <a:ext uri="{FF2B5EF4-FFF2-40B4-BE49-F238E27FC236}">
                <a16:creationId xmlns:a16="http://schemas.microsoft.com/office/drawing/2014/main" id="{608E3A21-86F1-974E-A20F-609D8C89B3E9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97" name="Freeform 172">
            <a:extLst>
              <a:ext uri="{FF2B5EF4-FFF2-40B4-BE49-F238E27FC236}">
                <a16:creationId xmlns:a16="http://schemas.microsoft.com/office/drawing/2014/main" id="{4E7A7737-4990-5D45-82E3-F7C529EF3C75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8" name="Freeform 173">
            <a:extLst>
              <a:ext uri="{FF2B5EF4-FFF2-40B4-BE49-F238E27FC236}">
                <a16:creationId xmlns:a16="http://schemas.microsoft.com/office/drawing/2014/main" id="{E802F986-FCBC-DD48-B627-DA2212536E27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799" name="Oval 175">
            <a:extLst>
              <a:ext uri="{FF2B5EF4-FFF2-40B4-BE49-F238E27FC236}">
                <a16:creationId xmlns:a16="http://schemas.microsoft.com/office/drawing/2014/main" id="{B49E115B-8855-B443-8CAE-0005DF109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0800" name="Oval 177">
            <a:extLst>
              <a:ext uri="{FF2B5EF4-FFF2-40B4-BE49-F238E27FC236}">
                <a16:creationId xmlns:a16="http://schemas.microsoft.com/office/drawing/2014/main" id="{54EBD5B1-6A9A-1F40-81CE-430A03026B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0801" name="Rectangle 178">
            <a:extLst>
              <a:ext uri="{FF2B5EF4-FFF2-40B4-BE49-F238E27FC236}">
                <a16:creationId xmlns:a16="http://schemas.microsoft.com/office/drawing/2014/main" id="{4EA53859-F34A-7444-A656-9FCCAD918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0802" name="Title 1">
            <a:extLst>
              <a:ext uri="{FF2B5EF4-FFF2-40B4-BE49-F238E27FC236}">
                <a16:creationId xmlns:a16="http://schemas.microsoft.com/office/drawing/2014/main" id="{61BDC2D3-3E25-5D42-AA4F-B9C2BE27C1CC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70803" name="TextBox 125">
            <a:extLst>
              <a:ext uri="{FF2B5EF4-FFF2-40B4-BE49-F238E27FC236}">
                <a16:creationId xmlns:a16="http://schemas.microsoft.com/office/drawing/2014/main" id="{9A772109-BD3B-3948-8095-D4AF7A0F52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6550026"/>
            <a:ext cx="25082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5.4 from the textbook ]</a:t>
            </a: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Line 31">
            <a:extLst>
              <a:ext uri="{FF2B5EF4-FFF2-40B4-BE49-F238E27FC236}">
                <a16:creationId xmlns:a16="http://schemas.microsoft.com/office/drawing/2014/main" id="{B1B12C35-42BD-2F48-9083-1C365381342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2" name="Line 32">
            <a:extLst>
              <a:ext uri="{FF2B5EF4-FFF2-40B4-BE49-F238E27FC236}">
                <a16:creationId xmlns:a16="http://schemas.microsoft.com/office/drawing/2014/main" id="{0AE7BEF2-1A35-174E-8B0B-777B22804BE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3" name="Line 33">
            <a:extLst>
              <a:ext uri="{FF2B5EF4-FFF2-40B4-BE49-F238E27FC236}">
                <a16:creationId xmlns:a16="http://schemas.microsoft.com/office/drawing/2014/main" id="{EF48A41E-7F4E-FF4F-BC77-2179577028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4" name="Line 34">
            <a:extLst>
              <a:ext uri="{FF2B5EF4-FFF2-40B4-BE49-F238E27FC236}">
                <a16:creationId xmlns:a16="http://schemas.microsoft.com/office/drawing/2014/main" id="{80FF7317-F154-CF4C-B14C-28512AA03D2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5" name="Line 35">
            <a:extLst>
              <a:ext uri="{FF2B5EF4-FFF2-40B4-BE49-F238E27FC236}">
                <a16:creationId xmlns:a16="http://schemas.microsoft.com/office/drawing/2014/main" id="{D541AB4B-1693-F644-9792-ABF97DEA55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6" name="Line 36">
            <a:extLst>
              <a:ext uri="{FF2B5EF4-FFF2-40B4-BE49-F238E27FC236}">
                <a16:creationId xmlns:a16="http://schemas.microsoft.com/office/drawing/2014/main" id="{6734D1EB-89AE-2543-A926-D46B0EC579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7" name="Line 37">
            <a:extLst>
              <a:ext uri="{FF2B5EF4-FFF2-40B4-BE49-F238E27FC236}">
                <a16:creationId xmlns:a16="http://schemas.microsoft.com/office/drawing/2014/main" id="{30E82E00-510C-8B42-814E-A22E0697725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8" name="Line 38">
            <a:extLst>
              <a:ext uri="{FF2B5EF4-FFF2-40B4-BE49-F238E27FC236}">
                <a16:creationId xmlns:a16="http://schemas.microsoft.com/office/drawing/2014/main" id="{3069566A-068A-DF4D-B901-49A1EF839C8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9" name="Line 39">
            <a:extLst>
              <a:ext uri="{FF2B5EF4-FFF2-40B4-BE49-F238E27FC236}">
                <a16:creationId xmlns:a16="http://schemas.microsoft.com/office/drawing/2014/main" id="{5FF75A1A-A06E-1943-956B-95B1DEAC71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0" name="Line 40">
            <a:extLst>
              <a:ext uri="{FF2B5EF4-FFF2-40B4-BE49-F238E27FC236}">
                <a16:creationId xmlns:a16="http://schemas.microsoft.com/office/drawing/2014/main" id="{C173FF6D-FB17-4543-AAEE-C6164A0CF77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1" name="Line 42">
            <a:extLst>
              <a:ext uri="{FF2B5EF4-FFF2-40B4-BE49-F238E27FC236}">
                <a16:creationId xmlns:a16="http://schemas.microsoft.com/office/drawing/2014/main" id="{6746C96D-DAF7-4F4C-8B31-B2AA3F44FD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2" name="Freeform 43">
            <a:extLst>
              <a:ext uri="{FF2B5EF4-FFF2-40B4-BE49-F238E27FC236}">
                <a16:creationId xmlns:a16="http://schemas.microsoft.com/office/drawing/2014/main" id="{6D61B390-DE72-E245-9ACD-28CDE30CBC38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3" name="Freeform 44">
            <a:extLst>
              <a:ext uri="{FF2B5EF4-FFF2-40B4-BE49-F238E27FC236}">
                <a16:creationId xmlns:a16="http://schemas.microsoft.com/office/drawing/2014/main" id="{DF6143EE-A96C-5843-AF76-7624FF45EB45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4" name="Freeform 45">
            <a:extLst>
              <a:ext uri="{FF2B5EF4-FFF2-40B4-BE49-F238E27FC236}">
                <a16:creationId xmlns:a16="http://schemas.microsoft.com/office/drawing/2014/main" id="{E3D9798C-D9DE-074B-9CEE-F8CEDEDBF948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5" name="Freeform 46">
            <a:extLst>
              <a:ext uri="{FF2B5EF4-FFF2-40B4-BE49-F238E27FC236}">
                <a16:creationId xmlns:a16="http://schemas.microsoft.com/office/drawing/2014/main" id="{C14BA006-43F2-2E44-91B6-654C0E8E61C3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6" name="Line 47">
            <a:extLst>
              <a:ext uri="{FF2B5EF4-FFF2-40B4-BE49-F238E27FC236}">
                <a16:creationId xmlns:a16="http://schemas.microsoft.com/office/drawing/2014/main" id="{CEBEEBEB-779E-2F47-AFF6-38590F455A4C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7" name="Line 48">
            <a:extLst>
              <a:ext uri="{FF2B5EF4-FFF2-40B4-BE49-F238E27FC236}">
                <a16:creationId xmlns:a16="http://schemas.microsoft.com/office/drawing/2014/main" id="{23A8E178-E0DE-FB41-AB6D-358B0843B22C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8" name="Freeform 49">
            <a:extLst>
              <a:ext uri="{FF2B5EF4-FFF2-40B4-BE49-F238E27FC236}">
                <a16:creationId xmlns:a16="http://schemas.microsoft.com/office/drawing/2014/main" id="{6C4E23C1-9616-F94F-8F1A-00F9B42231B2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9" name="Freeform 50">
            <a:extLst>
              <a:ext uri="{FF2B5EF4-FFF2-40B4-BE49-F238E27FC236}">
                <a16:creationId xmlns:a16="http://schemas.microsoft.com/office/drawing/2014/main" id="{F544BB62-A4E0-0C4C-9980-DAA919A9EB8C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0" name="Freeform 51">
            <a:extLst>
              <a:ext uri="{FF2B5EF4-FFF2-40B4-BE49-F238E27FC236}">
                <a16:creationId xmlns:a16="http://schemas.microsoft.com/office/drawing/2014/main" id="{C4FBF923-6C12-4443-87A8-318D27CD9212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1" name="Freeform 52">
            <a:extLst>
              <a:ext uri="{FF2B5EF4-FFF2-40B4-BE49-F238E27FC236}">
                <a16:creationId xmlns:a16="http://schemas.microsoft.com/office/drawing/2014/main" id="{11A5673C-09E9-2848-9E41-ABD85AEBC68A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2" name="Line 53">
            <a:extLst>
              <a:ext uri="{FF2B5EF4-FFF2-40B4-BE49-F238E27FC236}">
                <a16:creationId xmlns:a16="http://schemas.microsoft.com/office/drawing/2014/main" id="{26BF8EA1-AD4E-4A42-B04B-16C116CBF7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3" name="Line 54">
            <a:extLst>
              <a:ext uri="{FF2B5EF4-FFF2-40B4-BE49-F238E27FC236}">
                <a16:creationId xmlns:a16="http://schemas.microsoft.com/office/drawing/2014/main" id="{2707B7DA-83F9-A947-915A-15869AB20D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4" name="Freeform 55">
            <a:extLst>
              <a:ext uri="{FF2B5EF4-FFF2-40B4-BE49-F238E27FC236}">
                <a16:creationId xmlns:a16="http://schemas.microsoft.com/office/drawing/2014/main" id="{911D0DC5-A98B-B344-8092-CA22E81F5198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5" name="Freeform 56">
            <a:extLst>
              <a:ext uri="{FF2B5EF4-FFF2-40B4-BE49-F238E27FC236}">
                <a16:creationId xmlns:a16="http://schemas.microsoft.com/office/drawing/2014/main" id="{743B9002-21C9-4C43-9320-772DC1607B39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6" name="Freeform 57">
            <a:extLst>
              <a:ext uri="{FF2B5EF4-FFF2-40B4-BE49-F238E27FC236}">
                <a16:creationId xmlns:a16="http://schemas.microsoft.com/office/drawing/2014/main" id="{AA1521F9-76F4-9246-B127-0012ADF5711C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707" name="Oval 58">
            <a:extLst>
              <a:ext uri="{FF2B5EF4-FFF2-40B4-BE49-F238E27FC236}">
                <a16:creationId xmlns:a16="http://schemas.microsoft.com/office/drawing/2014/main" id="{3CBCDA69-89BA-3D40-97CE-B0D016B66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1708" name="Freeform 59">
            <a:extLst>
              <a:ext uri="{FF2B5EF4-FFF2-40B4-BE49-F238E27FC236}">
                <a16:creationId xmlns:a16="http://schemas.microsoft.com/office/drawing/2014/main" id="{7B0DAD4D-537B-4C4D-B5AA-C535BC8FDA11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709" name="Oval 60">
            <a:extLst>
              <a:ext uri="{FF2B5EF4-FFF2-40B4-BE49-F238E27FC236}">
                <a16:creationId xmlns:a16="http://schemas.microsoft.com/office/drawing/2014/main" id="{329E4184-2388-944F-8B29-02A0D3CF7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1710" name="Line 61">
            <a:extLst>
              <a:ext uri="{FF2B5EF4-FFF2-40B4-BE49-F238E27FC236}">
                <a16:creationId xmlns:a16="http://schemas.microsoft.com/office/drawing/2014/main" id="{34E9EF6E-7D88-E44D-A4D5-FDDE96B765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11" name="Line 62">
            <a:extLst>
              <a:ext uri="{FF2B5EF4-FFF2-40B4-BE49-F238E27FC236}">
                <a16:creationId xmlns:a16="http://schemas.microsoft.com/office/drawing/2014/main" id="{08341F76-C430-EC47-8A06-0D1C73D58A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12" name="Line 63">
            <a:extLst>
              <a:ext uri="{FF2B5EF4-FFF2-40B4-BE49-F238E27FC236}">
                <a16:creationId xmlns:a16="http://schemas.microsoft.com/office/drawing/2014/main" id="{C8F9DB10-755A-C544-9487-AFF3AD6854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13" name="Line 64">
            <a:extLst>
              <a:ext uri="{FF2B5EF4-FFF2-40B4-BE49-F238E27FC236}">
                <a16:creationId xmlns:a16="http://schemas.microsoft.com/office/drawing/2014/main" id="{FBA214C1-C6C4-2F4D-9701-A922595020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14" name="Rectangle 65">
            <a:extLst>
              <a:ext uri="{FF2B5EF4-FFF2-40B4-BE49-F238E27FC236}">
                <a16:creationId xmlns:a16="http://schemas.microsoft.com/office/drawing/2014/main" id="{1BB25262-FF58-2449-AC2C-1027CB309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1715" name="Rectangle 66">
            <a:extLst>
              <a:ext uri="{FF2B5EF4-FFF2-40B4-BE49-F238E27FC236}">
                <a16:creationId xmlns:a16="http://schemas.microsoft.com/office/drawing/2014/main" id="{7D383BA8-997E-1C45-8F78-0AF52B357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1716" name="Rectangle 67">
            <a:extLst>
              <a:ext uri="{FF2B5EF4-FFF2-40B4-BE49-F238E27FC236}">
                <a16:creationId xmlns:a16="http://schemas.microsoft.com/office/drawing/2014/main" id="{2CF05F41-7993-6741-90F5-D975452E9E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1717" name="Rectangle 68">
            <a:extLst>
              <a:ext uri="{FF2B5EF4-FFF2-40B4-BE49-F238E27FC236}">
                <a16:creationId xmlns:a16="http://schemas.microsoft.com/office/drawing/2014/main" id="{63179BCF-4719-A34A-A5B2-3C276F5DE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18" name="Rectangle 69">
            <a:extLst>
              <a:ext uri="{FF2B5EF4-FFF2-40B4-BE49-F238E27FC236}">
                <a16:creationId xmlns:a16="http://schemas.microsoft.com/office/drawing/2014/main" id="{A279F45F-C1A1-5146-AEF5-0725C7188C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19" name="Rectangle 70">
            <a:extLst>
              <a:ext uri="{FF2B5EF4-FFF2-40B4-BE49-F238E27FC236}">
                <a16:creationId xmlns:a16="http://schemas.microsoft.com/office/drawing/2014/main" id="{68756853-4AB4-6C4F-9469-2E285C8ECE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20" name="Rectangle 71">
            <a:extLst>
              <a:ext uri="{FF2B5EF4-FFF2-40B4-BE49-F238E27FC236}">
                <a16:creationId xmlns:a16="http://schemas.microsoft.com/office/drawing/2014/main" id="{B6C26DF5-0ED9-C741-BDF5-38E56C194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21" name="Rectangle 72">
            <a:extLst>
              <a:ext uri="{FF2B5EF4-FFF2-40B4-BE49-F238E27FC236}">
                <a16:creationId xmlns:a16="http://schemas.microsoft.com/office/drawing/2014/main" id="{11902067-AAB6-8748-908C-1D56A4A46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22" name="Rectangle 73">
            <a:extLst>
              <a:ext uri="{FF2B5EF4-FFF2-40B4-BE49-F238E27FC236}">
                <a16:creationId xmlns:a16="http://schemas.microsoft.com/office/drawing/2014/main" id="{5BB402A2-EBD0-5C45-91C4-8C9B7EBAC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23" name="Rectangle 74">
            <a:extLst>
              <a:ext uri="{FF2B5EF4-FFF2-40B4-BE49-F238E27FC236}">
                <a16:creationId xmlns:a16="http://schemas.microsoft.com/office/drawing/2014/main" id="{CBA3572B-07E0-EB47-A7FE-C1D6D7853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24" name="Rectangle 75">
            <a:extLst>
              <a:ext uri="{FF2B5EF4-FFF2-40B4-BE49-F238E27FC236}">
                <a16:creationId xmlns:a16="http://schemas.microsoft.com/office/drawing/2014/main" id="{5F557616-1D42-5B44-B1F5-26CD4F92D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25" name="Rectangle 76">
            <a:extLst>
              <a:ext uri="{FF2B5EF4-FFF2-40B4-BE49-F238E27FC236}">
                <a16:creationId xmlns:a16="http://schemas.microsoft.com/office/drawing/2014/main" id="{4972CD88-AFDF-5C4A-9CEC-C31157EF43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26" name="Rectangle 77">
            <a:extLst>
              <a:ext uri="{FF2B5EF4-FFF2-40B4-BE49-F238E27FC236}">
                <a16:creationId xmlns:a16="http://schemas.microsoft.com/office/drawing/2014/main" id="{58125060-068C-B54B-B84C-577AFFF52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27" name="Rectangle 78">
            <a:extLst>
              <a:ext uri="{FF2B5EF4-FFF2-40B4-BE49-F238E27FC236}">
                <a16:creationId xmlns:a16="http://schemas.microsoft.com/office/drawing/2014/main" id="{2E0B6669-A127-6A43-B276-08DE8FFC2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28" name="Rectangle 79">
            <a:extLst>
              <a:ext uri="{FF2B5EF4-FFF2-40B4-BE49-F238E27FC236}">
                <a16:creationId xmlns:a16="http://schemas.microsoft.com/office/drawing/2014/main" id="{577CEA3C-B465-B341-A2D8-72A444B7E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29" name="Rectangle 80">
            <a:extLst>
              <a:ext uri="{FF2B5EF4-FFF2-40B4-BE49-F238E27FC236}">
                <a16:creationId xmlns:a16="http://schemas.microsoft.com/office/drawing/2014/main" id="{2077B0DE-D52D-0844-AE6E-DE90C16F2F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30" name="Rectangle 81">
            <a:extLst>
              <a:ext uri="{FF2B5EF4-FFF2-40B4-BE49-F238E27FC236}">
                <a16:creationId xmlns:a16="http://schemas.microsoft.com/office/drawing/2014/main" id="{6A106826-E03A-9942-BB10-9628C6638E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31" name="Rectangle 82">
            <a:extLst>
              <a:ext uri="{FF2B5EF4-FFF2-40B4-BE49-F238E27FC236}">
                <a16:creationId xmlns:a16="http://schemas.microsoft.com/office/drawing/2014/main" id="{42CEE3F9-4895-844A-A79F-EFE5D9A84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32" name="Rectangle 83">
            <a:extLst>
              <a:ext uri="{FF2B5EF4-FFF2-40B4-BE49-F238E27FC236}">
                <a16:creationId xmlns:a16="http://schemas.microsoft.com/office/drawing/2014/main" id="{8CEF76F9-0888-5142-A6B5-31FC96975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33" name="Rectangle 84">
            <a:extLst>
              <a:ext uri="{FF2B5EF4-FFF2-40B4-BE49-F238E27FC236}">
                <a16:creationId xmlns:a16="http://schemas.microsoft.com/office/drawing/2014/main" id="{8E0F2BE6-4F69-A944-B7EE-9B9B4B836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34" name="Rectangle 85">
            <a:extLst>
              <a:ext uri="{FF2B5EF4-FFF2-40B4-BE49-F238E27FC236}">
                <a16:creationId xmlns:a16="http://schemas.microsoft.com/office/drawing/2014/main" id="{E8D8EA7B-A45F-6847-BCC6-31B3E77D75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35" name="Rectangle 86">
            <a:extLst>
              <a:ext uri="{FF2B5EF4-FFF2-40B4-BE49-F238E27FC236}">
                <a16:creationId xmlns:a16="http://schemas.microsoft.com/office/drawing/2014/main" id="{0F65789B-5A1F-6D4D-99DA-CF23077F4B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36" name="Freeform 87">
            <a:extLst>
              <a:ext uri="{FF2B5EF4-FFF2-40B4-BE49-F238E27FC236}">
                <a16:creationId xmlns:a16="http://schemas.microsoft.com/office/drawing/2014/main" id="{CBF01A53-2DDA-0D45-8838-7E44FFF113B6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37" name="Line 88">
            <a:extLst>
              <a:ext uri="{FF2B5EF4-FFF2-40B4-BE49-F238E27FC236}">
                <a16:creationId xmlns:a16="http://schemas.microsoft.com/office/drawing/2014/main" id="{ABF09FD3-7B9A-7C48-8491-699EBFCB3C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38" name="Freeform 89">
            <a:extLst>
              <a:ext uri="{FF2B5EF4-FFF2-40B4-BE49-F238E27FC236}">
                <a16:creationId xmlns:a16="http://schemas.microsoft.com/office/drawing/2014/main" id="{2062F341-B842-9246-85CB-12E5CA139CEB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39" name="Line 90">
            <a:extLst>
              <a:ext uri="{FF2B5EF4-FFF2-40B4-BE49-F238E27FC236}">
                <a16:creationId xmlns:a16="http://schemas.microsoft.com/office/drawing/2014/main" id="{08348C81-7C93-8B40-AB47-53DC79871D4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40" name="Freeform 91">
            <a:extLst>
              <a:ext uri="{FF2B5EF4-FFF2-40B4-BE49-F238E27FC236}">
                <a16:creationId xmlns:a16="http://schemas.microsoft.com/office/drawing/2014/main" id="{58C344F6-9B7A-7847-BF5F-8A751ECF67E8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41" name="Line 92">
            <a:extLst>
              <a:ext uri="{FF2B5EF4-FFF2-40B4-BE49-F238E27FC236}">
                <a16:creationId xmlns:a16="http://schemas.microsoft.com/office/drawing/2014/main" id="{496094ED-54BC-A347-B242-05F067F26F07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42" name="Freeform 93">
            <a:extLst>
              <a:ext uri="{FF2B5EF4-FFF2-40B4-BE49-F238E27FC236}">
                <a16:creationId xmlns:a16="http://schemas.microsoft.com/office/drawing/2014/main" id="{762504E9-769D-0749-80F1-D0F296A869A8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43" name="Line 94">
            <a:extLst>
              <a:ext uri="{FF2B5EF4-FFF2-40B4-BE49-F238E27FC236}">
                <a16:creationId xmlns:a16="http://schemas.microsoft.com/office/drawing/2014/main" id="{8FC69A74-073B-A74C-A53C-F6AE8F487189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44" name="Freeform 95">
            <a:extLst>
              <a:ext uri="{FF2B5EF4-FFF2-40B4-BE49-F238E27FC236}">
                <a16:creationId xmlns:a16="http://schemas.microsoft.com/office/drawing/2014/main" id="{35031185-967A-B14D-A0DA-E6623082AC83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45" name="Line 96">
            <a:extLst>
              <a:ext uri="{FF2B5EF4-FFF2-40B4-BE49-F238E27FC236}">
                <a16:creationId xmlns:a16="http://schemas.microsoft.com/office/drawing/2014/main" id="{127BFC60-1964-A848-8F4F-EE1F40DCBE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46" name="Freeform 97">
            <a:extLst>
              <a:ext uri="{FF2B5EF4-FFF2-40B4-BE49-F238E27FC236}">
                <a16:creationId xmlns:a16="http://schemas.microsoft.com/office/drawing/2014/main" id="{10014EE0-B71C-0C4C-AF7F-9A102B7C7A12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47" name="Line 98">
            <a:extLst>
              <a:ext uri="{FF2B5EF4-FFF2-40B4-BE49-F238E27FC236}">
                <a16:creationId xmlns:a16="http://schemas.microsoft.com/office/drawing/2014/main" id="{23B6EBD5-839A-4B45-9A92-6E01E721679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48" name="Freeform 99">
            <a:extLst>
              <a:ext uri="{FF2B5EF4-FFF2-40B4-BE49-F238E27FC236}">
                <a16:creationId xmlns:a16="http://schemas.microsoft.com/office/drawing/2014/main" id="{D8072D2A-C6DE-F540-8636-B1E61C2F18FE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49" name="Line 100">
            <a:extLst>
              <a:ext uri="{FF2B5EF4-FFF2-40B4-BE49-F238E27FC236}">
                <a16:creationId xmlns:a16="http://schemas.microsoft.com/office/drawing/2014/main" id="{7262BD0B-7498-9E4C-811C-31653389EC78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50" name="Freeform 101">
            <a:extLst>
              <a:ext uri="{FF2B5EF4-FFF2-40B4-BE49-F238E27FC236}">
                <a16:creationId xmlns:a16="http://schemas.microsoft.com/office/drawing/2014/main" id="{C118D173-E48B-1F43-9804-C47EE5B95A65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51" name="Line 102">
            <a:extLst>
              <a:ext uri="{FF2B5EF4-FFF2-40B4-BE49-F238E27FC236}">
                <a16:creationId xmlns:a16="http://schemas.microsoft.com/office/drawing/2014/main" id="{E322EE1C-B04F-2340-9223-AB5F38BED00B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52" name="Rectangle 103">
            <a:extLst>
              <a:ext uri="{FF2B5EF4-FFF2-40B4-BE49-F238E27FC236}">
                <a16:creationId xmlns:a16="http://schemas.microsoft.com/office/drawing/2014/main" id="{89D6030C-D31C-3542-AC6B-27D5F9390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1753" name="Rectangle 104">
            <a:extLst>
              <a:ext uri="{FF2B5EF4-FFF2-40B4-BE49-F238E27FC236}">
                <a16:creationId xmlns:a16="http://schemas.microsoft.com/office/drawing/2014/main" id="{E0314DF2-5040-C54C-B095-16772E665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1754" name="Freeform 105">
            <a:extLst>
              <a:ext uri="{FF2B5EF4-FFF2-40B4-BE49-F238E27FC236}">
                <a16:creationId xmlns:a16="http://schemas.microsoft.com/office/drawing/2014/main" id="{CF843296-910C-F044-B3C1-C3201E2FA867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755" name="Line 106">
            <a:extLst>
              <a:ext uri="{FF2B5EF4-FFF2-40B4-BE49-F238E27FC236}">
                <a16:creationId xmlns:a16="http://schemas.microsoft.com/office/drawing/2014/main" id="{5123C29A-D652-D34A-9C51-240D4A6A6E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56" name="Rectangle 107">
            <a:extLst>
              <a:ext uri="{FF2B5EF4-FFF2-40B4-BE49-F238E27FC236}">
                <a16:creationId xmlns:a16="http://schemas.microsoft.com/office/drawing/2014/main" id="{E1EB416B-BEAF-BE44-A376-5AE2C22E8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57" name="Rectangle 108">
            <a:extLst>
              <a:ext uri="{FF2B5EF4-FFF2-40B4-BE49-F238E27FC236}">
                <a16:creationId xmlns:a16="http://schemas.microsoft.com/office/drawing/2014/main" id="{8E21CD54-E85A-1047-9700-68BE2F734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58" name="Rectangle 109">
            <a:extLst>
              <a:ext uri="{FF2B5EF4-FFF2-40B4-BE49-F238E27FC236}">
                <a16:creationId xmlns:a16="http://schemas.microsoft.com/office/drawing/2014/main" id="{1617ED4F-38D7-B549-8B1B-8C3CE3A11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59" name="Rectangle 110">
            <a:extLst>
              <a:ext uri="{FF2B5EF4-FFF2-40B4-BE49-F238E27FC236}">
                <a16:creationId xmlns:a16="http://schemas.microsoft.com/office/drawing/2014/main" id="{DEB29732-8C1D-044A-BD68-CB5740579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60" name="Rectangle 111">
            <a:extLst>
              <a:ext uri="{FF2B5EF4-FFF2-40B4-BE49-F238E27FC236}">
                <a16:creationId xmlns:a16="http://schemas.microsoft.com/office/drawing/2014/main" id="{65572DCD-A15B-E747-A194-039D47AA6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61" name="Rectangle 112">
            <a:extLst>
              <a:ext uri="{FF2B5EF4-FFF2-40B4-BE49-F238E27FC236}">
                <a16:creationId xmlns:a16="http://schemas.microsoft.com/office/drawing/2014/main" id="{B2346F5A-988E-8B4B-B43E-6E8237CA1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62" name="Rectangle 113">
            <a:extLst>
              <a:ext uri="{FF2B5EF4-FFF2-40B4-BE49-F238E27FC236}">
                <a16:creationId xmlns:a16="http://schemas.microsoft.com/office/drawing/2014/main" id="{CF5CA466-B3AD-6D44-A757-19D4CEBEE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63" name="Rectangle 114">
            <a:extLst>
              <a:ext uri="{FF2B5EF4-FFF2-40B4-BE49-F238E27FC236}">
                <a16:creationId xmlns:a16="http://schemas.microsoft.com/office/drawing/2014/main" id="{9230E7D8-3180-4A41-96B0-2D6FD8E2D9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64" name="Rectangle 115">
            <a:extLst>
              <a:ext uri="{FF2B5EF4-FFF2-40B4-BE49-F238E27FC236}">
                <a16:creationId xmlns:a16="http://schemas.microsoft.com/office/drawing/2014/main" id="{7CD214E4-4D54-0747-9292-421981430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65" name="Rectangle 116">
            <a:extLst>
              <a:ext uri="{FF2B5EF4-FFF2-40B4-BE49-F238E27FC236}">
                <a16:creationId xmlns:a16="http://schemas.microsoft.com/office/drawing/2014/main" id="{81569244-D212-E748-823D-BAEE6DB91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66" name="Rectangle 117">
            <a:extLst>
              <a:ext uri="{FF2B5EF4-FFF2-40B4-BE49-F238E27FC236}">
                <a16:creationId xmlns:a16="http://schemas.microsoft.com/office/drawing/2014/main" id="{A99F8EB3-6807-814D-838C-8F70139BF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67" name="Rectangle 118">
            <a:extLst>
              <a:ext uri="{FF2B5EF4-FFF2-40B4-BE49-F238E27FC236}">
                <a16:creationId xmlns:a16="http://schemas.microsoft.com/office/drawing/2014/main" id="{9CD60443-FC79-6C4C-B6FE-3D042B139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68" name="Rectangle 119">
            <a:extLst>
              <a:ext uri="{FF2B5EF4-FFF2-40B4-BE49-F238E27FC236}">
                <a16:creationId xmlns:a16="http://schemas.microsoft.com/office/drawing/2014/main" id="{206956C2-179E-D44C-BEE8-A1E6F37E8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69" name="Rectangle 120">
            <a:extLst>
              <a:ext uri="{FF2B5EF4-FFF2-40B4-BE49-F238E27FC236}">
                <a16:creationId xmlns:a16="http://schemas.microsoft.com/office/drawing/2014/main" id="{2CF8BD44-C979-6E4A-9A1B-FEF995340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70" name="Rectangle 121">
            <a:extLst>
              <a:ext uri="{FF2B5EF4-FFF2-40B4-BE49-F238E27FC236}">
                <a16:creationId xmlns:a16="http://schemas.microsoft.com/office/drawing/2014/main" id="{B868AC26-962C-8D4D-A640-14AA6AD49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71" name="Rectangle 122">
            <a:extLst>
              <a:ext uri="{FF2B5EF4-FFF2-40B4-BE49-F238E27FC236}">
                <a16:creationId xmlns:a16="http://schemas.microsoft.com/office/drawing/2014/main" id="{181D6D2E-29DB-0C46-8AFA-56A09B528E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72" name="Rectangle 123">
            <a:extLst>
              <a:ext uri="{FF2B5EF4-FFF2-40B4-BE49-F238E27FC236}">
                <a16:creationId xmlns:a16="http://schemas.microsoft.com/office/drawing/2014/main" id="{E2353E05-5D29-3D41-A21E-05A6F335F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73" name="Rectangle 124">
            <a:extLst>
              <a:ext uri="{FF2B5EF4-FFF2-40B4-BE49-F238E27FC236}">
                <a16:creationId xmlns:a16="http://schemas.microsoft.com/office/drawing/2014/main" id="{5D4AA842-86BE-9144-8BFC-68EF2DD90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74" name="Rectangle 125">
            <a:extLst>
              <a:ext uri="{FF2B5EF4-FFF2-40B4-BE49-F238E27FC236}">
                <a16:creationId xmlns:a16="http://schemas.microsoft.com/office/drawing/2014/main" id="{BB5BCE56-80FB-E94E-B400-9093CF5850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75" name="Rectangle 126">
            <a:extLst>
              <a:ext uri="{FF2B5EF4-FFF2-40B4-BE49-F238E27FC236}">
                <a16:creationId xmlns:a16="http://schemas.microsoft.com/office/drawing/2014/main" id="{BBEDD1E8-A943-CC47-AB10-1D22C90BB6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76" name="Rectangle 127">
            <a:extLst>
              <a:ext uri="{FF2B5EF4-FFF2-40B4-BE49-F238E27FC236}">
                <a16:creationId xmlns:a16="http://schemas.microsoft.com/office/drawing/2014/main" id="{2AE9EA6C-1E84-C641-9390-27372399F0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77" name="Rectangle 128">
            <a:extLst>
              <a:ext uri="{FF2B5EF4-FFF2-40B4-BE49-F238E27FC236}">
                <a16:creationId xmlns:a16="http://schemas.microsoft.com/office/drawing/2014/main" id="{A886BF17-3A53-A64F-BB58-7C8D0D0CB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78" name="Rectangle 129">
            <a:extLst>
              <a:ext uri="{FF2B5EF4-FFF2-40B4-BE49-F238E27FC236}">
                <a16:creationId xmlns:a16="http://schemas.microsoft.com/office/drawing/2014/main" id="{F22B9C9E-D345-B04F-B69F-42E6F45410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9" y="6664325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79" name="Rectangle 130">
            <a:extLst>
              <a:ext uri="{FF2B5EF4-FFF2-40B4-BE49-F238E27FC236}">
                <a16:creationId xmlns:a16="http://schemas.microsoft.com/office/drawing/2014/main" id="{A66EBC24-74DC-8D46-8C45-C731981DFA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80" name="Rectangle 131">
            <a:extLst>
              <a:ext uri="{FF2B5EF4-FFF2-40B4-BE49-F238E27FC236}">
                <a16:creationId xmlns:a16="http://schemas.microsoft.com/office/drawing/2014/main" id="{C8F07EE5-1C07-7546-B31C-CB88CF3AF6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81" name="Rectangle 132">
            <a:extLst>
              <a:ext uri="{FF2B5EF4-FFF2-40B4-BE49-F238E27FC236}">
                <a16:creationId xmlns:a16="http://schemas.microsoft.com/office/drawing/2014/main" id="{1A7E3AEC-8873-AB4D-8AAA-221AD675D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82" name="Rectangle 133">
            <a:extLst>
              <a:ext uri="{FF2B5EF4-FFF2-40B4-BE49-F238E27FC236}">
                <a16:creationId xmlns:a16="http://schemas.microsoft.com/office/drawing/2014/main" id="{24B9A3A9-B4EA-3F4A-99EF-421273963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83" name="Rectangle 134">
            <a:extLst>
              <a:ext uri="{FF2B5EF4-FFF2-40B4-BE49-F238E27FC236}">
                <a16:creationId xmlns:a16="http://schemas.microsoft.com/office/drawing/2014/main" id="{A2592062-E23F-E146-B688-97F481A1E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84" name="Rectangle 135">
            <a:extLst>
              <a:ext uri="{FF2B5EF4-FFF2-40B4-BE49-F238E27FC236}">
                <a16:creationId xmlns:a16="http://schemas.microsoft.com/office/drawing/2014/main" id="{613ED865-4508-634C-A167-E9CF67807D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85" name="Rectangle 136">
            <a:extLst>
              <a:ext uri="{FF2B5EF4-FFF2-40B4-BE49-F238E27FC236}">
                <a16:creationId xmlns:a16="http://schemas.microsoft.com/office/drawing/2014/main" id="{FA9E79B3-C0AF-A04F-B59F-81196F2190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86" name="Rectangle 137">
            <a:extLst>
              <a:ext uri="{FF2B5EF4-FFF2-40B4-BE49-F238E27FC236}">
                <a16:creationId xmlns:a16="http://schemas.microsoft.com/office/drawing/2014/main" id="{EBFCC27B-346E-2B4E-AFC7-608FC9945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87" name="Rectangle 138">
            <a:extLst>
              <a:ext uri="{FF2B5EF4-FFF2-40B4-BE49-F238E27FC236}">
                <a16:creationId xmlns:a16="http://schemas.microsoft.com/office/drawing/2014/main" id="{A0A647E1-30E2-B047-971F-C529CCF16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88" name="Rectangle 139">
            <a:extLst>
              <a:ext uri="{FF2B5EF4-FFF2-40B4-BE49-F238E27FC236}">
                <a16:creationId xmlns:a16="http://schemas.microsoft.com/office/drawing/2014/main" id="{E2C49833-6394-1D49-9DF8-F3323D061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89" name="Rectangle 140">
            <a:extLst>
              <a:ext uri="{FF2B5EF4-FFF2-40B4-BE49-F238E27FC236}">
                <a16:creationId xmlns:a16="http://schemas.microsoft.com/office/drawing/2014/main" id="{5AB7E989-2591-5348-A59E-92C8E9712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90" name="Rectangle 141">
            <a:extLst>
              <a:ext uri="{FF2B5EF4-FFF2-40B4-BE49-F238E27FC236}">
                <a16:creationId xmlns:a16="http://schemas.microsoft.com/office/drawing/2014/main" id="{FAD5CB0D-0CCC-5D46-AFE7-D2D9C317BE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91" name="Rectangle 142">
            <a:extLst>
              <a:ext uri="{FF2B5EF4-FFF2-40B4-BE49-F238E27FC236}">
                <a16:creationId xmlns:a16="http://schemas.microsoft.com/office/drawing/2014/main" id="{D570C7E0-B3B0-6B4F-A0AF-690C2F2C1D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92" name="Rectangle 143">
            <a:extLst>
              <a:ext uri="{FF2B5EF4-FFF2-40B4-BE49-F238E27FC236}">
                <a16:creationId xmlns:a16="http://schemas.microsoft.com/office/drawing/2014/main" id="{D071DC8A-F6FA-FD4D-ABA1-9D0611BFEF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93" name="Rectangle 144">
            <a:extLst>
              <a:ext uri="{FF2B5EF4-FFF2-40B4-BE49-F238E27FC236}">
                <a16:creationId xmlns:a16="http://schemas.microsoft.com/office/drawing/2014/main" id="{8D87A0D9-7685-F743-9D4E-8D376A979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94" name="Rectangle 145">
            <a:extLst>
              <a:ext uri="{FF2B5EF4-FFF2-40B4-BE49-F238E27FC236}">
                <a16:creationId xmlns:a16="http://schemas.microsoft.com/office/drawing/2014/main" id="{7130F768-1F46-A446-ADED-A96CD6283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95" name="Rectangle 146">
            <a:extLst>
              <a:ext uri="{FF2B5EF4-FFF2-40B4-BE49-F238E27FC236}">
                <a16:creationId xmlns:a16="http://schemas.microsoft.com/office/drawing/2014/main" id="{AFDD6DA7-4D7D-CD46-B7DF-F883D3771E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96" name="Rectangle 147">
            <a:extLst>
              <a:ext uri="{FF2B5EF4-FFF2-40B4-BE49-F238E27FC236}">
                <a16:creationId xmlns:a16="http://schemas.microsoft.com/office/drawing/2014/main" id="{7A6E9B3F-818F-7944-91C9-525008161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97" name="Rectangle 148">
            <a:extLst>
              <a:ext uri="{FF2B5EF4-FFF2-40B4-BE49-F238E27FC236}">
                <a16:creationId xmlns:a16="http://schemas.microsoft.com/office/drawing/2014/main" id="{62369789-5B8E-A548-8832-274A504E0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98" name="Rectangle 149">
            <a:extLst>
              <a:ext uri="{FF2B5EF4-FFF2-40B4-BE49-F238E27FC236}">
                <a16:creationId xmlns:a16="http://schemas.microsoft.com/office/drawing/2014/main" id="{50D07BEA-D07C-6242-ABCC-543A3D5A2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799" name="Rectangle 150">
            <a:extLst>
              <a:ext uri="{FF2B5EF4-FFF2-40B4-BE49-F238E27FC236}">
                <a16:creationId xmlns:a16="http://schemas.microsoft.com/office/drawing/2014/main" id="{9C6FACD5-CCF3-A44C-829A-7A9ED95D0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800" name="Freeform 151">
            <a:extLst>
              <a:ext uri="{FF2B5EF4-FFF2-40B4-BE49-F238E27FC236}">
                <a16:creationId xmlns:a16="http://schemas.microsoft.com/office/drawing/2014/main" id="{B6A35E08-906F-7D43-B3FA-6C07DEFCADEA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801" name="Freeform 152">
            <a:extLst>
              <a:ext uri="{FF2B5EF4-FFF2-40B4-BE49-F238E27FC236}">
                <a16:creationId xmlns:a16="http://schemas.microsoft.com/office/drawing/2014/main" id="{629512C0-AEC5-3941-9D5D-F9C8DEEE4C00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802" name="Freeform 153">
            <a:extLst>
              <a:ext uri="{FF2B5EF4-FFF2-40B4-BE49-F238E27FC236}">
                <a16:creationId xmlns:a16="http://schemas.microsoft.com/office/drawing/2014/main" id="{9FBDB028-B899-7B4D-A5FB-1259BC6290C5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803" name="Freeform 154">
            <a:extLst>
              <a:ext uri="{FF2B5EF4-FFF2-40B4-BE49-F238E27FC236}">
                <a16:creationId xmlns:a16="http://schemas.microsoft.com/office/drawing/2014/main" id="{770A291E-608F-6A4E-A4D6-42D0724D8915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804" name="Rectangle 155">
            <a:extLst>
              <a:ext uri="{FF2B5EF4-FFF2-40B4-BE49-F238E27FC236}">
                <a16:creationId xmlns:a16="http://schemas.microsoft.com/office/drawing/2014/main" id="{967D2B61-EFB8-9249-9453-2684BF3C9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805" name="Freeform 156">
            <a:extLst>
              <a:ext uri="{FF2B5EF4-FFF2-40B4-BE49-F238E27FC236}">
                <a16:creationId xmlns:a16="http://schemas.microsoft.com/office/drawing/2014/main" id="{D495C268-6405-5649-BF9B-ECEC1F6CE875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806" name="Freeform 157">
            <a:extLst>
              <a:ext uri="{FF2B5EF4-FFF2-40B4-BE49-F238E27FC236}">
                <a16:creationId xmlns:a16="http://schemas.microsoft.com/office/drawing/2014/main" id="{21F19B79-0516-A64D-8A4A-94248FE4A778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807" name="Freeform 158">
            <a:extLst>
              <a:ext uri="{FF2B5EF4-FFF2-40B4-BE49-F238E27FC236}">
                <a16:creationId xmlns:a16="http://schemas.microsoft.com/office/drawing/2014/main" id="{5E08C9DA-8385-A746-9BB8-BD758366EDCB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808" name="Freeform 159">
            <a:extLst>
              <a:ext uri="{FF2B5EF4-FFF2-40B4-BE49-F238E27FC236}">
                <a16:creationId xmlns:a16="http://schemas.microsoft.com/office/drawing/2014/main" id="{C103FAA8-2B01-0A4D-B053-D84E762898EC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809" name="Freeform 160">
            <a:extLst>
              <a:ext uri="{FF2B5EF4-FFF2-40B4-BE49-F238E27FC236}">
                <a16:creationId xmlns:a16="http://schemas.microsoft.com/office/drawing/2014/main" id="{D7A3C7F8-2331-A847-B714-4402C6EA2440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810" name="Freeform 161">
            <a:extLst>
              <a:ext uri="{FF2B5EF4-FFF2-40B4-BE49-F238E27FC236}">
                <a16:creationId xmlns:a16="http://schemas.microsoft.com/office/drawing/2014/main" id="{8391F93E-8588-394F-8D16-BEE189E9B9AF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811" name="Freeform 162">
            <a:extLst>
              <a:ext uri="{FF2B5EF4-FFF2-40B4-BE49-F238E27FC236}">
                <a16:creationId xmlns:a16="http://schemas.microsoft.com/office/drawing/2014/main" id="{8DE63826-78BC-1F44-B0E0-796B84AAD70A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812" name="Freeform 163">
            <a:extLst>
              <a:ext uri="{FF2B5EF4-FFF2-40B4-BE49-F238E27FC236}">
                <a16:creationId xmlns:a16="http://schemas.microsoft.com/office/drawing/2014/main" id="{5AF411B7-652D-B54A-AE32-3AFD1816ACE3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813" name="Freeform 164">
            <a:extLst>
              <a:ext uri="{FF2B5EF4-FFF2-40B4-BE49-F238E27FC236}">
                <a16:creationId xmlns:a16="http://schemas.microsoft.com/office/drawing/2014/main" id="{3FC8166C-161E-404A-B826-648DF4D7696D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814" name="Freeform 165">
            <a:extLst>
              <a:ext uri="{FF2B5EF4-FFF2-40B4-BE49-F238E27FC236}">
                <a16:creationId xmlns:a16="http://schemas.microsoft.com/office/drawing/2014/main" id="{E927AB51-1F65-7243-A6B2-2830575857D5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815" name="Freeform 166">
            <a:extLst>
              <a:ext uri="{FF2B5EF4-FFF2-40B4-BE49-F238E27FC236}">
                <a16:creationId xmlns:a16="http://schemas.microsoft.com/office/drawing/2014/main" id="{4DDB1273-9421-804A-BD1C-71C6C51F5977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816" name="Freeform 167">
            <a:extLst>
              <a:ext uri="{FF2B5EF4-FFF2-40B4-BE49-F238E27FC236}">
                <a16:creationId xmlns:a16="http://schemas.microsoft.com/office/drawing/2014/main" id="{6F4AC95E-D785-A742-A404-C4820C41E777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817" name="Freeform 168">
            <a:extLst>
              <a:ext uri="{FF2B5EF4-FFF2-40B4-BE49-F238E27FC236}">
                <a16:creationId xmlns:a16="http://schemas.microsoft.com/office/drawing/2014/main" id="{D5160BA8-C6C4-4943-B143-ECFB6DB3244E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818" name="Freeform 169">
            <a:extLst>
              <a:ext uri="{FF2B5EF4-FFF2-40B4-BE49-F238E27FC236}">
                <a16:creationId xmlns:a16="http://schemas.microsoft.com/office/drawing/2014/main" id="{816809E9-EBCE-904E-AA3B-16094E985DFF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819" name="Freeform 170">
            <a:extLst>
              <a:ext uri="{FF2B5EF4-FFF2-40B4-BE49-F238E27FC236}">
                <a16:creationId xmlns:a16="http://schemas.microsoft.com/office/drawing/2014/main" id="{79AFE572-CFA0-D141-8913-A45767505ACA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820" name="Freeform 171">
            <a:extLst>
              <a:ext uri="{FF2B5EF4-FFF2-40B4-BE49-F238E27FC236}">
                <a16:creationId xmlns:a16="http://schemas.microsoft.com/office/drawing/2014/main" id="{002CCDD1-A835-EC4C-9AA4-5A00E13B0F31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821" name="Freeform 172">
            <a:extLst>
              <a:ext uri="{FF2B5EF4-FFF2-40B4-BE49-F238E27FC236}">
                <a16:creationId xmlns:a16="http://schemas.microsoft.com/office/drawing/2014/main" id="{BF0911A2-F83E-4E42-BAB6-F7AA436A5365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822" name="Freeform 173">
            <a:extLst>
              <a:ext uri="{FF2B5EF4-FFF2-40B4-BE49-F238E27FC236}">
                <a16:creationId xmlns:a16="http://schemas.microsoft.com/office/drawing/2014/main" id="{46C18ECF-BB97-F848-A928-180B71A2A397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823" name="Oval 175">
            <a:extLst>
              <a:ext uri="{FF2B5EF4-FFF2-40B4-BE49-F238E27FC236}">
                <a16:creationId xmlns:a16="http://schemas.microsoft.com/office/drawing/2014/main" id="{6E5EC278-8D52-9D4F-B631-F734DC414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1824" name="Oval 177">
            <a:extLst>
              <a:ext uri="{FF2B5EF4-FFF2-40B4-BE49-F238E27FC236}">
                <a16:creationId xmlns:a16="http://schemas.microsoft.com/office/drawing/2014/main" id="{11177F95-E97F-8343-8AF1-94CC26020A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1825" name="Rectangle 178">
            <a:extLst>
              <a:ext uri="{FF2B5EF4-FFF2-40B4-BE49-F238E27FC236}">
                <a16:creationId xmlns:a16="http://schemas.microsoft.com/office/drawing/2014/main" id="{284BBBD0-2D6B-664B-A760-AC065AF8E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1826" name="Title 1">
            <a:extLst>
              <a:ext uri="{FF2B5EF4-FFF2-40B4-BE49-F238E27FC236}">
                <a16:creationId xmlns:a16="http://schemas.microsoft.com/office/drawing/2014/main" id="{B888B05C-C17F-D546-82C7-0F28A16BDB9E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71827" name="TextBox 125">
            <a:extLst>
              <a:ext uri="{FF2B5EF4-FFF2-40B4-BE49-F238E27FC236}">
                <a16:creationId xmlns:a16="http://schemas.microsoft.com/office/drawing/2014/main" id="{C2C84B40-B5A3-1F4A-BF5C-C07B9765BA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6550026"/>
            <a:ext cx="25082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5.4 from the textbook ]</a:t>
            </a:r>
          </a:p>
        </p:txBody>
      </p:sp>
      <p:sp>
        <p:nvSpPr>
          <p:cNvPr id="71828" name="Oval 1">
            <a:extLst>
              <a:ext uri="{FF2B5EF4-FFF2-40B4-BE49-F238E27FC236}">
                <a16:creationId xmlns:a16="http://schemas.microsoft.com/office/drawing/2014/main" id="{BF82560A-438E-3F40-9CC7-46A4A98EF2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1" y="4191000"/>
            <a:ext cx="995363" cy="19812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Line 31">
            <a:extLst>
              <a:ext uri="{FF2B5EF4-FFF2-40B4-BE49-F238E27FC236}">
                <a16:creationId xmlns:a16="http://schemas.microsoft.com/office/drawing/2014/main" id="{C1399448-57AD-8A43-94FC-313AC93E2F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06" name="Line 32">
            <a:extLst>
              <a:ext uri="{FF2B5EF4-FFF2-40B4-BE49-F238E27FC236}">
                <a16:creationId xmlns:a16="http://schemas.microsoft.com/office/drawing/2014/main" id="{986B8B2B-9F58-E240-BFED-699BFEE2F7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07" name="Line 33">
            <a:extLst>
              <a:ext uri="{FF2B5EF4-FFF2-40B4-BE49-F238E27FC236}">
                <a16:creationId xmlns:a16="http://schemas.microsoft.com/office/drawing/2014/main" id="{4E56B789-FA7D-924B-9803-79FB395F19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08" name="Line 34">
            <a:extLst>
              <a:ext uri="{FF2B5EF4-FFF2-40B4-BE49-F238E27FC236}">
                <a16:creationId xmlns:a16="http://schemas.microsoft.com/office/drawing/2014/main" id="{5CCE40AA-6722-0044-B2E9-2A68DD9F67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09" name="Line 35">
            <a:extLst>
              <a:ext uri="{FF2B5EF4-FFF2-40B4-BE49-F238E27FC236}">
                <a16:creationId xmlns:a16="http://schemas.microsoft.com/office/drawing/2014/main" id="{94084154-51AB-9F42-A9D4-B9E95D02DB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0" name="Line 36">
            <a:extLst>
              <a:ext uri="{FF2B5EF4-FFF2-40B4-BE49-F238E27FC236}">
                <a16:creationId xmlns:a16="http://schemas.microsoft.com/office/drawing/2014/main" id="{50B8D5AE-3C3D-4B49-BDDB-52DDC1A6CBE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1" name="Line 37">
            <a:extLst>
              <a:ext uri="{FF2B5EF4-FFF2-40B4-BE49-F238E27FC236}">
                <a16:creationId xmlns:a16="http://schemas.microsoft.com/office/drawing/2014/main" id="{8AF5171F-E26C-E744-8945-BDB4C15009C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2" name="Line 38">
            <a:extLst>
              <a:ext uri="{FF2B5EF4-FFF2-40B4-BE49-F238E27FC236}">
                <a16:creationId xmlns:a16="http://schemas.microsoft.com/office/drawing/2014/main" id="{D49C9623-0E96-1F43-8D2D-18A480A327F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3" name="Line 39">
            <a:extLst>
              <a:ext uri="{FF2B5EF4-FFF2-40B4-BE49-F238E27FC236}">
                <a16:creationId xmlns:a16="http://schemas.microsoft.com/office/drawing/2014/main" id="{FB3B4364-8E60-4A47-93EE-7EE9B566304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4" name="Line 40">
            <a:extLst>
              <a:ext uri="{FF2B5EF4-FFF2-40B4-BE49-F238E27FC236}">
                <a16:creationId xmlns:a16="http://schemas.microsoft.com/office/drawing/2014/main" id="{0D55E228-0F6B-B348-8787-6D76A3ECCC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5" name="Line 42">
            <a:extLst>
              <a:ext uri="{FF2B5EF4-FFF2-40B4-BE49-F238E27FC236}">
                <a16:creationId xmlns:a16="http://schemas.microsoft.com/office/drawing/2014/main" id="{F8F3DD39-B751-4B4B-913B-883BFF6819D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6" name="Freeform 43">
            <a:extLst>
              <a:ext uri="{FF2B5EF4-FFF2-40B4-BE49-F238E27FC236}">
                <a16:creationId xmlns:a16="http://schemas.microsoft.com/office/drawing/2014/main" id="{DEC76014-024D-2A42-85D5-BA35CE6E87AB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7" name="Freeform 44">
            <a:extLst>
              <a:ext uri="{FF2B5EF4-FFF2-40B4-BE49-F238E27FC236}">
                <a16:creationId xmlns:a16="http://schemas.microsoft.com/office/drawing/2014/main" id="{4305B322-2E18-9243-A7D7-FE46FD1A2F35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8" name="Freeform 45">
            <a:extLst>
              <a:ext uri="{FF2B5EF4-FFF2-40B4-BE49-F238E27FC236}">
                <a16:creationId xmlns:a16="http://schemas.microsoft.com/office/drawing/2014/main" id="{D8F67326-01B3-1A43-99BA-9B122773A662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9" name="Freeform 46">
            <a:extLst>
              <a:ext uri="{FF2B5EF4-FFF2-40B4-BE49-F238E27FC236}">
                <a16:creationId xmlns:a16="http://schemas.microsoft.com/office/drawing/2014/main" id="{F4798EDB-33A5-954C-AEF5-963778EBCEBE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20" name="Line 47">
            <a:extLst>
              <a:ext uri="{FF2B5EF4-FFF2-40B4-BE49-F238E27FC236}">
                <a16:creationId xmlns:a16="http://schemas.microsoft.com/office/drawing/2014/main" id="{01F8F392-00BA-C647-94A1-E9B6862A9BE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21" name="Line 48">
            <a:extLst>
              <a:ext uri="{FF2B5EF4-FFF2-40B4-BE49-F238E27FC236}">
                <a16:creationId xmlns:a16="http://schemas.microsoft.com/office/drawing/2014/main" id="{F84DE484-0C03-7B46-80E7-5C5381589A5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22" name="Freeform 49">
            <a:extLst>
              <a:ext uri="{FF2B5EF4-FFF2-40B4-BE49-F238E27FC236}">
                <a16:creationId xmlns:a16="http://schemas.microsoft.com/office/drawing/2014/main" id="{7A16BA26-9946-7E47-BEAF-A6000A9C92CD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23" name="Freeform 50">
            <a:extLst>
              <a:ext uri="{FF2B5EF4-FFF2-40B4-BE49-F238E27FC236}">
                <a16:creationId xmlns:a16="http://schemas.microsoft.com/office/drawing/2014/main" id="{F37FF0C0-882A-CD44-A767-CA0FEA100E92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24" name="Freeform 51">
            <a:extLst>
              <a:ext uri="{FF2B5EF4-FFF2-40B4-BE49-F238E27FC236}">
                <a16:creationId xmlns:a16="http://schemas.microsoft.com/office/drawing/2014/main" id="{DBBA7DD5-E8A8-424B-8834-64E2B0AA4D78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25" name="Freeform 52">
            <a:extLst>
              <a:ext uri="{FF2B5EF4-FFF2-40B4-BE49-F238E27FC236}">
                <a16:creationId xmlns:a16="http://schemas.microsoft.com/office/drawing/2014/main" id="{8C0C769C-CC46-534F-8D3E-F8235760AD23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26" name="Line 53">
            <a:extLst>
              <a:ext uri="{FF2B5EF4-FFF2-40B4-BE49-F238E27FC236}">
                <a16:creationId xmlns:a16="http://schemas.microsoft.com/office/drawing/2014/main" id="{3925D99A-7405-464F-AF4B-F929B71F43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27" name="Line 54">
            <a:extLst>
              <a:ext uri="{FF2B5EF4-FFF2-40B4-BE49-F238E27FC236}">
                <a16:creationId xmlns:a16="http://schemas.microsoft.com/office/drawing/2014/main" id="{C73E1829-98F2-7D4D-890C-366C13436CE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28" name="Freeform 55">
            <a:extLst>
              <a:ext uri="{FF2B5EF4-FFF2-40B4-BE49-F238E27FC236}">
                <a16:creationId xmlns:a16="http://schemas.microsoft.com/office/drawing/2014/main" id="{56D06E1A-5D60-5B49-9BD6-C2D18477BF6F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29" name="Freeform 56">
            <a:extLst>
              <a:ext uri="{FF2B5EF4-FFF2-40B4-BE49-F238E27FC236}">
                <a16:creationId xmlns:a16="http://schemas.microsoft.com/office/drawing/2014/main" id="{0ADAD788-84A6-B248-8EA1-F27AFCCEDF84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30" name="Freeform 57">
            <a:extLst>
              <a:ext uri="{FF2B5EF4-FFF2-40B4-BE49-F238E27FC236}">
                <a16:creationId xmlns:a16="http://schemas.microsoft.com/office/drawing/2014/main" id="{24DC1167-FA21-5F41-A623-BDEC9A92E87F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731" name="Oval 58">
            <a:extLst>
              <a:ext uri="{FF2B5EF4-FFF2-40B4-BE49-F238E27FC236}">
                <a16:creationId xmlns:a16="http://schemas.microsoft.com/office/drawing/2014/main" id="{E1AA51EF-CD56-C34A-B100-386F6C1865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32" name="Freeform 59">
            <a:extLst>
              <a:ext uri="{FF2B5EF4-FFF2-40B4-BE49-F238E27FC236}">
                <a16:creationId xmlns:a16="http://schemas.microsoft.com/office/drawing/2014/main" id="{75C58A2A-BC98-6640-8947-B34D6ECC8D5A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733" name="Oval 60">
            <a:extLst>
              <a:ext uri="{FF2B5EF4-FFF2-40B4-BE49-F238E27FC236}">
                <a16:creationId xmlns:a16="http://schemas.microsoft.com/office/drawing/2014/main" id="{087934DE-48FA-F247-AF89-35B6979F7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34" name="Line 61">
            <a:extLst>
              <a:ext uri="{FF2B5EF4-FFF2-40B4-BE49-F238E27FC236}">
                <a16:creationId xmlns:a16="http://schemas.microsoft.com/office/drawing/2014/main" id="{3EA37C27-9795-764F-9F00-DFE4C537DB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35" name="Line 62">
            <a:extLst>
              <a:ext uri="{FF2B5EF4-FFF2-40B4-BE49-F238E27FC236}">
                <a16:creationId xmlns:a16="http://schemas.microsoft.com/office/drawing/2014/main" id="{F07365ED-3D91-AF4E-AA78-101AFCB132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36" name="Line 63">
            <a:extLst>
              <a:ext uri="{FF2B5EF4-FFF2-40B4-BE49-F238E27FC236}">
                <a16:creationId xmlns:a16="http://schemas.microsoft.com/office/drawing/2014/main" id="{85686E4F-5564-6444-BEB9-9AB157B975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37" name="Line 64">
            <a:extLst>
              <a:ext uri="{FF2B5EF4-FFF2-40B4-BE49-F238E27FC236}">
                <a16:creationId xmlns:a16="http://schemas.microsoft.com/office/drawing/2014/main" id="{E03ED16B-EEA0-6E42-87EE-0264CB7631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38" name="Rectangle 65">
            <a:extLst>
              <a:ext uri="{FF2B5EF4-FFF2-40B4-BE49-F238E27FC236}">
                <a16:creationId xmlns:a16="http://schemas.microsoft.com/office/drawing/2014/main" id="{4831703A-A1F9-4B43-A476-6FEFE2DA2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2739" name="Rectangle 66">
            <a:extLst>
              <a:ext uri="{FF2B5EF4-FFF2-40B4-BE49-F238E27FC236}">
                <a16:creationId xmlns:a16="http://schemas.microsoft.com/office/drawing/2014/main" id="{322F50F7-ECB0-E649-AFCA-CD30FD805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2740" name="Rectangle 67">
            <a:extLst>
              <a:ext uri="{FF2B5EF4-FFF2-40B4-BE49-F238E27FC236}">
                <a16:creationId xmlns:a16="http://schemas.microsoft.com/office/drawing/2014/main" id="{ADC70672-5463-0B4C-A72F-A532462E8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2741" name="Rectangle 68">
            <a:extLst>
              <a:ext uri="{FF2B5EF4-FFF2-40B4-BE49-F238E27FC236}">
                <a16:creationId xmlns:a16="http://schemas.microsoft.com/office/drawing/2014/main" id="{157FC522-95AF-024C-80AF-C17D4EF61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42" name="Rectangle 69">
            <a:extLst>
              <a:ext uri="{FF2B5EF4-FFF2-40B4-BE49-F238E27FC236}">
                <a16:creationId xmlns:a16="http://schemas.microsoft.com/office/drawing/2014/main" id="{72B63FF5-CF6E-814C-A90B-720143BC5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43" name="Rectangle 70">
            <a:extLst>
              <a:ext uri="{FF2B5EF4-FFF2-40B4-BE49-F238E27FC236}">
                <a16:creationId xmlns:a16="http://schemas.microsoft.com/office/drawing/2014/main" id="{85D05E30-1370-9949-8021-779460CB55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44" name="Rectangle 71">
            <a:extLst>
              <a:ext uri="{FF2B5EF4-FFF2-40B4-BE49-F238E27FC236}">
                <a16:creationId xmlns:a16="http://schemas.microsoft.com/office/drawing/2014/main" id="{F75554CB-5BF8-004B-8A02-E6DF2E5DF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45" name="Rectangle 72">
            <a:extLst>
              <a:ext uri="{FF2B5EF4-FFF2-40B4-BE49-F238E27FC236}">
                <a16:creationId xmlns:a16="http://schemas.microsoft.com/office/drawing/2014/main" id="{D33257AD-5BE9-494A-9CD6-0F0E659BF4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46" name="Rectangle 73">
            <a:extLst>
              <a:ext uri="{FF2B5EF4-FFF2-40B4-BE49-F238E27FC236}">
                <a16:creationId xmlns:a16="http://schemas.microsoft.com/office/drawing/2014/main" id="{67C618E8-C482-564A-B628-EEFCC01F3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47" name="Rectangle 74">
            <a:extLst>
              <a:ext uri="{FF2B5EF4-FFF2-40B4-BE49-F238E27FC236}">
                <a16:creationId xmlns:a16="http://schemas.microsoft.com/office/drawing/2014/main" id="{3E05D87D-10A1-7448-A8FA-AE67B6861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48" name="Rectangle 75">
            <a:extLst>
              <a:ext uri="{FF2B5EF4-FFF2-40B4-BE49-F238E27FC236}">
                <a16:creationId xmlns:a16="http://schemas.microsoft.com/office/drawing/2014/main" id="{DDBCC43C-1CEB-4D4D-88BA-3CDA1839B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49" name="Rectangle 76">
            <a:extLst>
              <a:ext uri="{FF2B5EF4-FFF2-40B4-BE49-F238E27FC236}">
                <a16:creationId xmlns:a16="http://schemas.microsoft.com/office/drawing/2014/main" id="{5E1E6E57-014E-1D43-A2D0-17204B2E0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50" name="Rectangle 77">
            <a:extLst>
              <a:ext uri="{FF2B5EF4-FFF2-40B4-BE49-F238E27FC236}">
                <a16:creationId xmlns:a16="http://schemas.microsoft.com/office/drawing/2014/main" id="{7F936DE6-0C95-7D45-976F-99145EA82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51" name="Rectangle 78">
            <a:extLst>
              <a:ext uri="{FF2B5EF4-FFF2-40B4-BE49-F238E27FC236}">
                <a16:creationId xmlns:a16="http://schemas.microsoft.com/office/drawing/2014/main" id="{5517B081-1C34-B141-B8E6-3D8732C737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52" name="Rectangle 79">
            <a:extLst>
              <a:ext uri="{FF2B5EF4-FFF2-40B4-BE49-F238E27FC236}">
                <a16:creationId xmlns:a16="http://schemas.microsoft.com/office/drawing/2014/main" id="{253185D8-FAE8-2D43-BE94-BFCBC20F5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53" name="Rectangle 80">
            <a:extLst>
              <a:ext uri="{FF2B5EF4-FFF2-40B4-BE49-F238E27FC236}">
                <a16:creationId xmlns:a16="http://schemas.microsoft.com/office/drawing/2014/main" id="{5C03188F-D7E3-F34F-8AD0-92DB11D5EC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54" name="Rectangle 81">
            <a:extLst>
              <a:ext uri="{FF2B5EF4-FFF2-40B4-BE49-F238E27FC236}">
                <a16:creationId xmlns:a16="http://schemas.microsoft.com/office/drawing/2014/main" id="{D4073A85-CC23-1940-B754-9833D2B59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55" name="Rectangle 82">
            <a:extLst>
              <a:ext uri="{FF2B5EF4-FFF2-40B4-BE49-F238E27FC236}">
                <a16:creationId xmlns:a16="http://schemas.microsoft.com/office/drawing/2014/main" id="{BA640AA4-47CF-4643-8EFF-0AD539E9A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56" name="Rectangle 83">
            <a:extLst>
              <a:ext uri="{FF2B5EF4-FFF2-40B4-BE49-F238E27FC236}">
                <a16:creationId xmlns:a16="http://schemas.microsoft.com/office/drawing/2014/main" id="{2CD1E7A7-93F3-C244-8881-5579A4850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57" name="Rectangle 84">
            <a:extLst>
              <a:ext uri="{FF2B5EF4-FFF2-40B4-BE49-F238E27FC236}">
                <a16:creationId xmlns:a16="http://schemas.microsoft.com/office/drawing/2014/main" id="{475BFD6A-A63D-B54C-B250-4BC4237BE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58" name="Rectangle 85">
            <a:extLst>
              <a:ext uri="{FF2B5EF4-FFF2-40B4-BE49-F238E27FC236}">
                <a16:creationId xmlns:a16="http://schemas.microsoft.com/office/drawing/2014/main" id="{F2741B22-03DA-094B-9E68-4D2845D82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59" name="Rectangle 86">
            <a:extLst>
              <a:ext uri="{FF2B5EF4-FFF2-40B4-BE49-F238E27FC236}">
                <a16:creationId xmlns:a16="http://schemas.microsoft.com/office/drawing/2014/main" id="{D4914BB7-6D94-F14B-8DAA-627825BD5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60" name="Freeform 87">
            <a:extLst>
              <a:ext uri="{FF2B5EF4-FFF2-40B4-BE49-F238E27FC236}">
                <a16:creationId xmlns:a16="http://schemas.microsoft.com/office/drawing/2014/main" id="{2A3464C0-ED49-8F46-8371-9805FB6EEA66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61" name="Line 88">
            <a:extLst>
              <a:ext uri="{FF2B5EF4-FFF2-40B4-BE49-F238E27FC236}">
                <a16:creationId xmlns:a16="http://schemas.microsoft.com/office/drawing/2014/main" id="{18F3A06A-29C7-CF4F-8333-A47C6A45205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62" name="Freeform 89">
            <a:extLst>
              <a:ext uri="{FF2B5EF4-FFF2-40B4-BE49-F238E27FC236}">
                <a16:creationId xmlns:a16="http://schemas.microsoft.com/office/drawing/2014/main" id="{6F823412-353E-3748-B401-609DD7386865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63" name="Line 90">
            <a:extLst>
              <a:ext uri="{FF2B5EF4-FFF2-40B4-BE49-F238E27FC236}">
                <a16:creationId xmlns:a16="http://schemas.microsoft.com/office/drawing/2014/main" id="{60C32E7D-5DB5-7443-BD7B-F212D13E50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64" name="Freeform 91">
            <a:extLst>
              <a:ext uri="{FF2B5EF4-FFF2-40B4-BE49-F238E27FC236}">
                <a16:creationId xmlns:a16="http://schemas.microsoft.com/office/drawing/2014/main" id="{5912E6F0-4F32-F44C-A645-F6A7E2614EA3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65" name="Line 92">
            <a:extLst>
              <a:ext uri="{FF2B5EF4-FFF2-40B4-BE49-F238E27FC236}">
                <a16:creationId xmlns:a16="http://schemas.microsoft.com/office/drawing/2014/main" id="{BA9E3887-51AB-8F4B-9112-D623F4EE9D8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66" name="Freeform 93">
            <a:extLst>
              <a:ext uri="{FF2B5EF4-FFF2-40B4-BE49-F238E27FC236}">
                <a16:creationId xmlns:a16="http://schemas.microsoft.com/office/drawing/2014/main" id="{7A7AEEA7-11F8-CC4B-99AC-9D94EEE8645D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67" name="Line 94">
            <a:extLst>
              <a:ext uri="{FF2B5EF4-FFF2-40B4-BE49-F238E27FC236}">
                <a16:creationId xmlns:a16="http://schemas.microsoft.com/office/drawing/2014/main" id="{DDC86660-ED9A-F14A-A3BB-1D88C9685617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68" name="Freeform 95">
            <a:extLst>
              <a:ext uri="{FF2B5EF4-FFF2-40B4-BE49-F238E27FC236}">
                <a16:creationId xmlns:a16="http://schemas.microsoft.com/office/drawing/2014/main" id="{60014889-B9DE-0D40-94A1-89BFE2A56759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69" name="Line 96">
            <a:extLst>
              <a:ext uri="{FF2B5EF4-FFF2-40B4-BE49-F238E27FC236}">
                <a16:creationId xmlns:a16="http://schemas.microsoft.com/office/drawing/2014/main" id="{64E87AFC-828D-2446-88D6-684BD3B6E5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70" name="Freeform 97">
            <a:extLst>
              <a:ext uri="{FF2B5EF4-FFF2-40B4-BE49-F238E27FC236}">
                <a16:creationId xmlns:a16="http://schemas.microsoft.com/office/drawing/2014/main" id="{FC9AAB83-7B65-904A-AEC5-C0BD06ADFC96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71" name="Line 98">
            <a:extLst>
              <a:ext uri="{FF2B5EF4-FFF2-40B4-BE49-F238E27FC236}">
                <a16:creationId xmlns:a16="http://schemas.microsoft.com/office/drawing/2014/main" id="{B1CB7F0F-2FEA-4849-BE07-5165DDA045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72" name="Freeform 99">
            <a:extLst>
              <a:ext uri="{FF2B5EF4-FFF2-40B4-BE49-F238E27FC236}">
                <a16:creationId xmlns:a16="http://schemas.microsoft.com/office/drawing/2014/main" id="{50B0B73A-45D3-AC44-A51C-2FC19994892C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73" name="Line 100">
            <a:extLst>
              <a:ext uri="{FF2B5EF4-FFF2-40B4-BE49-F238E27FC236}">
                <a16:creationId xmlns:a16="http://schemas.microsoft.com/office/drawing/2014/main" id="{998CAE80-F7E5-5944-AD2E-981CD6D11835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74" name="Freeform 101">
            <a:extLst>
              <a:ext uri="{FF2B5EF4-FFF2-40B4-BE49-F238E27FC236}">
                <a16:creationId xmlns:a16="http://schemas.microsoft.com/office/drawing/2014/main" id="{811CE77A-D017-D74D-BE17-54FDD369EC73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75" name="Line 102">
            <a:extLst>
              <a:ext uri="{FF2B5EF4-FFF2-40B4-BE49-F238E27FC236}">
                <a16:creationId xmlns:a16="http://schemas.microsoft.com/office/drawing/2014/main" id="{817E7FF0-290D-B640-9302-F625194FF7E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76" name="Rectangle 103">
            <a:extLst>
              <a:ext uri="{FF2B5EF4-FFF2-40B4-BE49-F238E27FC236}">
                <a16:creationId xmlns:a16="http://schemas.microsoft.com/office/drawing/2014/main" id="{C7C024F6-6DD6-9B4C-8524-A74289CD56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77" name="Rectangle 104">
            <a:extLst>
              <a:ext uri="{FF2B5EF4-FFF2-40B4-BE49-F238E27FC236}">
                <a16:creationId xmlns:a16="http://schemas.microsoft.com/office/drawing/2014/main" id="{3FC44748-1EF7-8847-ADCC-21638F483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78" name="Freeform 105">
            <a:extLst>
              <a:ext uri="{FF2B5EF4-FFF2-40B4-BE49-F238E27FC236}">
                <a16:creationId xmlns:a16="http://schemas.microsoft.com/office/drawing/2014/main" id="{839B7495-94A0-B844-92A9-CDC4D3880ADE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779" name="Line 106">
            <a:extLst>
              <a:ext uri="{FF2B5EF4-FFF2-40B4-BE49-F238E27FC236}">
                <a16:creationId xmlns:a16="http://schemas.microsoft.com/office/drawing/2014/main" id="{B7AB14DB-1155-F645-9745-CD68B4E56A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80" name="Rectangle 107">
            <a:extLst>
              <a:ext uri="{FF2B5EF4-FFF2-40B4-BE49-F238E27FC236}">
                <a16:creationId xmlns:a16="http://schemas.microsoft.com/office/drawing/2014/main" id="{3218794B-34A3-AF47-9169-458E08795A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81" name="Rectangle 108">
            <a:extLst>
              <a:ext uri="{FF2B5EF4-FFF2-40B4-BE49-F238E27FC236}">
                <a16:creationId xmlns:a16="http://schemas.microsoft.com/office/drawing/2014/main" id="{97EA03E1-A05F-D445-9FCB-2D64031C24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82" name="Rectangle 109">
            <a:extLst>
              <a:ext uri="{FF2B5EF4-FFF2-40B4-BE49-F238E27FC236}">
                <a16:creationId xmlns:a16="http://schemas.microsoft.com/office/drawing/2014/main" id="{3638320A-5B72-5047-97B8-3CFEA751E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83" name="Rectangle 110">
            <a:extLst>
              <a:ext uri="{FF2B5EF4-FFF2-40B4-BE49-F238E27FC236}">
                <a16:creationId xmlns:a16="http://schemas.microsoft.com/office/drawing/2014/main" id="{D881DE16-95B0-EB43-8857-2F7F7346A8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84" name="Rectangle 111">
            <a:extLst>
              <a:ext uri="{FF2B5EF4-FFF2-40B4-BE49-F238E27FC236}">
                <a16:creationId xmlns:a16="http://schemas.microsoft.com/office/drawing/2014/main" id="{1948E5E6-1194-B646-8F7C-4B8FA53B9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85" name="Rectangle 112">
            <a:extLst>
              <a:ext uri="{FF2B5EF4-FFF2-40B4-BE49-F238E27FC236}">
                <a16:creationId xmlns:a16="http://schemas.microsoft.com/office/drawing/2014/main" id="{49122F45-0857-7D49-BF2B-A869CDD0B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86" name="Rectangle 113">
            <a:extLst>
              <a:ext uri="{FF2B5EF4-FFF2-40B4-BE49-F238E27FC236}">
                <a16:creationId xmlns:a16="http://schemas.microsoft.com/office/drawing/2014/main" id="{F8658CC8-AED5-EC4E-AD89-9D64BEEAD9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87" name="Rectangle 114">
            <a:extLst>
              <a:ext uri="{FF2B5EF4-FFF2-40B4-BE49-F238E27FC236}">
                <a16:creationId xmlns:a16="http://schemas.microsoft.com/office/drawing/2014/main" id="{F6156B7F-7DC6-F741-BC9D-D0E44E2364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88" name="Rectangle 115">
            <a:extLst>
              <a:ext uri="{FF2B5EF4-FFF2-40B4-BE49-F238E27FC236}">
                <a16:creationId xmlns:a16="http://schemas.microsoft.com/office/drawing/2014/main" id="{FF0B3147-C86B-E140-AA6A-F623FB10C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89" name="Rectangle 116">
            <a:extLst>
              <a:ext uri="{FF2B5EF4-FFF2-40B4-BE49-F238E27FC236}">
                <a16:creationId xmlns:a16="http://schemas.microsoft.com/office/drawing/2014/main" id="{9FD757FD-E71E-584D-BBF8-789BCE0F0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90" name="Rectangle 117">
            <a:extLst>
              <a:ext uri="{FF2B5EF4-FFF2-40B4-BE49-F238E27FC236}">
                <a16:creationId xmlns:a16="http://schemas.microsoft.com/office/drawing/2014/main" id="{D726AC29-4AF7-2B48-8170-46826C943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91" name="Rectangle 118">
            <a:extLst>
              <a:ext uri="{FF2B5EF4-FFF2-40B4-BE49-F238E27FC236}">
                <a16:creationId xmlns:a16="http://schemas.microsoft.com/office/drawing/2014/main" id="{DDD6DD17-4FC3-D84A-A3E8-737C13D85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92" name="Rectangle 119">
            <a:extLst>
              <a:ext uri="{FF2B5EF4-FFF2-40B4-BE49-F238E27FC236}">
                <a16:creationId xmlns:a16="http://schemas.microsoft.com/office/drawing/2014/main" id="{E68DEE5F-B9C7-EB4C-AE6F-E129203FA1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93" name="Rectangle 120">
            <a:extLst>
              <a:ext uri="{FF2B5EF4-FFF2-40B4-BE49-F238E27FC236}">
                <a16:creationId xmlns:a16="http://schemas.microsoft.com/office/drawing/2014/main" id="{CF449FAD-45E9-5843-84F2-8486C390A5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94" name="Rectangle 121">
            <a:extLst>
              <a:ext uri="{FF2B5EF4-FFF2-40B4-BE49-F238E27FC236}">
                <a16:creationId xmlns:a16="http://schemas.microsoft.com/office/drawing/2014/main" id="{05C7FD8A-0723-DB40-BCFA-77ACA16264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95" name="Rectangle 122">
            <a:extLst>
              <a:ext uri="{FF2B5EF4-FFF2-40B4-BE49-F238E27FC236}">
                <a16:creationId xmlns:a16="http://schemas.microsoft.com/office/drawing/2014/main" id="{AF02D1B7-A2C2-6842-A243-83BBD5591E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96" name="Rectangle 123">
            <a:extLst>
              <a:ext uri="{FF2B5EF4-FFF2-40B4-BE49-F238E27FC236}">
                <a16:creationId xmlns:a16="http://schemas.microsoft.com/office/drawing/2014/main" id="{686B7F38-6562-4B4D-9B33-A0D533308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97" name="Rectangle 124">
            <a:extLst>
              <a:ext uri="{FF2B5EF4-FFF2-40B4-BE49-F238E27FC236}">
                <a16:creationId xmlns:a16="http://schemas.microsoft.com/office/drawing/2014/main" id="{4FFE0033-46CC-444F-83C8-0D2AE072E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98" name="Rectangle 125">
            <a:extLst>
              <a:ext uri="{FF2B5EF4-FFF2-40B4-BE49-F238E27FC236}">
                <a16:creationId xmlns:a16="http://schemas.microsoft.com/office/drawing/2014/main" id="{487C4BC4-EBCC-5C4D-B78F-97A253A90B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799" name="Rectangle 126">
            <a:extLst>
              <a:ext uri="{FF2B5EF4-FFF2-40B4-BE49-F238E27FC236}">
                <a16:creationId xmlns:a16="http://schemas.microsoft.com/office/drawing/2014/main" id="{C6CCFEDD-D31E-0645-9B97-82A4E95F3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00" name="Rectangle 127">
            <a:extLst>
              <a:ext uri="{FF2B5EF4-FFF2-40B4-BE49-F238E27FC236}">
                <a16:creationId xmlns:a16="http://schemas.microsoft.com/office/drawing/2014/main" id="{BC854E1F-E0C4-1648-A39B-D978F2485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01" name="Rectangle 128">
            <a:extLst>
              <a:ext uri="{FF2B5EF4-FFF2-40B4-BE49-F238E27FC236}">
                <a16:creationId xmlns:a16="http://schemas.microsoft.com/office/drawing/2014/main" id="{8D66EFF9-5405-274F-9E6B-FA580D3E7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02" name="Rectangle 129">
            <a:extLst>
              <a:ext uri="{FF2B5EF4-FFF2-40B4-BE49-F238E27FC236}">
                <a16:creationId xmlns:a16="http://schemas.microsoft.com/office/drawing/2014/main" id="{AE3B3752-6EE6-E249-8515-005B92152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03" name="Rectangle 130">
            <a:extLst>
              <a:ext uri="{FF2B5EF4-FFF2-40B4-BE49-F238E27FC236}">
                <a16:creationId xmlns:a16="http://schemas.microsoft.com/office/drawing/2014/main" id="{8A916208-4C47-0C40-A383-B80F0CE1B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04" name="Rectangle 131">
            <a:extLst>
              <a:ext uri="{FF2B5EF4-FFF2-40B4-BE49-F238E27FC236}">
                <a16:creationId xmlns:a16="http://schemas.microsoft.com/office/drawing/2014/main" id="{2D883290-C23C-094A-BBBD-18B220CA1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05" name="Rectangle 132">
            <a:extLst>
              <a:ext uri="{FF2B5EF4-FFF2-40B4-BE49-F238E27FC236}">
                <a16:creationId xmlns:a16="http://schemas.microsoft.com/office/drawing/2014/main" id="{9132708E-D027-9C44-B7A7-DA36185DA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06" name="Rectangle 133">
            <a:extLst>
              <a:ext uri="{FF2B5EF4-FFF2-40B4-BE49-F238E27FC236}">
                <a16:creationId xmlns:a16="http://schemas.microsoft.com/office/drawing/2014/main" id="{6696A397-A2E7-0142-A6F7-DF67BDE8A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07" name="Rectangle 134">
            <a:extLst>
              <a:ext uri="{FF2B5EF4-FFF2-40B4-BE49-F238E27FC236}">
                <a16:creationId xmlns:a16="http://schemas.microsoft.com/office/drawing/2014/main" id="{9AD10B14-A3A1-9A40-B183-A8C7C1734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08" name="Rectangle 135">
            <a:extLst>
              <a:ext uri="{FF2B5EF4-FFF2-40B4-BE49-F238E27FC236}">
                <a16:creationId xmlns:a16="http://schemas.microsoft.com/office/drawing/2014/main" id="{466423DE-C649-334A-9191-B32EC78D0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09" name="Rectangle 136">
            <a:extLst>
              <a:ext uri="{FF2B5EF4-FFF2-40B4-BE49-F238E27FC236}">
                <a16:creationId xmlns:a16="http://schemas.microsoft.com/office/drawing/2014/main" id="{16CAC5E4-461D-4A4D-8F31-3126B70A0B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10" name="Rectangle 137">
            <a:extLst>
              <a:ext uri="{FF2B5EF4-FFF2-40B4-BE49-F238E27FC236}">
                <a16:creationId xmlns:a16="http://schemas.microsoft.com/office/drawing/2014/main" id="{306AA726-0088-B346-A94E-67FF5D951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11" name="Rectangle 138">
            <a:extLst>
              <a:ext uri="{FF2B5EF4-FFF2-40B4-BE49-F238E27FC236}">
                <a16:creationId xmlns:a16="http://schemas.microsoft.com/office/drawing/2014/main" id="{6BD32778-64B2-984F-8CE2-72EA2EC0F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12" name="Rectangle 139">
            <a:extLst>
              <a:ext uri="{FF2B5EF4-FFF2-40B4-BE49-F238E27FC236}">
                <a16:creationId xmlns:a16="http://schemas.microsoft.com/office/drawing/2014/main" id="{6284F67C-8453-6943-BA11-0A1EB24581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13" name="Rectangle 140">
            <a:extLst>
              <a:ext uri="{FF2B5EF4-FFF2-40B4-BE49-F238E27FC236}">
                <a16:creationId xmlns:a16="http://schemas.microsoft.com/office/drawing/2014/main" id="{0F1E2DAA-29A2-DF45-B340-0A9AA6F63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14" name="Rectangle 141">
            <a:extLst>
              <a:ext uri="{FF2B5EF4-FFF2-40B4-BE49-F238E27FC236}">
                <a16:creationId xmlns:a16="http://schemas.microsoft.com/office/drawing/2014/main" id="{B3628193-97E8-6D4D-B330-1BBDEF145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15" name="Rectangle 142">
            <a:extLst>
              <a:ext uri="{FF2B5EF4-FFF2-40B4-BE49-F238E27FC236}">
                <a16:creationId xmlns:a16="http://schemas.microsoft.com/office/drawing/2014/main" id="{47E9CB0C-A3C1-6F49-B804-3F1BB47D24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16" name="Rectangle 143">
            <a:extLst>
              <a:ext uri="{FF2B5EF4-FFF2-40B4-BE49-F238E27FC236}">
                <a16:creationId xmlns:a16="http://schemas.microsoft.com/office/drawing/2014/main" id="{4BDAA0E0-5267-C448-8E7E-FC8F247A5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17" name="Rectangle 144">
            <a:extLst>
              <a:ext uri="{FF2B5EF4-FFF2-40B4-BE49-F238E27FC236}">
                <a16:creationId xmlns:a16="http://schemas.microsoft.com/office/drawing/2014/main" id="{47525CD8-858C-4541-9EA3-E5C334E77A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18" name="Rectangle 145">
            <a:extLst>
              <a:ext uri="{FF2B5EF4-FFF2-40B4-BE49-F238E27FC236}">
                <a16:creationId xmlns:a16="http://schemas.microsoft.com/office/drawing/2014/main" id="{6EBF2584-4350-6141-8D46-82086D8F0D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19" name="Rectangle 146">
            <a:extLst>
              <a:ext uri="{FF2B5EF4-FFF2-40B4-BE49-F238E27FC236}">
                <a16:creationId xmlns:a16="http://schemas.microsoft.com/office/drawing/2014/main" id="{620F43A4-F044-8D49-9D51-67AEA3BA0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20" name="Rectangle 147">
            <a:extLst>
              <a:ext uri="{FF2B5EF4-FFF2-40B4-BE49-F238E27FC236}">
                <a16:creationId xmlns:a16="http://schemas.microsoft.com/office/drawing/2014/main" id="{B137520B-83A4-C748-BF3F-DE29A76A32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21" name="Rectangle 148">
            <a:extLst>
              <a:ext uri="{FF2B5EF4-FFF2-40B4-BE49-F238E27FC236}">
                <a16:creationId xmlns:a16="http://schemas.microsoft.com/office/drawing/2014/main" id="{7793277B-3314-B941-AE30-944070885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22" name="Rectangle 149">
            <a:extLst>
              <a:ext uri="{FF2B5EF4-FFF2-40B4-BE49-F238E27FC236}">
                <a16:creationId xmlns:a16="http://schemas.microsoft.com/office/drawing/2014/main" id="{C1F7B7B1-E8D1-B54A-A9CD-FC8879525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23" name="Rectangle 150">
            <a:extLst>
              <a:ext uri="{FF2B5EF4-FFF2-40B4-BE49-F238E27FC236}">
                <a16:creationId xmlns:a16="http://schemas.microsoft.com/office/drawing/2014/main" id="{B45E820B-8605-7C44-A484-4E3AB777E8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24" name="Freeform 151">
            <a:extLst>
              <a:ext uri="{FF2B5EF4-FFF2-40B4-BE49-F238E27FC236}">
                <a16:creationId xmlns:a16="http://schemas.microsoft.com/office/drawing/2014/main" id="{42CACA83-F72E-C941-AEEE-0A67603E8293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825" name="Freeform 152">
            <a:extLst>
              <a:ext uri="{FF2B5EF4-FFF2-40B4-BE49-F238E27FC236}">
                <a16:creationId xmlns:a16="http://schemas.microsoft.com/office/drawing/2014/main" id="{9117F280-E979-CB4F-8392-F55FCD94CEE0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826" name="Freeform 153">
            <a:extLst>
              <a:ext uri="{FF2B5EF4-FFF2-40B4-BE49-F238E27FC236}">
                <a16:creationId xmlns:a16="http://schemas.microsoft.com/office/drawing/2014/main" id="{72C63EA6-AE43-CA48-95E4-DF329637AAEB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827" name="Freeform 154">
            <a:extLst>
              <a:ext uri="{FF2B5EF4-FFF2-40B4-BE49-F238E27FC236}">
                <a16:creationId xmlns:a16="http://schemas.microsoft.com/office/drawing/2014/main" id="{9DF2C775-3916-B94E-9F0C-6236BB0C35D0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828" name="Rectangle 155">
            <a:extLst>
              <a:ext uri="{FF2B5EF4-FFF2-40B4-BE49-F238E27FC236}">
                <a16:creationId xmlns:a16="http://schemas.microsoft.com/office/drawing/2014/main" id="{53A79191-EB61-C34D-9513-427DCCDBB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29" name="Freeform 156">
            <a:extLst>
              <a:ext uri="{FF2B5EF4-FFF2-40B4-BE49-F238E27FC236}">
                <a16:creationId xmlns:a16="http://schemas.microsoft.com/office/drawing/2014/main" id="{5CD5D2E8-C6CF-EE4F-A885-B36CE4F82FCD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830" name="Freeform 157">
            <a:extLst>
              <a:ext uri="{FF2B5EF4-FFF2-40B4-BE49-F238E27FC236}">
                <a16:creationId xmlns:a16="http://schemas.microsoft.com/office/drawing/2014/main" id="{B2DDDE50-F490-0B4D-B581-0896BD3C9A04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831" name="Freeform 158">
            <a:extLst>
              <a:ext uri="{FF2B5EF4-FFF2-40B4-BE49-F238E27FC236}">
                <a16:creationId xmlns:a16="http://schemas.microsoft.com/office/drawing/2014/main" id="{80ED3294-A470-C446-88D2-674E8C2F93D0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832" name="Freeform 159">
            <a:extLst>
              <a:ext uri="{FF2B5EF4-FFF2-40B4-BE49-F238E27FC236}">
                <a16:creationId xmlns:a16="http://schemas.microsoft.com/office/drawing/2014/main" id="{76EE8FEE-12D0-4B44-AC46-3F3206EFF0E2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833" name="Freeform 160">
            <a:extLst>
              <a:ext uri="{FF2B5EF4-FFF2-40B4-BE49-F238E27FC236}">
                <a16:creationId xmlns:a16="http://schemas.microsoft.com/office/drawing/2014/main" id="{D6A50EF9-C50E-5B49-A54A-DEF260DBF67F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834" name="Freeform 161">
            <a:extLst>
              <a:ext uri="{FF2B5EF4-FFF2-40B4-BE49-F238E27FC236}">
                <a16:creationId xmlns:a16="http://schemas.microsoft.com/office/drawing/2014/main" id="{3D3E2180-9AA6-FB43-BFCD-94C746965A28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835" name="Freeform 162">
            <a:extLst>
              <a:ext uri="{FF2B5EF4-FFF2-40B4-BE49-F238E27FC236}">
                <a16:creationId xmlns:a16="http://schemas.microsoft.com/office/drawing/2014/main" id="{1F032955-8921-0749-B0B1-CB919EA90C75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836" name="Freeform 163">
            <a:extLst>
              <a:ext uri="{FF2B5EF4-FFF2-40B4-BE49-F238E27FC236}">
                <a16:creationId xmlns:a16="http://schemas.microsoft.com/office/drawing/2014/main" id="{EE8FB64C-183D-0C4E-8A7D-628A1FB196C8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837" name="Freeform 164">
            <a:extLst>
              <a:ext uri="{FF2B5EF4-FFF2-40B4-BE49-F238E27FC236}">
                <a16:creationId xmlns:a16="http://schemas.microsoft.com/office/drawing/2014/main" id="{F04FA0F9-8E2F-5A4A-98C9-A2EB78352F16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838" name="Freeform 165">
            <a:extLst>
              <a:ext uri="{FF2B5EF4-FFF2-40B4-BE49-F238E27FC236}">
                <a16:creationId xmlns:a16="http://schemas.microsoft.com/office/drawing/2014/main" id="{F68123FD-8322-954A-9DBF-69C4E29FCDF8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839" name="Freeform 166">
            <a:extLst>
              <a:ext uri="{FF2B5EF4-FFF2-40B4-BE49-F238E27FC236}">
                <a16:creationId xmlns:a16="http://schemas.microsoft.com/office/drawing/2014/main" id="{6C6ADC24-011A-B64C-8EE6-5CE2EB69DB4D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840" name="Freeform 167">
            <a:extLst>
              <a:ext uri="{FF2B5EF4-FFF2-40B4-BE49-F238E27FC236}">
                <a16:creationId xmlns:a16="http://schemas.microsoft.com/office/drawing/2014/main" id="{F5B725D7-8238-B740-B75B-E7300EC8C38A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841" name="Freeform 168">
            <a:extLst>
              <a:ext uri="{FF2B5EF4-FFF2-40B4-BE49-F238E27FC236}">
                <a16:creationId xmlns:a16="http://schemas.microsoft.com/office/drawing/2014/main" id="{5DBFAF8A-FFD0-2B4B-BB21-9FA7353D660E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842" name="Freeform 169">
            <a:extLst>
              <a:ext uri="{FF2B5EF4-FFF2-40B4-BE49-F238E27FC236}">
                <a16:creationId xmlns:a16="http://schemas.microsoft.com/office/drawing/2014/main" id="{4B59BDC0-7867-0D42-9183-DC928B731E1B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843" name="Freeform 170">
            <a:extLst>
              <a:ext uri="{FF2B5EF4-FFF2-40B4-BE49-F238E27FC236}">
                <a16:creationId xmlns:a16="http://schemas.microsoft.com/office/drawing/2014/main" id="{0EC6AC5F-4688-A648-BD27-E5909004EF99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844" name="Freeform 171">
            <a:extLst>
              <a:ext uri="{FF2B5EF4-FFF2-40B4-BE49-F238E27FC236}">
                <a16:creationId xmlns:a16="http://schemas.microsoft.com/office/drawing/2014/main" id="{643F87FE-E424-0F4F-B212-F2C0E1CBEA77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845" name="Freeform 172">
            <a:extLst>
              <a:ext uri="{FF2B5EF4-FFF2-40B4-BE49-F238E27FC236}">
                <a16:creationId xmlns:a16="http://schemas.microsoft.com/office/drawing/2014/main" id="{B7621861-2B79-B44C-9F65-F1AAA69DD18B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846" name="Freeform 173">
            <a:extLst>
              <a:ext uri="{FF2B5EF4-FFF2-40B4-BE49-F238E27FC236}">
                <a16:creationId xmlns:a16="http://schemas.microsoft.com/office/drawing/2014/main" id="{F63D1135-C03D-CD4E-8D77-133BBEE278A9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847" name="Oval 175">
            <a:extLst>
              <a:ext uri="{FF2B5EF4-FFF2-40B4-BE49-F238E27FC236}">
                <a16:creationId xmlns:a16="http://schemas.microsoft.com/office/drawing/2014/main" id="{3DA6540D-00E0-2149-9FAB-B079CC1D0B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848" name="Oval 177">
            <a:extLst>
              <a:ext uri="{FF2B5EF4-FFF2-40B4-BE49-F238E27FC236}">
                <a16:creationId xmlns:a16="http://schemas.microsoft.com/office/drawing/2014/main" id="{D7CE0A87-28B4-114D-A32A-DF5A9A0A5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849" name="Rectangle 178">
            <a:extLst>
              <a:ext uri="{FF2B5EF4-FFF2-40B4-BE49-F238E27FC236}">
                <a16:creationId xmlns:a16="http://schemas.microsoft.com/office/drawing/2014/main" id="{84C9CB53-7901-AD43-B645-048B9ABE6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2850" name="Title 1">
            <a:extLst>
              <a:ext uri="{FF2B5EF4-FFF2-40B4-BE49-F238E27FC236}">
                <a16:creationId xmlns:a16="http://schemas.microsoft.com/office/drawing/2014/main" id="{24869886-6307-6D40-860D-5749FC2BD323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72851" name="Rectangle 149">
            <a:extLst>
              <a:ext uri="{FF2B5EF4-FFF2-40B4-BE49-F238E27FC236}">
                <a16:creationId xmlns:a16="http://schemas.microsoft.com/office/drawing/2014/main" id="{0F199929-D9D3-364B-9D84-D2695D0D5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6075" y="3048000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Line 31">
            <a:extLst>
              <a:ext uri="{FF2B5EF4-FFF2-40B4-BE49-F238E27FC236}">
                <a16:creationId xmlns:a16="http://schemas.microsoft.com/office/drawing/2014/main" id="{7E6B6359-BBBA-E540-A8DB-4AAFA528BF9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0" name="Line 32">
            <a:extLst>
              <a:ext uri="{FF2B5EF4-FFF2-40B4-BE49-F238E27FC236}">
                <a16:creationId xmlns:a16="http://schemas.microsoft.com/office/drawing/2014/main" id="{5CB9ED29-7C3A-9442-AB75-9E5586FEC6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1" name="Line 33">
            <a:extLst>
              <a:ext uri="{FF2B5EF4-FFF2-40B4-BE49-F238E27FC236}">
                <a16:creationId xmlns:a16="http://schemas.microsoft.com/office/drawing/2014/main" id="{36B235B3-B475-B649-A16D-62D7923A984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2" name="Line 34">
            <a:extLst>
              <a:ext uri="{FF2B5EF4-FFF2-40B4-BE49-F238E27FC236}">
                <a16:creationId xmlns:a16="http://schemas.microsoft.com/office/drawing/2014/main" id="{A61C586E-8346-7C43-A7BB-ADC1BD9053A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3" name="Line 35">
            <a:extLst>
              <a:ext uri="{FF2B5EF4-FFF2-40B4-BE49-F238E27FC236}">
                <a16:creationId xmlns:a16="http://schemas.microsoft.com/office/drawing/2014/main" id="{9DEB47C4-498C-2149-95F6-AC99EA4FFCF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4" name="Line 36">
            <a:extLst>
              <a:ext uri="{FF2B5EF4-FFF2-40B4-BE49-F238E27FC236}">
                <a16:creationId xmlns:a16="http://schemas.microsoft.com/office/drawing/2014/main" id="{60621501-13A1-2A46-9BD8-EE1A3A006D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5" name="Line 37">
            <a:extLst>
              <a:ext uri="{FF2B5EF4-FFF2-40B4-BE49-F238E27FC236}">
                <a16:creationId xmlns:a16="http://schemas.microsoft.com/office/drawing/2014/main" id="{A2D2314E-B0EA-7948-80D3-DB39342AE9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6" name="Line 38">
            <a:extLst>
              <a:ext uri="{FF2B5EF4-FFF2-40B4-BE49-F238E27FC236}">
                <a16:creationId xmlns:a16="http://schemas.microsoft.com/office/drawing/2014/main" id="{B60B2645-AF6D-9C4E-BF08-D74F20D6C55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7" name="Line 39">
            <a:extLst>
              <a:ext uri="{FF2B5EF4-FFF2-40B4-BE49-F238E27FC236}">
                <a16:creationId xmlns:a16="http://schemas.microsoft.com/office/drawing/2014/main" id="{4D58C9E0-8036-FA42-A88C-BAEFAE7E640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8" name="Line 40">
            <a:extLst>
              <a:ext uri="{FF2B5EF4-FFF2-40B4-BE49-F238E27FC236}">
                <a16:creationId xmlns:a16="http://schemas.microsoft.com/office/drawing/2014/main" id="{E9C94EA4-1622-BD47-9126-C909391621B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9" name="Line 42">
            <a:extLst>
              <a:ext uri="{FF2B5EF4-FFF2-40B4-BE49-F238E27FC236}">
                <a16:creationId xmlns:a16="http://schemas.microsoft.com/office/drawing/2014/main" id="{2D2B6BC2-4C5A-7946-8EC3-3538E8ACC13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0" name="Freeform 43">
            <a:extLst>
              <a:ext uri="{FF2B5EF4-FFF2-40B4-BE49-F238E27FC236}">
                <a16:creationId xmlns:a16="http://schemas.microsoft.com/office/drawing/2014/main" id="{E1880CDE-FD24-3441-8FD3-26C55DEFE55F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1" name="Freeform 44">
            <a:extLst>
              <a:ext uri="{FF2B5EF4-FFF2-40B4-BE49-F238E27FC236}">
                <a16:creationId xmlns:a16="http://schemas.microsoft.com/office/drawing/2014/main" id="{AAF8DB56-BB17-C748-9E1A-F323DB322E1E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2" name="Freeform 45">
            <a:extLst>
              <a:ext uri="{FF2B5EF4-FFF2-40B4-BE49-F238E27FC236}">
                <a16:creationId xmlns:a16="http://schemas.microsoft.com/office/drawing/2014/main" id="{F2C89353-4269-E04F-ACD4-BB888D9E93AB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3" name="Freeform 46">
            <a:extLst>
              <a:ext uri="{FF2B5EF4-FFF2-40B4-BE49-F238E27FC236}">
                <a16:creationId xmlns:a16="http://schemas.microsoft.com/office/drawing/2014/main" id="{A1931721-F4B4-3B4C-907F-16B6EA1F9AAC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4" name="Line 47">
            <a:extLst>
              <a:ext uri="{FF2B5EF4-FFF2-40B4-BE49-F238E27FC236}">
                <a16:creationId xmlns:a16="http://schemas.microsoft.com/office/drawing/2014/main" id="{20873F07-BFE6-4E41-BDFA-D4F4C1D63A9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5" name="Line 48">
            <a:extLst>
              <a:ext uri="{FF2B5EF4-FFF2-40B4-BE49-F238E27FC236}">
                <a16:creationId xmlns:a16="http://schemas.microsoft.com/office/drawing/2014/main" id="{BFCAC2DB-5302-FA4A-9549-6195B7D3FEE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6" name="Freeform 49">
            <a:extLst>
              <a:ext uri="{FF2B5EF4-FFF2-40B4-BE49-F238E27FC236}">
                <a16:creationId xmlns:a16="http://schemas.microsoft.com/office/drawing/2014/main" id="{2200AE37-2784-9C44-ABBF-764FCD5177C4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7" name="Freeform 50">
            <a:extLst>
              <a:ext uri="{FF2B5EF4-FFF2-40B4-BE49-F238E27FC236}">
                <a16:creationId xmlns:a16="http://schemas.microsoft.com/office/drawing/2014/main" id="{7F64BD74-D9CA-304A-B029-AB5700902725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8" name="Freeform 51">
            <a:extLst>
              <a:ext uri="{FF2B5EF4-FFF2-40B4-BE49-F238E27FC236}">
                <a16:creationId xmlns:a16="http://schemas.microsoft.com/office/drawing/2014/main" id="{7DB767AD-18C2-8841-BBE2-A54DB4C07441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9" name="Freeform 52">
            <a:extLst>
              <a:ext uri="{FF2B5EF4-FFF2-40B4-BE49-F238E27FC236}">
                <a16:creationId xmlns:a16="http://schemas.microsoft.com/office/drawing/2014/main" id="{3E9D6118-FFD0-3D44-9BB8-7D2E526A3520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0" name="Line 53">
            <a:extLst>
              <a:ext uri="{FF2B5EF4-FFF2-40B4-BE49-F238E27FC236}">
                <a16:creationId xmlns:a16="http://schemas.microsoft.com/office/drawing/2014/main" id="{36EA323A-A410-7A47-8139-F052D07D26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1" name="Line 54">
            <a:extLst>
              <a:ext uri="{FF2B5EF4-FFF2-40B4-BE49-F238E27FC236}">
                <a16:creationId xmlns:a16="http://schemas.microsoft.com/office/drawing/2014/main" id="{57881CA9-5AE9-1945-AF8F-E0FFD1BB39D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2" name="Freeform 55">
            <a:extLst>
              <a:ext uri="{FF2B5EF4-FFF2-40B4-BE49-F238E27FC236}">
                <a16:creationId xmlns:a16="http://schemas.microsoft.com/office/drawing/2014/main" id="{DB6C96F6-98C2-FA4E-88F4-AE9837F6411A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3" name="Freeform 56">
            <a:extLst>
              <a:ext uri="{FF2B5EF4-FFF2-40B4-BE49-F238E27FC236}">
                <a16:creationId xmlns:a16="http://schemas.microsoft.com/office/drawing/2014/main" id="{0741786A-A8DD-8040-A85F-4571C301F497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4" name="Freeform 57">
            <a:extLst>
              <a:ext uri="{FF2B5EF4-FFF2-40B4-BE49-F238E27FC236}">
                <a16:creationId xmlns:a16="http://schemas.microsoft.com/office/drawing/2014/main" id="{89DBA0DC-C8C6-114F-93FA-C5309E42D0DB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755" name="Oval 58">
            <a:extLst>
              <a:ext uri="{FF2B5EF4-FFF2-40B4-BE49-F238E27FC236}">
                <a16:creationId xmlns:a16="http://schemas.microsoft.com/office/drawing/2014/main" id="{1B02E2DF-AEF5-C54B-AE01-0D5107997B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56" name="Freeform 59">
            <a:extLst>
              <a:ext uri="{FF2B5EF4-FFF2-40B4-BE49-F238E27FC236}">
                <a16:creationId xmlns:a16="http://schemas.microsoft.com/office/drawing/2014/main" id="{8F826945-3B53-3940-9261-ACCDCC13BD88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757" name="Oval 60">
            <a:extLst>
              <a:ext uri="{FF2B5EF4-FFF2-40B4-BE49-F238E27FC236}">
                <a16:creationId xmlns:a16="http://schemas.microsoft.com/office/drawing/2014/main" id="{E4D26FC7-C806-C444-A170-D6A2A31C2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58" name="Line 61">
            <a:extLst>
              <a:ext uri="{FF2B5EF4-FFF2-40B4-BE49-F238E27FC236}">
                <a16:creationId xmlns:a16="http://schemas.microsoft.com/office/drawing/2014/main" id="{BBE4699E-4FD3-6547-A160-F1793D8D19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9" name="Line 62">
            <a:extLst>
              <a:ext uri="{FF2B5EF4-FFF2-40B4-BE49-F238E27FC236}">
                <a16:creationId xmlns:a16="http://schemas.microsoft.com/office/drawing/2014/main" id="{678F03D4-754C-7B4B-885A-4F13AF7A49B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60" name="Line 63">
            <a:extLst>
              <a:ext uri="{FF2B5EF4-FFF2-40B4-BE49-F238E27FC236}">
                <a16:creationId xmlns:a16="http://schemas.microsoft.com/office/drawing/2014/main" id="{7741BE8D-1C49-F141-ABE0-36935DA8B2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61" name="Line 64">
            <a:extLst>
              <a:ext uri="{FF2B5EF4-FFF2-40B4-BE49-F238E27FC236}">
                <a16:creationId xmlns:a16="http://schemas.microsoft.com/office/drawing/2014/main" id="{DC8BCC3B-150E-BF46-BF5F-2A28FCA4573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62" name="Rectangle 65">
            <a:extLst>
              <a:ext uri="{FF2B5EF4-FFF2-40B4-BE49-F238E27FC236}">
                <a16:creationId xmlns:a16="http://schemas.microsoft.com/office/drawing/2014/main" id="{B6E20088-1D86-D34E-83BA-EDC618F59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3763" name="Rectangle 66">
            <a:extLst>
              <a:ext uri="{FF2B5EF4-FFF2-40B4-BE49-F238E27FC236}">
                <a16:creationId xmlns:a16="http://schemas.microsoft.com/office/drawing/2014/main" id="{88F563C9-6410-4245-AB1E-6702BC63E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3764" name="Rectangle 67">
            <a:extLst>
              <a:ext uri="{FF2B5EF4-FFF2-40B4-BE49-F238E27FC236}">
                <a16:creationId xmlns:a16="http://schemas.microsoft.com/office/drawing/2014/main" id="{C9621CCB-C429-6B47-B958-C7137CA9AE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3765" name="Rectangle 68">
            <a:extLst>
              <a:ext uri="{FF2B5EF4-FFF2-40B4-BE49-F238E27FC236}">
                <a16:creationId xmlns:a16="http://schemas.microsoft.com/office/drawing/2014/main" id="{91430CF8-F066-3143-A066-1AE8968AE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66" name="Rectangle 69">
            <a:extLst>
              <a:ext uri="{FF2B5EF4-FFF2-40B4-BE49-F238E27FC236}">
                <a16:creationId xmlns:a16="http://schemas.microsoft.com/office/drawing/2014/main" id="{B748FA70-6DC1-024A-BB78-C8E54AF0D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67" name="Rectangle 70">
            <a:extLst>
              <a:ext uri="{FF2B5EF4-FFF2-40B4-BE49-F238E27FC236}">
                <a16:creationId xmlns:a16="http://schemas.microsoft.com/office/drawing/2014/main" id="{2F6B97C8-0CF4-874F-BAD0-AF0C4988A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68" name="Rectangle 71">
            <a:extLst>
              <a:ext uri="{FF2B5EF4-FFF2-40B4-BE49-F238E27FC236}">
                <a16:creationId xmlns:a16="http://schemas.microsoft.com/office/drawing/2014/main" id="{EB0731AC-7414-DC4E-8C68-F4B3C5124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69" name="Rectangle 72">
            <a:extLst>
              <a:ext uri="{FF2B5EF4-FFF2-40B4-BE49-F238E27FC236}">
                <a16:creationId xmlns:a16="http://schemas.microsoft.com/office/drawing/2014/main" id="{335DAFD8-04F7-9948-AAE4-EFBD69FCC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70" name="Rectangle 73">
            <a:extLst>
              <a:ext uri="{FF2B5EF4-FFF2-40B4-BE49-F238E27FC236}">
                <a16:creationId xmlns:a16="http://schemas.microsoft.com/office/drawing/2014/main" id="{392184B2-DC97-5D43-A204-529F8AF7B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71" name="Rectangle 74">
            <a:extLst>
              <a:ext uri="{FF2B5EF4-FFF2-40B4-BE49-F238E27FC236}">
                <a16:creationId xmlns:a16="http://schemas.microsoft.com/office/drawing/2014/main" id="{DB7AF4AA-B2E6-3841-A3C2-8F8798FD1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72" name="Rectangle 75">
            <a:extLst>
              <a:ext uri="{FF2B5EF4-FFF2-40B4-BE49-F238E27FC236}">
                <a16:creationId xmlns:a16="http://schemas.microsoft.com/office/drawing/2014/main" id="{2B8D1835-FFA9-7647-8F40-472FC1A4B8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73" name="Rectangle 76">
            <a:extLst>
              <a:ext uri="{FF2B5EF4-FFF2-40B4-BE49-F238E27FC236}">
                <a16:creationId xmlns:a16="http://schemas.microsoft.com/office/drawing/2014/main" id="{0A6E7FFE-C604-E74D-8EC1-A66EC30BF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74" name="Rectangle 77">
            <a:extLst>
              <a:ext uri="{FF2B5EF4-FFF2-40B4-BE49-F238E27FC236}">
                <a16:creationId xmlns:a16="http://schemas.microsoft.com/office/drawing/2014/main" id="{E5F912F2-51A3-F54A-89A5-51D0C3EA25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75" name="Rectangle 78">
            <a:extLst>
              <a:ext uri="{FF2B5EF4-FFF2-40B4-BE49-F238E27FC236}">
                <a16:creationId xmlns:a16="http://schemas.microsoft.com/office/drawing/2014/main" id="{4E4FB4A9-652A-DE44-8CB2-64F24A5FC4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76" name="Rectangle 79">
            <a:extLst>
              <a:ext uri="{FF2B5EF4-FFF2-40B4-BE49-F238E27FC236}">
                <a16:creationId xmlns:a16="http://schemas.microsoft.com/office/drawing/2014/main" id="{3AB8961E-D80D-C147-919D-015312BA2D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77" name="Rectangle 80">
            <a:extLst>
              <a:ext uri="{FF2B5EF4-FFF2-40B4-BE49-F238E27FC236}">
                <a16:creationId xmlns:a16="http://schemas.microsoft.com/office/drawing/2014/main" id="{FB506885-30FC-AC42-8E5E-4E291C94B6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78" name="Rectangle 81">
            <a:extLst>
              <a:ext uri="{FF2B5EF4-FFF2-40B4-BE49-F238E27FC236}">
                <a16:creationId xmlns:a16="http://schemas.microsoft.com/office/drawing/2014/main" id="{19F3DA32-3B18-6549-8004-AFA7579CA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79" name="Rectangle 82">
            <a:extLst>
              <a:ext uri="{FF2B5EF4-FFF2-40B4-BE49-F238E27FC236}">
                <a16:creationId xmlns:a16="http://schemas.microsoft.com/office/drawing/2014/main" id="{188D8A66-5BC3-2045-B507-0AB2422F9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80" name="Rectangle 83">
            <a:extLst>
              <a:ext uri="{FF2B5EF4-FFF2-40B4-BE49-F238E27FC236}">
                <a16:creationId xmlns:a16="http://schemas.microsoft.com/office/drawing/2014/main" id="{1D2EF6D2-D5C1-3A42-B4CF-D4F8B65C2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81" name="Rectangle 84">
            <a:extLst>
              <a:ext uri="{FF2B5EF4-FFF2-40B4-BE49-F238E27FC236}">
                <a16:creationId xmlns:a16="http://schemas.microsoft.com/office/drawing/2014/main" id="{872055C0-3165-D343-8443-B1691EC0E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82" name="Rectangle 85">
            <a:extLst>
              <a:ext uri="{FF2B5EF4-FFF2-40B4-BE49-F238E27FC236}">
                <a16:creationId xmlns:a16="http://schemas.microsoft.com/office/drawing/2014/main" id="{639AB2A3-0514-F24A-AE21-C2A8585E3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83" name="Rectangle 86">
            <a:extLst>
              <a:ext uri="{FF2B5EF4-FFF2-40B4-BE49-F238E27FC236}">
                <a16:creationId xmlns:a16="http://schemas.microsoft.com/office/drawing/2014/main" id="{B00DB156-F07E-5A44-B920-A48CA1DAE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784" name="Freeform 87">
            <a:extLst>
              <a:ext uri="{FF2B5EF4-FFF2-40B4-BE49-F238E27FC236}">
                <a16:creationId xmlns:a16="http://schemas.microsoft.com/office/drawing/2014/main" id="{13776C63-8E39-7A42-9D8E-6C0ABD4E2237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85" name="Line 88">
            <a:extLst>
              <a:ext uri="{FF2B5EF4-FFF2-40B4-BE49-F238E27FC236}">
                <a16:creationId xmlns:a16="http://schemas.microsoft.com/office/drawing/2014/main" id="{C001BB90-42EC-B945-AB04-37AD32D10F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86" name="Freeform 89">
            <a:extLst>
              <a:ext uri="{FF2B5EF4-FFF2-40B4-BE49-F238E27FC236}">
                <a16:creationId xmlns:a16="http://schemas.microsoft.com/office/drawing/2014/main" id="{A5A9C94A-4F05-0847-99BF-6147FE252065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87" name="Line 90">
            <a:extLst>
              <a:ext uri="{FF2B5EF4-FFF2-40B4-BE49-F238E27FC236}">
                <a16:creationId xmlns:a16="http://schemas.microsoft.com/office/drawing/2014/main" id="{432CCA51-8B74-D047-8D47-6019C62D3F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88" name="Freeform 91">
            <a:extLst>
              <a:ext uri="{FF2B5EF4-FFF2-40B4-BE49-F238E27FC236}">
                <a16:creationId xmlns:a16="http://schemas.microsoft.com/office/drawing/2014/main" id="{7873815A-C548-4A45-9AA1-133DED4B3FB9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89" name="Line 92">
            <a:extLst>
              <a:ext uri="{FF2B5EF4-FFF2-40B4-BE49-F238E27FC236}">
                <a16:creationId xmlns:a16="http://schemas.microsoft.com/office/drawing/2014/main" id="{7F1BC1B9-73C6-F445-A7A0-D7476B6D25B5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90" name="Freeform 93">
            <a:extLst>
              <a:ext uri="{FF2B5EF4-FFF2-40B4-BE49-F238E27FC236}">
                <a16:creationId xmlns:a16="http://schemas.microsoft.com/office/drawing/2014/main" id="{4C1A2D04-52A2-4A4E-A559-67B7FDDF66D3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91" name="Line 94">
            <a:extLst>
              <a:ext uri="{FF2B5EF4-FFF2-40B4-BE49-F238E27FC236}">
                <a16:creationId xmlns:a16="http://schemas.microsoft.com/office/drawing/2014/main" id="{2BDA5C35-FDE3-0C4F-AF41-B11FC7E4B9FC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92" name="Freeform 95">
            <a:extLst>
              <a:ext uri="{FF2B5EF4-FFF2-40B4-BE49-F238E27FC236}">
                <a16:creationId xmlns:a16="http://schemas.microsoft.com/office/drawing/2014/main" id="{B1214108-1986-B345-87D0-964676E4E3A3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93" name="Line 96">
            <a:extLst>
              <a:ext uri="{FF2B5EF4-FFF2-40B4-BE49-F238E27FC236}">
                <a16:creationId xmlns:a16="http://schemas.microsoft.com/office/drawing/2014/main" id="{30BAE0EE-3FFB-4D41-8C9B-90D24CA01B7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94" name="Freeform 97">
            <a:extLst>
              <a:ext uri="{FF2B5EF4-FFF2-40B4-BE49-F238E27FC236}">
                <a16:creationId xmlns:a16="http://schemas.microsoft.com/office/drawing/2014/main" id="{8055895D-18CA-A147-94BB-BC1BF6BEB60C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95" name="Line 98">
            <a:extLst>
              <a:ext uri="{FF2B5EF4-FFF2-40B4-BE49-F238E27FC236}">
                <a16:creationId xmlns:a16="http://schemas.microsoft.com/office/drawing/2014/main" id="{CF5B7A28-5C4A-3440-9002-82F31F5ECB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96" name="Freeform 99">
            <a:extLst>
              <a:ext uri="{FF2B5EF4-FFF2-40B4-BE49-F238E27FC236}">
                <a16:creationId xmlns:a16="http://schemas.microsoft.com/office/drawing/2014/main" id="{C90490AB-3256-6C45-93A8-BC0F61ECBD1F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97" name="Line 100">
            <a:extLst>
              <a:ext uri="{FF2B5EF4-FFF2-40B4-BE49-F238E27FC236}">
                <a16:creationId xmlns:a16="http://schemas.microsoft.com/office/drawing/2014/main" id="{49701948-7017-5F43-BBF9-931069CF1534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98" name="Freeform 101">
            <a:extLst>
              <a:ext uri="{FF2B5EF4-FFF2-40B4-BE49-F238E27FC236}">
                <a16:creationId xmlns:a16="http://schemas.microsoft.com/office/drawing/2014/main" id="{54B39EE0-DA01-1048-A37E-CD0E791D7F21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99" name="Line 102">
            <a:extLst>
              <a:ext uri="{FF2B5EF4-FFF2-40B4-BE49-F238E27FC236}">
                <a16:creationId xmlns:a16="http://schemas.microsoft.com/office/drawing/2014/main" id="{991F013E-2458-7C4D-AAB3-DA56CF526F30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800" name="Rectangle 103">
            <a:extLst>
              <a:ext uri="{FF2B5EF4-FFF2-40B4-BE49-F238E27FC236}">
                <a16:creationId xmlns:a16="http://schemas.microsoft.com/office/drawing/2014/main" id="{3FA7D38B-64B3-5046-968B-5F3437F0EB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801" name="Rectangle 104">
            <a:extLst>
              <a:ext uri="{FF2B5EF4-FFF2-40B4-BE49-F238E27FC236}">
                <a16:creationId xmlns:a16="http://schemas.microsoft.com/office/drawing/2014/main" id="{15CD3915-D8C8-2445-9871-3306DCC3C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802" name="Freeform 105">
            <a:extLst>
              <a:ext uri="{FF2B5EF4-FFF2-40B4-BE49-F238E27FC236}">
                <a16:creationId xmlns:a16="http://schemas.microsoft.com/office/drawing/2014/main" id="{C8C380F1-CF86-F441-8EDF-072F11737605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803" name="Line 106">
            <a:extLst>
              <a:ext uri="{FF2B5EF4-FFF2-40B4-BE49-F238E27FC236}">
                <a16:creationId xmlns:a16="http://schemas.microsoft.com/office/drawing/2014/main" id="{C10639C3-0175-EA4A-979B-E8AB68E2CE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804" name="Rectangle 107">
            <a:extLst>
              <a:ext uri="{FF2B5EF4-FFF2-40B4-BE49-F238E27FC236}">
                <a16:creationId xmlns:a16="http://schemas.microsoft.com/office/drawing/2014/main" id="{0BD7830A-36F4-5E45-B94E-045841B2E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05" name="Rectangle 108">
            <a:extLst>
              <a:ext uri="{FF2B5EF4-FFF2-40B4-BE49-F238E27FC236}">
                <a16:creationId xmlns:a16="http://schemas.microsoft.com/office/drawing/2014/main" id="{87F29CEF-AD25-B542-8212-90990DE1E6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06" name="Rectangle 109">
            <a:extLst>
              <a:ext uri="{FF2B5EF4-FFF2-40B4-BE49-F238E27FC236}">
                <a16:creationId xmlns:a16="http://schemas.microsoft.com/office/drawing/2014/main" id="{A389F85D-516F-5446-BE6B-DFDEE8C1EB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07" name="Rectangle 110">
            <a:extLst>
              <a:ext uri="{FF2B5EF4-FFF2-40B4-BE49-F238E27FC236}">
                <a16:creationId xmlns:a16="http://schemas.microsoft.com/office/drawing/2014/main" id="{9ECDA591-49D6-A947-99BC-A66272443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08" name="Rectangle 111">
            <a:extLst>
              <a:ext uri="{FF2B5EF4-FFF2-40B4-BE49-F238E27FC236}">
                <a16:creationId xmlns:a16="http://schemas.microsoft.com/office/drawing/2014/main" id="{0A38E41A-1099-1640-98B5-CC8D38E43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09" name="Rectangle 112">
            <a:extLst>
              <a:ext uri="{FF2B5EF4-FFF2-40B4-BE49-F238E27FC236}">
                <a16:creationId xmlns:a16="http://schemas.microsoft.com/office/drawing/2014/main" id="{CD475E4A-4D7A-4C48-88AA-0DC655229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10" name="Rectangle 113">
            <a:extLst>
              <a:ext uri="{FF2B5EF4-FFF2-40B4-BE49-F238E27FC236}">
                <a16:creationId xmlns:a16="http://schemas.microsoft.com/office/drawing/2014/main" id="{01EB3CD8-A46E-9B42-8141-1EEBF5762E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11" name="Rectangle 114">
            <a:extLst>
              <a:ext uri="{FF2B5EF4-FFF2-40B4-BE49-F238E27FC236}">
                <a16:creationId xmlns:a16="http://schemas.microsoft.com/office/drawing/2014/main" id="{3E292E50-FCF4-CE40-8BFD-7FF541DE0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12" name="Rectangle 115">
            <a:extLst>
              <a:ext uri="{FF2B5EF4-FFF2-40B4-BE49-F238E27FC236}">
                <a16:creationId xmlns:a16="http://schemas.microsoft.com/office/drawing/2014/main" id="{61DAF795-377D-AA4E-ADEB-6D0E731BD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13" name="Rectangle 116">
            <a:extLst>
              <a:ext uri="{FF2B5EF4-FFF2-40B4-BE49-F238E27FC236}">
                <a16:creationId xmlns:a16="http://schemas.microsoft.com/office/drawing/2014/main" id="{9B426457-FA5C-6F41-B33E-0E57EFF9C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14" name="Rectangle 117">
            <a:extLst>
              <a:ext uri="{FF2B5EF4-FFF2-40B4-BE49-F238E27FC236}">
                <a16:creationId xmlns:a16="http://schemas.microsoft.com/office/drawing/2014/main" id="{F5261524-2C24-1149-A3EC-656CE3DAA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15" name="Rectangle 118">
            <a:extLst>
              <a:ext uri="{FF2B5EF4-FFF2-40B4-BE49-F238E27FC236}">
                <a16:creationId xmlns:a16="http://schemas.microsoft.com/office/drawing/2014/main" id="{BC4C2DB9-F46D-C94E-8E1F-BA2B6C991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16" name="Rectangle 119">
            <a:extLst>
              <a:ext uri="{FF2B5EF4-FFF2-40B4-BE49-F238E27FC236}">
                <a16:creationId xmlns:a16="http://schemas.microsoft.com/office/drawing/2014/main" id="{C8B0FC82-483D-A04B-9553-57C509FDD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17" name="Rectangle 120">
            <a:extLst>
              <a:ext uri="{FF2B5EF4-FFF2-40B4-BE49-F238E27FC236}">
                <a16:creationId xmlns:a16="http://schemas.microsoft.com/office/drawing/2014/main" id="{9CBDDA5F-EA4B-B641-A11A-15066CBE0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18" name="Rectangle 121">
            <a:extLst>
              <a:ext uri="{FF2B5EF4-FFF2-40B4-BE49-F238E27FC236}">
                <a16:creationId xmlns:a16="http://schemas.microsoft.com/office/drawing/2014/main" id="{01A036E3-1428-C14B-8889-696C23953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19" name="Rectangle 122">
            <a:extLst>
              <a:ext uri="{FF2B5EF4-FFF2-40B4-BE49-F238E27FC236}">
                <a16:creationId xmlns:a16="http://schemas.microsoft.com/office/drawing/2014/main" id="{2B7E3984-38ED-EA4F-98D6-71F06C4A23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20" name="Rectangle 123">
            <a:extLst>
              <a:ext uri="{FF2B5EF4-FFF2-40B4-BE49-F238E27FC236}">
                <a16:creationId xmlns:a16="http://schemas.microsoft.com/office/drawing/2014/main" id="{52F7440F-0820-C04E-9501-F49186F69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21" name="Rectangle 124">
            <a:extLst>
              <a:ext uri="{FF2B5EF4-FFF2-40B4-BE49-F238E27FC236}">
                <a16:creationId xmlns:a16="http://schemas.microsoft.com/office/drawing/2014/main" id="{429858B7-DE10-DA4E-873F-A05750065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22" name="Rectangle 125">
            <a:extLst>
              <a:ext uri="{FF2B5EF4-FFF2-40B4-BE49-F238E27FC236}">
                <a16:creationId xmlns:a16="http://schemas.microsoft.com/office/drawing/2014/main" id="{BBD9E3CA-D286-BB41-90CA-30381CC37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23" name="Rectangle 126">
            <a:extLst>
              <a:ext uri="{FF2B5EF4-FFF2-40B4-BE49-F238E27FC236}">
                <a16:creationId xmlns:a16="http://schemas.microsoft.com/office/drawing/2014/main" id="{FAEFCCB6-6F4D-3F46-83EB-E01257A97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24" name="Rectangle 127">
            <a:extLst>
              <a:ext uri="{FF2B5EF4-FFF2-40B4-BE49-F238E27FC236}">
                <a16:creationId xmlns:a16="http://schemas.microsoft.com/office/drawing/2014/main" id="{695632C3-2EBA-4648-922B-A35BEE839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25" name="Rectangle 128">
            <a:extLst>
              <a:ext uri="{FF2B5EF4-FFF2-40B4-BE49-F238E27FC236}">
                <a16:creationId xmlns:a16="http://schemas.microsoft.com/office/drawing/2014/main" id="{84B43175-1D12-7141-A576-8A16C22A0C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26" name="Rectangle 129">
            <a:extLst>
              <a:ext uri="{FF2B5EF4-FFF2-40B4-BE49-F238E27FC236}">
                <a16:creationId xmlns:a16="http://schemas.microsoft.com/office/drawing/2014/main" id="{480A854A-A31C-B047-A6B2-0874D048E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27" name="Rectangle 130">
            <a:extLst>
              <a:ext uri="{FF2B5EF4-FFF2-40B4-BE49-F238E27FC236}">
                <a16:creationId xmlns:a16="http://schemas.microsoft.com/office/drawing/2014/main" id="{23F7A7CA-3114-A846-83EF-F080E8FF0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28" name="Rectangle 131">
            <a:extLst>
              <a:ext uri="{FF2B5EF4-FFF2-40B4-BE49-F238E27FC236}">
                <a16:creationId xmlns:a16="http://schemas.microsoft.com/office/drawing/2014/main" id="{D8F1B2D6-AC83-B649-8454-94DB5DF4D7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29" name="Rectangle 132">
            <a:extLst>
              <a:ext uri="{FF2B5EF4-FFF2-40B4-BE49-F238E27FC236}">
                <a16:creationId xmlns:a16="http://schemas.microsoft.com/office/drawing/2014/main" id="{1837D036-788D-1A47-9C1B-F2D0D57D55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30" name="Rectangle 133">
            <a:extLst>
              <a:ext uri="{FF2B5EF4-FFF2-40B4-BE49-F238E27FC236}">
                <a16:creationId xmlns:a16="http://schemas.microsoft.com/office/drawing/2014/main" id="{720A564F-F270-1D40-8C6D-CA4C866AF8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31" name="Rectangle 134">
            <a:extLst>
              <a:ext uri="{FF2B5EF4-FFF2-40B4-BE49-F238E27FC236}">
                <a16:creationId xmlns:a16="http://schemas.microsoft.com/office/drawing/2014/main" id="{0BB25395-3299-244C-8625-CA2F33883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32" name="Rectangle 135">
            <a:extLst>
              <a:ext uri="{FF2B5EF4-FFF2-40B4-BE49-F238E27FC236}">
                <a16:creationId xmlns:a16="http://schemas.microsoft.com/office/drawing/2014/main" id="{BEA267D3-3376-3040-851D-9BF059365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33" name="Rectangle 136">
            <a:extLst>
              <a:ext uri="{FF2B5EF4-FFF2-40B4-BE49-F238E27FC236}">
                <a16:creationId xmlns:a16="http://schemas.microsoft.com/office/drawing/2014/main" id="{46656C58-D799-7E40-816A-28F8AEB89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34" name="Rectangle 137">
            <a:extLst>
              <a:ext uri="{FF2B5EF4-FFF2-40B4-BE49-F238E27FC236}">
                <a16:creationId xmlns:a16="http://schemas.microsoft.com/office/drawing/2014/main" id="{8D005525-483B-C54F-8AE8-C375D1865D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35" name="Rectangle 138">
            <a:extLst>
              <a:ext uri="{FF2B5EF4-FFF2-40B4-BE49-F238E27FC236}">
                <a16:creationId xmlns:a16="http://schemas.microsoft.com/office/drawing/2014/main" id="{B4E6BCCE-01C1-1C4F-994A-7B38507C7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36" name="Rectangle 139">
            <a:extLst>
              <a:ext uri="{FF2B5EF4-FFF2-40B4-BE49-F238E27FC236}">
                <a16:creationId xmlns:a16="http://schemas.microsoft.com/office/drawing/2014/main" id="{D66901A1-02F4-E74E-8578-B1F9C457B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37" name="Rectangle 140">
            <a:extLst>
              <a:ext uri="{FF2B5EF4-FFF2-40B4-BE49-F238E27FC236}">
                <a16:creationId xmlns:a16="http://schemas.microsoft.com/office/drawing/2014/main" id="{A522709C-813D-4E44-AB72-367799DF6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38" name="Rectangle 141">
            <a:extLst>
              <a:ext uri="{FF2B5EF4-FFF2-40B4-BE49-F238E27FC236}">
                <a16:creationId xmlns:a16="http://schemas.microsoft.com/office/drawing/2014/main" id="{8D213FED-6B9D-B141-A7E5-AA788E2B5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39" name="Rectangle 142">
            <a:extLst>
              <a:ext uri="{FF2B5EF4-FFF2-40B4-BE49-F238E27FC236}">
                <a16:creationId xmlns:a16="http://schemas.microsoft.com/office/drawing/2014/main" id="{E7E4E18E-2123-6B4B-885C-CD7149DC7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40" name="Rectangle 143">
            <a:extLst>
              <a:ext uri="{FF2B5EF4-FFF2-40B4-BE49-F238E27FC236}">
                <a16:creationId xmlns:a16="http://schemas.microsoft.com/office/drawing/2014/main" id="{FF1C8B98-FA66-8541-9C10-7EB4127491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41" name="Rectangle 144">
            <a:extLst>
              <a:ext uri="{FF2B5EF4-FFF2-40B4-BE49-F238E27FC236}">
                <a16:creationId xmlns:a16="http://schemas.microsoft.com/office/drawing/2014/main" id="{8E6FB787-BDA3-7447-BDD2-2E129D76A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42" name="Rectangle 145">
            <a:extLst>
              <a:ext uri="{FF2B5EF4-FFF2-40B4-BE49-F238E27FC236}">
                <a16:creationId xmlns:a16="http://schemas.microsoft.com/office/drawing/2014/main" id="{D18315BC-0A5F-3B46-B969-726D8F0D1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43" name="Rectangle 146">
            <a:extLst>
              <a:ext uri="{FF2B5EF4-FFF2-40B4-BE49-F238E27FC236}">
                <a16:creationId xmlns:a16="http://schemas.microsoft.com/office/drawing/2014/main" id="{924BC5D5-46A4-C24D-9A85-BB6908404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44" name="Rectangle 147">
            <a:extLst>
              <a:ext uri="{FF2B5EF4-FFF2-40B4-BE49-F238E27FC236}">
                <a16:creationId xmlns:a16="http://schemas.microsoft.com/office/drawing/2014/main" id="{717782C2-28F9-9D4B-944B-85928FF52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45" name="Rectangle 148">
            <a:extLst>
              <a:ext uri="{FF2B5EF4-FFF2-40B4-BE49-F238E27FC236}">
                <a16:creationId xmlns:a16="http://schemas.microsoft.com/office/drawing/2014/main" id="{1B5A43FE-521A-4D43-BBE0-9E535BC39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46" name="Rectangle 149">
            <a:extLst>
              <a:ext uri="{FF2B5EF4-FFF2-40B4-BE49-F238E27FC236}">
                <a16:creationId xmlns:a16="http://schemas.microsoft.com/office/drawing/2014/main" id="{FB56A762-1DD2-5545-B279-CA013FBB1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47" name="Rectangle 150">
            <a:extLst>
              <a:ext uri="{FF2B5EF4-FFF2-40B4-BE49-F238E27FC236}">
                <a16:creationId xmlns:a16="http://schemas.microsoft.com/office/drawing/2014/main" id="{6E6450FA-1903-C546-807D-7E36F2EAF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48" name="Freeform 151">
            <a:extLst>
              <a:ext uri="{FF2B5EF4-FFF2-40B4-BE49-F238E27FC236}">
                <a16:creationId xmlns:a16="http://schemas.microsoft.com/office/drawing/2014/main" id="{9C244DF9-AE1B-E243-8938-9DB0EE1B3AF1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849" name="Freeform 152">
            <a:extLst>
              <a:ext uri="{FF2B5EF4-FFF2-40B4-BE49-F238E27FC236}">
                <a16:creationId xmlns:a16="http://schemas.microsoft.com/office/drawing/2014/main" id="{A0EAB4DA-56B9-A244-BB1D-B44F2D64005E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850" name="Freeform 153">
            <a:extLst>
              <a:ext uri="{FF2B5EF4-FFF2-40B4-BE49-F238E27FC236}">
                <a16:creationId xmlns:a16="http://schemas.microsoft.com/office/drawing/2014/main" id="{551DDEE6-2ACF-4D48-B7F2-C2F6FE353035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851" name="Freeform 154">
            <a:extLst>
              <a:ext uri="{FF2B5EF4-FFF2-40B4-BE49-F238E27FC236}">
                <a16:creationId xmlns:a16="http://schemas.microsoft.com/office/drawing/2014/main" id="{BB91047B-0564-0B4C-86E7-B988A586DDFB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852" name="Rectangle 155">
            <a:extLst>
              <a:ext uri="{FF2B5EF4-FFF2-40B4-BE49-F238E27FC236}">
                <a16:creationId xmlns:a16="http://schemas.microsoft.com/office/drawing/2014/main" id="{E2C79705-0309-8C4F-8A9E-F40D5E1F38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53" name="Freeform 158">
            <a:extLst>
              <a:ext uri="{FF2B5EF4-FFF2-40B4-BE49-F238E27FC236}">
                <a16:creationId xmlns:a16="http://schemas.microsoft.com/office/drawing/2014/main" id="{45C5D2CB-F898-7144-9988-F2EAD5BF7E6F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854" name="Freeform 159">
            <a:extLst>
              <a:ext uri="{FF2B5EF4-FFF2-40B4-BE49-F238E27FC236}">
                <a16:creationId xmlns:a16="http://schemas.microsoft.com/office/drawing/2014/main" id="{ADE0DF20-41DC-8545-BCE9-BD761B592C6E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855" name="Freeform 162">
            <a:extLst>
              <a:ext uri="{FF2B5EF4-FFF2-40B4-BE49-F238E27FC236}">
                <a16:creationId xmlns:a16="http://schemas.microsoft.com/office/drawing/2014/main" id="{898F664A-EC8F-A048-95CC-BC6BC886D474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856" name="Freeform 163">
            <a:extLst>
              <a:ext uri="{FF2B5EF4-FFF2-40B4-BE49-F238E27FC236}">
                <a16:creationId xmlns:a16="http://schemas.microsoft.com/office/drawing/2014/main" id="{3BDC058C-9832-8D47-AF65-56D26A84A001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857" name="Freeform 164">
            <a:extLst>
              <a:ext uri="{FF2B5EF4-FFF2-40B4-BE49-F238E27FC236}">
                <a16:creationId xmlns:a16="http://schemas.microsoft.com/office/drawing/2014/main" id="{14653C5E-B3B7-1842-85BB-5D8EF2A2C754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858" name="Freeform 165">
            <a:extLst>
              <a:ext uri="{FF2B5EF4-FFF2-40B4-BE49-F238E27FC236}">
                <a16:creationId xmlns:a16="http://schemas.microsoft.com/office/drawing/2014/main" id="{6296D720-B7E9-1544-A023-2C915A4257EE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859" name="Freeform 166">
            <a:extLst>
              <a:ext uri="{FF2B5EF4-FFF2-40B4-BE49-F238E27FC236}">
                <a16:creationId xmlns:a16="http://schemas.microsoft.com/office/drawing/2014/main" id="{8077BF97-7865-3B40-BA4F-B121131EC259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860" name="Freeform 167">
            <a:extLst>
              <a:ext uri="{FF2B5EF4-FFF2-40B4-BE49-F238E27FC236}">
                <a16:creationId xmlns:a16="http://schemas.microsoft.com/office/drawing/2014/main" id="{6DC3E630-027B-DF43-B574-D30CB2997FB7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861" name="Freeform 168">
            <a:extLst>
              <a:ext uri="{FF2B5EF4-FFF2-40B4-BE49-F238E27FC236}">
                <a16:creationId xmlns:a16="http://schemas.microsoft.com/office/drawing/2014/main" id="{B5CDD632-F1C0-4943-B04E-84B009E419DB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862" name="Freeform 169">
            <a:extLst>
              <a:ext uri="{FF2B5EF4-FFF2-40B4-BE49-F238E27FC236}">
                <a16:creationId xmlns:a16="http://schemas.microsoft.com/office/drawing/2014/main" id="{B219EFCC-3B2E-CA4B-9F22-80AFF107F63F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863" name="Freeform 170">
            <a:extLst>
              <a:ext uri="{FF2B5EF4-FFF2-40B4-BE49-F238E27FC236}">
                <a16:creationId xmlns:a16="http://schemas.microsoft.com/office/drawing/2014/main" id="{F65B977E-674F-174C-8DFD-7E893C1DFC68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864" name="Freeform 171">
            <a:extLst>
              <a:ext uri="{FF2B5EF4-FFF2-40B4-BE49-F238E27FC236}">
                <a16:creationId xmlns:a16="http://schemas.microsoft.com/office/drawing/2014/main" id="{952E29B9-B669-4F47-A647-28C4FFAB0C86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865" name="Freeform 172">
            <a:extLst>
              <a:ext uri="{FF2B5EF4-FFF2-40B4-BE49-F238E27FC236}">
                <a16:creationId xmlns:a16="http://schemas.microsoft.com/office/drawing/2014/main" id="{9C8C3FF7-CCF5-DA49-8497-F81C657AEA10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866" name="Freeform 173">
            <a:extLst>
              <a:ext uri="{FF2B5EF4-FFF2-40B4-BE49-F238E27FC236}">
                <a16:creationId xmlns:a16="http://schemas.microsoft.com/office/drawing/2014/main" id="{6D86DFE6-5B48-8F43-A4E9-1C62210253EA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867" name="Oval 175">
            <a:extLst>
              <a:ext uri="{FF2B5EF4-FFF2-40B4-BE49-F238E27FC236}">
                <a16:creationId xmlns:a16="http://schemas.microsoft.com/office/drawing/2014/main" id="{64A89B7D-55F4-8144-BBCF-3715A23559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868" name="Oval 177">
            <a:extLst>
              <a:ext uri="{FF2B5EF4-FFF2-40B4-BE49-F238E27FC236}">
                <a16:creationId xmlns:a16="http://schemas.microsoft.com/office/drawing/2014/main" id="{3348916E-0285-2344-ADD2-25A052FB4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869" name="Rectangle 178">
            <a:extLst>
              <a:ext uri="{FF2B5EF4-FFF2-40B4-BE49-F238E27FC236}">
                <a16:creationId xmlns:a16="http://schemas.microsoft.com/office/drawing/2014/main" id="{6E689503-B3B9-4247-A1FB-D870FBD37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3870" name="Title 1">
            <a:extLst>
              <a:ext uri="{FF2B5EF4-FFF2-40B4-BE49-F238E27FC236}">
                <a16:creationId xmlns:a16="http://schemas.microsoft.com/office/drawing/2014/main" id="{36806209-6669-EA43-BAA7-691FAE8C951C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73871" name="Rectangle 149">
            <a:extLst>
              <a:ext uri="{FF2B5EF4-FFF2-40B4-BE49-F238E27FC236}">
                <a16:creationId xmlns:a16="http://schemas.microsoft.com/office/drawing/2014/main" id="{2072D75E-11B3-E24D-85AC-7E20BF80B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048000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872" name="TextBox 1">
            <a:extLst>
              <a:ext uri="{FF2B5EF4-FFF2-40B4-BE49-F238E27FC236}">
                <a16:creationId xmlns:a16="http://schemas.microsoft.com/office/drawing/2014/main" id="{F6FE7E1F-C259-8942-93AC-4EC51E0C77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19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3873" name="TextBox 152">
            <a:extLst>
              <a:ext uri="{FF2B5EF4-FFF2-40B4-BE49-F238E27FC236}">
                <a16:creationId xmlns:a16="http://schemas.microsoft.com/office/drawing/2014/main" id="{8C6E687E-3DBA-3C4D-818A-B820A8B326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2439" y="3459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3874" name="TextBox 153">
            <a:extLst>
              <a:ext uri="{FF2B5EF4-FFF2-40B4-BE49-F238E27FC236}">
                <a16:creationId xmlns:a16="http://schemas.microsoft.com/office/drawing/2014/main" id="{9BD80796-BC7F-E04D-9806-D056EFCE36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3075" y="494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3875" name="TextBox 154">
            <a:extLst>
              <a:ext uri="{FF2B5EF4-FFF2-40B4-BE49-F238E27FC236}">
                <a16:creationId xmlns:a16="http://schemas.microsoft.com/office/drawing/2014/main" id="{6CAB4BA1-74DF-B642-8991-2F38D150A5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8789" y="5661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1" name="Group 1">
            <a:extLst>
              <a:ext uri="{FF2B5EF4-FFF2-40B4-BE49-F238E27FC236}">
                <a16:creationId xmlns:a16="http://schemas.microsoft.com/office/drawing/2014/main" id="{06FB68F7-6E71-F349-AD69-CC9C72B6C1CF}"/>
              </a:ext>
            </a:extLst>
          </p:cNvPr>
          <p:cNvGrpSpPr>
            <a:grpSpLocks/>
          </p:cNvGrpSpPr>
          <p:nvPr/>
        </p:nvGrpSpPr>
        <p:grpSpPr bwMode="auto">
          <a:xfrm>
            <a:off x="2600326" y="3081339"/>
            <a:ext cx="6130925" cy="1081087"/>
            <a:chOff x="1685925" y="3081338"/>
            <a:chExt cx="6130925" cy="1081087"/>
          </a:xfrm>
        </p:grpSpPr>
        <p:sp>
          <p:nvSpPr>
            <p:cNvPr id="10244" name="Rectangle 4">
              <a:extLst>
                <a:ext uri="{FF2B5EF4-FFF2-40B4-BE49-F238E27FC236}">
                  <a16:creationId xmlns:a16="http://schemas.microsoft.com/office/drawing/2014/main" id="{8F8747CE-A258-604B-AC66-2C9861B65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3350" y="3206750"/>
              <a:ext cx="1298575" cy="955675"/>
            </a:xfrm>
            <a:prstGeom prst="rect">
              <a:avLst/>
            </a:prstGeom>
            <a:solidFill>
              <a:srgbClr val="FFFFFF"/>
            </a:solidFill>
            <a:ln w="222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5" name="Rectangle 5">
              <a:extLst>
                <a:ext uri="{FF2B5EF4-FFF2-40B4-BE49-F238E27FC236}">
                  <a16:creationId xmlns:a16="http://schemas.microsoft.com/office/drawing/2014/main" id="{CFB48E08-4741-4A45-AEB5-808971337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500" y="3206750"/>
              <a:ext cx="1276350" cy="955675"/>
            </a:xfrm>
            <a:prstGeom prst="rect">
              <a:avLst/>
            </a:prstGeom>
            <a:solidFill>
              <a:srgbClr val="FFFFFF"/>
            </a:solidFill>
            <a:ln w="222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6" name="Rectangle 6">
              <a:extLst>
                <a:ext uri="{FF2B5EF4-FFF2-40B4-BE49-F238E27FC236}">
                  <a16:creationId xmlns:a16="http://schemas.microsoft.com/office/drawing/2014/main" id="{35E25A68-DFA6-9647-9A53-1A1644A05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800" y="3430588"/>
              <a:ext cx="70852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Memory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7" name="Rectangle 7">
              <a:extLst>
                <a:ext uri="{FF2B5EF4-FFF2-40B4-BE49-F238E27FC236}">
                  <a16:creationId xmlns:a16="http://schemas.microsoft.com/office/drawing/2014/main" id="{5575650B-EF45-B049-88A1-13D35AF42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0375" y="3703638"/>
              <a:ext cx="7037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element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8" name="Freeform 8">
              <a:extLst>
                <a:ext uri="{FF2B5EF4-FFF2-40B4-BE49-F238E27FC236}">
                  <a16:creationId xmlns:a16="http://schemas.microsoft.com/office/drawing/2014/main" id="{C3DD68F8-D7CD-BD44-A9E2-4215439FE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7938" y="3662363"/>
              <a:ext cx="136525" cy="44450"/>
            </a:xfrm>
            <a:custGeom>
              <a:avLst/>
              <a:gdLst>
                <a:gd name="T0" fmla="*/ 0 w 173"/>
                <a:gd name="T1" fmla="*/ 2147483646 h 57"/>
                <a:gd name="T2" fmla="*/ 2147483646 w 173"/>
                <a:gd name="T3" fmla="*/ 2147483646 h 57"/>
                <a:gd name="T4" fmla="*/ 0 w 173"/>
                <a:gd name="T5" fmla="*/ 0 h 57"/>
                <a:gd name="T6" fmla="*/ 0 w 173"/>
                <a:gd name="T7" fmla="*/ 2147483646 h 57"/>
                <a:gd name="T8" fmla="*/ 0 w 173"/>
                <a:gd name="T9" fmla="*/ 214748364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7"/>
                <a:gd name="T17" fmla="*/ 173 w 17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7">
                  <a:moveTo>
                    <a:pt x="0" y="57"/>
                  </a:moveTo>
                  <a:lnTo>
                    <a:pt x="173" y="28"/>
                  </a:lnTo>
                  <a:lnTo>
                    <a:pt x="0" y="0"/>
                  </a:lnTo>
                  <a:lnTo>
                    <a:pt x="0" y="28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9" name="Line 9">
              <a:extLst>
                <a:ext uri="{FF2B5EF4-FFF2-40B4-BE49-F238E27FC236}">
                  <a16:creationId xmlns:a16="http://schemas.microsoft.com/office/drawing/2014/main" id="{241E9523-BFA3-9843-B9F3-271DFC35D9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1925" y="3684588"/>
              <a:ext cx="1116013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" name="Rectangle 10">
              <a:extLst>
                <a:ext uri="{FF2B5EF4-FFF2-40B4-BE49-F238E27FC236}">
                  <a16:creationId xmlns:a16="http://schemas.microsoft.com/office/drawing/2014/main" id="{27FAF910-0AD9-3E47-BB7B-00701B9E0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5925" y="3116263"/>
              <a:ext cx="981075" cy="500062"/>
            </a:xfrm>
            <a:prstGeom prst="rect">
              <a:avLst/>
            </a:prstGeom>
            <a:noFill/>
            <a:ln w="222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51" name="Rectangle 11">
              <a:extLst>
                <a:ext uri="{FF2B5EF4-FFF2-40B4-BE49-F238E27FC236}">
                  <a16:creationId xmlns:a16="http://schemas.microsoft.com/office/drawing/2014/main" id="{D1167C03-042D-0149-878C-89968994B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8325" y="3589338"/>
              <a:ext cx="57708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Alarm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52" name="Freeform 12">
              <a:extLst>
                <a:ext uri="{FF2B5EF4-FFF2-40B4-BE49-F238E27FC236}">
                  <a16:creationId xmlns:a16="http://schemas.microsoft.com/office/drawing/2014/main" id="{37EE3D63-DB55-764F-B683-E05A70337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013" y="3343275"/>
              <a:ext cx="136525" cy="46038"/>
            </a:xfrm>
            <a:custGeom>
              <a:avLst/>
              <a:gdLst>
                <a:gd name="T0" fmla="*/ 0 w 172"/>
                <a:gd name="T1" fmla="*/ 2147483646 h 57"/>
                <a:gd name="T2" fmla="*/ 2147483646 w 172"/>
                <a:gd name="T3" fmla="*/ 2147483646 h 57"/>
                <a:gd name="T4" fmla="*/ 0 w 172"/>
                <a:gd name="T5" fmla="*/ 0 h 57"/>
                <a:gd name="T6" fmla="*/ 0 w 172"/>
                <a:gd name="T7" fmla="*/ 2147483646 h 57"/>
                <a:gd name="T8" fmla="*/ 0 w 172"/>
                <a:gd name="T9" fmla="*/ 214748364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57"/>
                <a:gd name="T17" fmla="*/ 172 w 172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57">
                  <a:moveTo>
                    <a:pt x="0" y="57"/>
                  </a:moveTo>
                  <a:lnTo>
                    <a:pt x="172" y="28"/>
                  </a:lnTo>
                  <a:lnTo>
                    <a:pt x="0" y="0"/>
                  </a:lnTo>
                  <a:lnTo>
                    <a:pt x="0" y="28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53" name="Line 13">
              <a:extLst>
                <a:ext uri="{FF2B5EF4-FFF2-40B4-BE49-F238E27FC236}">
                  <a16:creationId xmlns:a16="http://schemas.microsoft.com/office/drawing/2014/main" id="{6E75D1EE-5AB2-2D4B-8518-CCF718B81D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67000" y="3367088"/>
              <a:ext cx="109378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" name="Freeform 14">
              <a:extLst>
                <a:ext uri="{FF2B5EF4-FFF2-40B4-BE49-F238E27FC236}">
                  <a16:creationId xmlns:a16="http://schemas.microsoft.com/office/drawing/2014/main" id="{AC0E2DAE-EC1D-6142-A38A-40310253C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013" y="3979863"/>
              <a:ext cx="136525" cy="68262"/>
            </a:xfrm>
            <a:custGeom>
              <a:avLst/>
              <a:gdLst>
                <a:gd name="T0" fmla="*/ 0 w 172"/>
                <a:gd name="T1" fmla="*/ 2147483646 h 85"/>
                <a:gd name="T2" fmla="*/ 2147483646 w 172"/>
                <a:gd name="T3" fmla="*/ 2147483646 h 85"/>
                <a:gd name="T4" fmla="*/ 0 w 172"/>
                <a:gd name="T5" fmla="*/ 0 h 85"/>
                <a:gd name="T6" fmla="*/ 0 w 172"/>
                <a:gd name="T7" fmla="*/ 2147483646 h 85"/>
                <a:gd name="T8" fmla="*/ 0 w 172"/>
                <a:gd name="T9" fmla="*/ 2147483646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85"/>
                <a:gd name="T17" fmla="*/ 172 w 172"/>
                <a:gd name="T18" fmla="*/ 85 h 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85">
                  <a:moveTo>
                    <a:pt x="0" y="85"/>
                  </a:moveTo>
                  <a:lnTo>
                    <a:pt x="172" y="28"/>
                  </a:lnTo>
                  <a:lnTo>
                    <a:pt x="0" y="0"/>
                  </a:lnTo>
                  <a:lnTo>
                    <a:pt x="0" y="28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55" name="Line 15">
              <a:extLst>
                <a:ext uri="{FF2B5EF4-FFF2-40B4-BE49-F238E27FC236}">
                  <a16:creationId xmlns:a16="http://schemas.microsoft.com/office/drawing/2014/main" id="{5EDA0556-BCDD-994D-8CEF-AC625E43A8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67000" y="4003675"/>
              <a:ext cx="1093788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" name="Rectangle 16">
              <a:extLst>
                <a:ext uri="{FF2B5EF4-FFF2-40B4-BE49-F238E27FC236}">
                  <a16:creationId xmlns:a16="http://schemas.microsoft.com/office/drawing/2014/main" id="{13C59D43-F853-0B44-9F1B-E945CEE14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888" y="32670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Sensor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57" name="Rectangle 17">
              <a:extLst>
                <a:ext uri="{FF2B5EF4-FFF2-40B4-BE49-F238E27FC236}">
                  <a16:creationId xmlns:a16="http://schemas.microsoft.com/office/drawing/2014/main" id="{67ED3250-58ED-464D-813F-C27625C2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850" y="3900488"/>
              <a:ext cx="5081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58" name="Rectangle 18">
              <a:extLst>
                <a:ext uri="{FF2B5EF4-FFF2-40B4-BE49-F238E27FC236}">
                  <a16:creationId xmlns:a16="http://schemas.microsoft.com/office/drawing/2014/main" id="{DF7EAC98-34C6-E244-9E2A-5CFB76C7D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081338"/>
              <a:ext cx="3141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Set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59" name="Rectangle 19">
              <a:extLst>
                <a:ext uri="{FF2B5EF4-FFF2-40B4-BE49-F238E27FC236}">
                  <a16:creationId xmlns:a16="http://schemas.microsoft.com/office/drawing/2014/main" id="{D15585BF-015C-5541-B266-21A43B206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2438" y="3400425"/>
              <a:ext cx="2500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60" name="Rectangle 20">
              <a:extLst>
                <a:ext uri="{FF2B5EF4-FFF2-40B4-BE49-F238E27FC236}">
                  <a16:creationId xmlns:a16="http://schemas.microsoft.com/office/drawing/2014/main" id="{7F70DA0D-7A7A-CD48-98F5-60E53BBBE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0900" y="3400425"/>
              <a:ext cx="33304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Off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61" name="Line 21">
              <a:extLst>
                <a:ext uri="{FF2B5EF4-FFF2-40B4-BE49-F238E27FC236}">
                  <a16:creationId xmlns:a16="http://schemas.microsoft.com/office/drawing/2014/main" id="{DF192011-F3A0-654D-8092-BB4860DDD7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48363" y="3389313"/>
              <a:ext cx="2730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" name="Rectangle 22">
              <a:extLst>
                <a:ext uri="{FF2B5EF4-FFF2-40B4-BE49-F238E27FC236}">
                  <a16:creationId xmlns:a16="http://schemas.microsoft.com/office/drawing/2014/main" id="{F016CD83-66C7-EE46-A8E5-5E7A49BF1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339407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0242" name="TextBox 125">
            <a:extLst>
              <a:ext uri="{FF2B5EF4-FFF2-40B4-BE49-F238E27FC236}">
                <a16:creationId xmlns:a16="http://schemas.microsoft.com/office/drawing/2014/main" id="{8DAAE7EC-301D-E146-814D-54FA16678E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 from the textbook ]</a:t>
            </a:r>
          </a:p>
        </p:txBody>
      </p:sp>
      <p:sp>
        <p:nvSpPr>
          <p:cNvPr id="10243" name="Title 1">
            <a:extLst>
              <a:ext uri="{FF2B5EF4-FFF2-40B4-BE49-F238E27FC236}">
                <a16:creationId xmlns:a16="http://schemas.microsoft.com/office/drawing/2014/main" id="{B588C821-9A2F-BC4E-AE14-746045CE467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Control of an alarm system</a:t>
            </a:r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Line 31">
            <a:extLst>
              <a:ext uri="{FF2B5EF4-FFF2-40B4-BE49-F238E27FC236}">
                <a16:creationId xmlns:a16="http://schemas.microsoft.com/office/drawing/2014/main" id="{F772D226-25FD-EF40-AF46-04C0B826DDA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54" name="Line 32">
            <a:extLst>
              <a:ext uri="{FF2B5EF4-FFF2-40B4-BE49-F238E27FC236}">
                <a16:creationId xmlns:a16="http://schemas.microsoft.com/office/drawing/2014/main" id="{0AA3760E-BDA8-5146-B908-8993B63C53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55" name="Line 33">
            <a:extLst>
              <a:ext uri="{FF2B5EF4-FFF2-40B4-BE49-F238E27FC236}">
                <a16:creationId xmlns:a16="http://schemas.microsoft.com/office/drawing/2014/main" id="{04550B37-09E1-FD40-83B2-865D6B4A39A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56" name="Line 34">
            <a:extLst>
              <a:ext uri="{FF2B5EF4-FFF2-40B4-BE49-F238E27FC236}">
                <a16:creationId xmlns:a16="http://schemas.microsoft.com/office/drawing/2014/main" id="{3EA0B6BC-F110-CC49-A113-E05CD6D1C9B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57" name="Line 35">
            <a:extLst>
              <a:ext uri="{FF2B5EF4-FFF2-40B4-BE49-F238E27FC236}">
                <a16:creationId xmlns:a16="http://schemas.microsoft.com/office/drawing/2014/main" id="{B15EC2D5-E37D-1243-920F-BF55A91530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58" name="Line 36">
            <a:extLst>
              <a:ext uri="{FF2B5EF4-FFF2-40B4-BE49-F238E27FC236}">
                <a16:creationId xmlns:a16="http://schemas.microsoft.com/office/drawing/2014/main" id="{74BCEBE0-69D8-EC48-B8CA-36E8E42FDE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59" name="Line 37">
            <a:extLst>
              <a:ext uri="{FF2B5EF4-FFF2-40B4-BE49-F238E27FC236}">
                <a16:creationId xmlns:a16="http://schemas.microsoft.com/office/drawing/2014/main" id="{579175E5-9DB6-2341-9B81-BA9B97ED80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0" name="Line 38">
            <a:extLst>
              <a:ext uri="{FF2B5EF4-FFF2-40B4-BE49-F238E27FC236}">
                <a16:creationId xmlns:a16="http://schemas.microsoft.com/office/drawing/2014/main" id="{A8AE505D-7943-374B-86E8-BF364B3F3D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1" name="Line 39">
            <a:extLst>
              <a:ext uri="{FF2B5EF4-FFF2-40B4-BE49-F238E27FC236}">
                <a16:creationId xmlns:a16="http://schemas.microsoft.com/office/drawing/2014/main" id="{282597FB-5324-D84C-A1FD-F3929CDCD2B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2" name="Line 40">
            <a:extLst>
              <a:ext uri="{FF2B5EF4-FFF2-40B4-BE49-F238E27FC236}">
                <a16:creationId xmlns:a16="http://schemas.microsoft.com/office/drawing/2014/main" id="{73AC42AB-D7A4-334C-8953-B860718287A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3" name="Line 42">
            <a:extLst>
              <a:ext uri="{FF2B5EF4-FFF2-40B4-BE49-F238E27FC236}">
                <a16:creationId xmlns:a16="http://schemas.microsoft.com/office/drawing/2014/main" id="{7751828C-3276-F54D-9504-EADDC6A4668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4" name="Freeform 43">
            <a:extLst>
              <a:ext uri="{FF2B5EF4-FFF2-40B4-BE49-F238E27FC236}">
                <a16:creationId xmlns:a16="http://schemas.microsoft.com/office/drawing/2014/main" id="{188B785F-B7BD-E94B-9672-D2ECEABDEA55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5" name="Freeform 44">
            <a:extLst>
              <a:ext uri="{FF2B5EF4-FFF2-40B4-BE49-F238E27FC236}">
                <a16:creationId xmlns:a16="http://schemas.microsoft.com/office/drawing/2014/main" id="{7FD03FEB-1F43-144A-9D9D-A4F0B54C0392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6" name="Freeform 45">
            <a:extLst>
              <a:ext uri="{FF2B5EF4-FFF2-40B4-BE49-F238E27FC236}">
                <a16:creationId xmlns:a16="http://schemas.microsoft.com/office/drawing/2014/main" id="{FD8CD1C9-020F-5646-BE45-D279CB26B877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7" name="Freeform 46">
            <a:extLst>
              <a:ext uri="{FF2B5EF4-FFF2-40B4-BE49-F238E27FC236}">
                <a16:creationId xmlns:a16="http://schemas.microsoft.com/office/drawing/2014/main" id="{7AE9CFE0-5F6A-FB47-8122-B8FB46A57C16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8" name="Line 47">
            <a:extLst>
              <a:ext uri="{FF2B5EF4-FFF2-40B4-BE49-F238E27FC236}">
                <a16:creationId xmlns:a16="http://schemas.microsoft.com/office/drawing/2014/main" id="{5D4C8F7E-8D0F-274E-9D8D-C61CB98A2A4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9" name="Line 48">
            <a:extLst>
              <a:ext uri="{FF2B5EF4-FFF2-40B4-BE49-F238E27FC236}">
                <a16:creationId xmlns:a16="http://schemas.microsoft.com/office/drawing/2014/main" id="{6D772F28-CAC8-B241-AEF4-E18A2588B47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0" name="Freeform 49">
            <a:extLst>
              <a:ext uri="{FF2B5EF4-FFF2-40B4-BE49-F238E27FC236}">
                <a16:creationId xmlns:a16="http://schemas.microsoft.com/office/drawing/2014/main" id="{23408896-B10A-3742-8324-53F472147BD2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1" name="Freeform 50">
            <a:extLst>
              <a:ext uri="{FF2B5EF4-FFF2-40B4-BE49-F238E27FC236}">
                <a16:creationId xmlns:a16="http://schemas.microsoft.com/office/drawing/2014/main" id="{683B62E3-0626-B647-B5F8-C447225F671A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2" name="Freeform 51">
            <a:extLst>
              <a:ext uri="{FF2B5EF4-FFF2-40B4-BE49-F238E27FC236}">
                <a16:creationId xmlns:a16="http://schemas.microsoft.com/office/drawing/2014/main" id="{EFD4D3DF-74DA-6348-9FD3-C1F0B4443727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3" name="Freeform 52">
            <a:extLst>
              <a:ext uri="{FF2B5EF4-FFF2-40B4-BE49-F238E27FC236}">
                <a16:creationId xmlns:a16="http://schemas.microsoft.com/office/drawing/2014/main" id="{E85695EE-FF46-9B45-9249-ECFB6440D1BE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4" name="Line 53">
            <a:extLst>
              <a:ext uri="{FF2B5EF4-FFF2-40B4-BE49-F238E27FC236}">
                <a16:creationId xmlns:a16="http://schemas.microsoft.com/office/drawing/2014/main" id="{90A00FEE-D958-CC43-8C47-B36C980E1C7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5" name="Line 54">
            <a:extLst>
              <a:ext uri="{FF2B5EF4-FFF2-40B4-BE49-F238E27FC236}">
                <a16:creationId xmlns:a16="http://schemas.microsoft.com/office/drawing/2014/main" id="{435CA92B-82A6-284B-A2FC-4D0E43A252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6" name="Freeform 55">
            <a:extLst>
              <a:ext uri="{FF2B5EF4-FFF2-40B4-BE49-F238E27FC236}">
                <a16:creationId xmlns:a16="http://schemas.microsoft.com/office/drawing/2014/main" id="{A85F5541-7C06-1C48-A926-54E5F6A60728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7" name="Freeform 56">
            <a:extLst>
              <a:ext uri="{FF2B5EF4-FFF2-40B4-BE49-F238E27FC236}">
                <a16:creationId xmlns:a16="http://schemas.microsoft.com/office/drawing/2014/main" id="{7FDE4834-BED8-144D-8AAF-5193F824D572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78" name="Freeform 57">
            <a:extLst>
              <a:ext uri="{FF2B5EF4-FFF2-40B4-BE49-F238E27FC236}">
                <a16:creationId xmlns:a16="http://schemas.microsoft.com/office/drawing/2014/main" id="{510D930C-AB86-2547-9831-F26C71DF0F21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779" name="Oval 58">
            <a:extLst>
              <a:ext uri="{FF2B5EF4-FFF2-40B4-BE49-F238E27FC236}">
                <a16:creationId xmlns:a16="http://schemas.microsoft.com/office/drawing/2014/main" id="{9B938AFE-2BD6-6347-884B-74B1939B1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80" name="Freeform 59">
            <a:extLst>
              <a:ext uri="{FF2B5EF4-FFF2-40B4-BE49-F238E27FC236}">
                <a16:creationId xmlns:a16="http://schemas.microsoft.com/office/drawing/2014/main" id="{D54DCD8E-CA23-7E43-81F4-BC26B7C57AB1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781" name="Oval 60">
            <a:extLst>
              <a:ext uri="{FF2B5EF4-FFF2-40B4-BE49-F238E27FC236}">
                <a16:creationId xmlns:a16="http://schemas.microsoft.com/office/drawing/2014/main" id="{99A89637-73AA-C248-9D80-CCFC550CE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82" name="Line 61">
            <a:extLst>
              <a:ext uri="{FF2B5EF4-FFF2-40B4-BE49-F238E27FC236}">
                <a16:creationId xmlns:a16="http://schemas.microsoft.com/office/drawing/2014/main" id="{48058D78-6B72-454D-B6BD-2842A39877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3" name="Line 62">
            <a:extLst>
              <a:ext uri="{FF2B5EF4-FFF2-40B4-BE49-F238E27FC236}">
                <a16:creationId xmlns:a16="http://schemas.microsoft.com/office/drawing/2014/main" id="{EBED3792-3916-6C46-9BFE-D94FC92A7D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4" name="Line 63">
            <a:extLst>
              <a:ext uri="{FF2B5EF4-FFF2-40B4-BE49-F238E27FC236}">
                <a16:creationId xmlns:a16="http://schemas.microsoft.com/office/drawing/2014/main" id="{912571CE-CBC0-C54C-96A6-9BE50D1798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5" name="Line 64">
            <a:extLst>
              <a:ext uri="{FF2B5EF4-FFF2-40B4-BE49-F238E27FC236}">
                <a16:creationId xmlns:a16="http://schemas.microsoft.com/office/drawing/2014/main" id="{88144A6E-911F-834B-98A2-B5D49019F6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6" name="Rectangle 65">
            <a:extLst>
              <a:ext uri="{FF2B5EF4-FFF2-40B4-BE49-F238E27FC236}">
                <a16:creationId xmlns:a16="http://schemas.microsoft.com/office/drawing/2014/main" id="{DBC4745F-9AF7-7443-A6C9-26DBEE775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4787" name="Rectangle 66">
            <a:extLst>
              <a:ext uri="{FF2B5EF4-FFF2-40B4-BE49-F238E27FC236}">
                <a16:creationId xmlns:a16="http://schemas.microsoft.com/office/drawing/2014/main" id="{50D3D260-4875-7445-A2A4-09258C378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4788" name="Rectangle 67">
            <a:extLst>
              <a:ext uri="{FF2B5EF4-FFF2-40B4-BE49-F238E27FC236}">
                <a16:creationId xmlns:a16="http://schemas.microsoft.com/office/drawing/2014/main" id="{FF5A15F5-8E2B-9443-91F9-16CB2C47C7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4789" name="Rectangle 68">
            <a:extLst>
              <a:ext uri="{FF2B5EF4-FFF2-40B4-BE49-F238E27FC236}">
                <a16:creationId xmlns:a16="http://schemas.microsoft.com/office/drawing/2014/main" id="{9BEA099A-17AA-1F47-84DA-27238E3D34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790" name="Rectangle 69">
            <a:extLst>
              <a:ext uri="{FF2B5EF4-FFF2-40B4-BE49-F238E27FC236}">
                <a16:creationId xmlns:a16="http://schemas.microsoft.com/office/drawing/2014/main" id="{7CFE5122-1F68-9F43-BB9C-CBE70CD7A9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791" name="Rectangle 70">
            <a:extLst>
              <a:ext uri="{FF2B5EF4-FFF2-40B4-BE49-F238E27FC236}">
                <a16:creationId xmlns:a16="http://schemas.microsoft.com/office/drawing/2014/main" id="{585C4EA1-1FE5-9F4F-89F7-34B621D06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792" name="Rectangle 71">
            <a:extLst>
              <a:ext uri="{FF2B5EF4-FFF2-40B4-BE49-F238E27FC236}">
                <a16:creationId xmlns:a16="http://schemas.microsoft.com/office/drawing/2014/main" id="{051E9E0F-BFF8-0749-959B-2FB39B58A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793" name="Rectangle 72">
            <a:extLst>
              <a:ext uri="{FF2B5EF4-FFF2-40B4-BE49-F238E27FC236}">
                <a16:creationId xmlns:a16="http://schemas.microsoft.com/office/drawing/2014/main" id="{083964BE-ABBD-0A4D-8DB6-F56AAA848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794" name="Rectangle 73">
            <a:extLst>
              <a:ext uri="{FF2B5EF4-FFF2-40B4-BE49-F238E27FC236}">
                <a16:creationId xmlns:a16="http://schemas.microsoft.com/office/drawing/2014/main" id="{E3FB5535-0173-8A49-8EB1-A0448F64B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795" name="Rectangle 74">
            <a:extLst>
              <a:ext uri="{FF2B5EF4-FFF2-40B4-BE49-F238E27FC236}">
                <a16:creationId xmlns:a16="http://schemas.microsoft.com/office/drawing/2014/main" id="{49D72083-3428-104E-8B07-59A9735A2D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796" name="Rectangle 75">
            <a:extLst>
              <a:ext uri="{FF2B5EF4-FFF2-40B4-BE49-F238E27FC236}">
                <a16:creationId xmlns:a16="http://schemas.microsoft.com/office/drawing/2014/main" id="{D0FAE54E-2FD8-034F-AE2E-8A4116D13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797" name="Rectangle 76">
            <a:extLst>
              <a:ext uri="{FF2B5EF4-FFF2-40B4-BE49-F238E27FC236}">
                <a16:creationId xmlns:a16="http://schemas.microsoft.com/office/drawing/2014/main" id="{15659E3C-C034-5D48-B8C6-3810FA95FE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798" name="Rectangle 77">
            <a:extLst>
              <a:ext uri="{FF2B5EF4-FFF2-40B4-BE49-F238E27FC236}">
                <a16:creationId xmlns:a16="http://schemas.microsoft.com/office/drawing/2014/main" id="{65468EE0-3797-3343-97C6-01757D932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799" name="Rectangle 78">
            <a:extLst>
              <a:ext uri="{FF2B5EF4-FFF2-40B4-BE49-F238E27FC236}">
                <a16:creationId xmlns:a16="http://schemas.microsoft.com/office/drawing/2014/main" id="{93A0CCDC-8A66-9143-BA37-DED91F40F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00" name="Rectangle 79">
            <a:extLst>
              <a:ext uri="{FF2B5EF4-FFF2-40B4-BE49-F238E27FC236}">
                <a16:creationId xmlns:a16="http://schemas.microsoft.com/office/drawing/2014/main" id="{35AA1470-ECCC-7545-919F-321093656B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01" name="Rectangle 80">
            <a:extLst>
              <a:ext uri="{FF2B5EF4-FFF2-40B4-BE49-F238E27FC236}">
                <a16:creationId xmlns:a16="http://schemas.microsoft.com/office/drawing/2014/main" id="{88597FF2-66A8-8849-8484-F64799AF5B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02" name="Rectangle 81">
            <a:extLst>
              <a:ext uri="{FF2B5EF4-FFF2-40B4-BE49-F238E27FC236}">
                <a16:creationId xmlns:a16="http://schemas.microsoft.com/office/drawing/2014/main" id="{09B35F85-9009-5A42-864B-E89AE2A10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03" name="Rectangle 82">
            <a:extLst>
              <a:ext uri="{FF2B5EF4-FFF2-40B4-BE49-F238E27FC236}">
                <a16:creationId xmlns:a16="http://schemas.microsoft.com/office/drawing/2014/main" id="{C48E1AA7-D299-AE4D-B30C-AA07FC5F5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04" name="Rectangle 83">
            <a:extLst>
              <a:ext uri="{FF2B5EF4-FFF2-40B4-BE49-F238E27FC236}">
                <a16:creationId xmlns:a16="http://schemas.microsoft.com/office/drawing/2014/main" id="{D0D8DB7C-FF2D-CB45-BE06-C6731B007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05" name="Rectangle 84">
            <a:extLst>
              <a:ext uri="{FF2B5EF4-FFF2-40B4-BE49-F238E27FC236}">
                <a16:creationId xmlns:a16="http://schemas.microsoft.com/office/drawing/2014/main" id="{8EFA5028-DA30-9E44-AD89-866168420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06" name="Rectangle 85">
            <a:extLst>
              <a:ext uri="{FF2B5EF4-FFF2-40B4-BE49-F238E27FC236}">
                <a16:creationId xmlns:a16="http://schemas.microsoft.com/office/drawing/2014/main" id="{33E5B9D6-CFDE-D347-BCB4-46F4778AA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07" name="Rectangle 86">
            <a:extLst>
              <a:ext uri="{FF2B5EF4-FFF2-40B4-BE49-F238E27FC236}">
                <a16:creationId xmlns:a16="http://schemas.microsoft.com/office/drawing/2014/main" id="{8416BC37-E0BF-AB4F-8FC9-A9BF5CD417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08" name="Freeform 87">
            <a:extLst>
              <a:ext uri="{FF2B5EF4-FFF2-40B4-BE49-F238E27FC236}">
                <a16:creationId xmlns:a16="http://schemas.microsoft.com/office/drawing/2014/main" id="{5EC3533D-FC0E-5449-9316-53C3980E608B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09" name="Line 88">
            <a:extLst>
              <a:ext uri="{FF2B5EF4-FFF2-40B4-BE49-F238E27FC236}">
                <a16:creationId xmlns:a16="http://schemas.microsoft.com/office/drawing/2014/main" id="{40C52F3A-4D83-BD4B-9E30-F17C4ADECCE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0" name="Freeform 89">
            <a:extLst>
              <a:ext uri="{FF2B5EF4-FFF2-40B4-BE49-F238E27FC236}">
                <a16:creationId xmlns:a16="http://schemas.microsoft.com/office/drawing/2014/main" id="{A73B1D2D-FC5F-ED4D-9875-1D08C1B53679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1" name="Line 90">
            <a:extLst>
              <a:ext uri="{FF2B5EF4-FFF2-40B4-BE49-F238E27FC236}">
                <a16:creationId xmlns:a16="http://schemas.microsoft.com/office/drawing/2014/main" id="{7A4A6119-4317-8546-92EF-0BFBBCE6A81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2" name="Freeform 91">
            <a:extLst>
              <a:ext uri="{FF2B5EF4-FFF2-40B4-BE49-F238E27FC236}">
                <a16:creationId xmlns:a16="http://schemas.microsoft.com/office/drawing/2014/main" id="{272DB6AD-4C19-8240-B2DC-C1DCB4E6BEAF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3" name="Line 92">
            <a:extLst>
              <a:ext uri="{FF2B5EF4-FFF2-40B4-BE49-F238E27FC236}">
                <a16:creationId xmlns:a16="http://schemas.microsoft.com/office/drawing/2014/main" id="{D020A6DA-ED4D-FB43-90F5-376AF0E899E4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4" name="Freeform 93">
            <a:extLst>
              <a:ext uri="{FF2B5EF4-FFF2-40B4-BE49-F238E27FC236}">
                <a16:creationId xmlns:a16="http://schemas.microsoft.com/office/drawing/2014/main" id="{B2A4E3AE-FC26-EE49-81CD-D08197CA8168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5" name="Line 94">
            <a:extLst>
              <a:ext uri="{FF2B5EF4-FFF2-40B4-BE49-F238E27FC236}">
                <a16:creationId xmlns:a16="http://schemas.microsoft.com/office/drawing/2014/main" id="{45E9D18B-96A6-774B-BCD8-3405CDF1A04A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6" name="Freeform 95">
            <a:extLst>
              <a:ext uri="{FF2B5EF4-FFF2-40B4-BE49-F238E27FC236}">
                <a16:creationId xmlns:a16="http://schemas.microsoft.com/office/drawing/2014/main" id="{4AB97C3A-678B-BF41-92EB-6F9EA4F73E22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7" name="Line 96">
            <a:extLst>
              <a:ext uri="{FF2B5EF4-FFF2-40B4-BE49-F238E27FC236}">
                <a16:creationId xmlns:a16="http://schemas.microsoft.com/office/drawing/2014/main" id="{E916BB3E-EB91-4A4D-902C-FD2E7E367A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8" name="Freeform 97">
            <a:extLst>
              <a:ext uri="{FF2B5EF4-FFF2-40B4-BE49-F238E27FC236}">
                <a16:creationId xmlns:a16="http://schemas.microsoft.com/office/drawing/2014/main" id="{7F688A5C-CB83-F54D-AE05-1C37E7B74613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19" name="Line 98">
            <a:extLst>
              <a:ext uri="{FF2B5EF4-FFF2-40B4-BE49-F238E27FC236}">
                <a16:creationId xmlns:a16="http://schemas.microsoft.com/office/drawing/2014/main" id="{9BF9E282-15A4-3143-AA11-79F7F24AFA5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20" name="Freeform 99">
            <a:extLst>
              <a:ext uri="{FF2B5EF4-FFF2-40B4-BE49-F238E27FC236}">
                <a16:creationId xmlns:a16="http://schemas.microsoft.com/office/drawing/2014/main" id="{ED310D55-1071-2D42-862F-C97E6AE37F41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21" name="Line 100">
            <a:extLst>
              <a:ext uri="{FF2B5EF4-FFF2-40B4-BE49-F238E27FC236}">
                <a16:creationId xmlns:a16="http://schemas.microsoft.com/office/drawing/2014/main" id="{7DC65D69-BCD4-1641-BBDE-4C769AB2AAC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22" name="Freeform 101">
            <a:extLst>
              <a:ext uri="{FF2B5EF4-FFF2-40B4-BE49-F238E27FC236}">
                <a16:creationId xmlns:a16="http://schemas.microsoft.com/office/drawing/2014/main" id="{29F0A385-1A99-E246-A8AC-F61478E2AC49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23" name="Line 102">
            <a:extLst>
              <a:ext uri="{FF2B5EF4-FFF2-40B4-BE49-F238E27FC236}">
                <a16:creationId xmlns:a16="http://schemas.microsoft.com/office/drawing/2014/main" id="{BE98E93A-7DC3-C24A-9E53-1AF5121B5136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24" name="Rectangle 103">
            <a:extLst>
              <a:ext uri="{FF2B5EF4-FFF2-40B4-BE49-F238E27FC236}">
                <a16:creationId xmlns:a16="http://schemas.microsoft.com/office/drawing/2014/main" id="{0DDC979D-0FD1-E44D-B501-3411200D77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25" name="Rectangle 104">
            <a:extLst>
              <a:ext uri="{FF2B5EF4-FFF2-40B4-BE49-F238E27FC236}">
                <a16:creationId xmlns:a16="http://schemas.microsoft.com/office/drawing/2014/main" id="{36238E16-E216-154C-9C91-6BE5BA10B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26" name="Freeform 105">
            <a:extLst>
              <a:ext uri="{FF2B5EF4-FFF2-40B4-BE49-F238E27FC236}">
                <a16:creationId xmlns:a16="http://schemas.microsoft.com/office/drawing/2014/main" id="{07517D92-44D2-F741-A0C7-A62210DF3301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827" name="Line 106">
            <a:extLst>
              <a:ext uri="{FF2B5EF4-FFF2-40B4-BE49-F238E27FC236}">
                <a16:creationId xmlns:a16="http://schemas.microsoft.com/office/drawing/2014/main" id="{B229ECA8-5993-DE4F-ABEF-73EE688CFF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28" name="Rectangle 107">
            <a:extLst>
              <a:ext uri="{FF2B5EF4-FFF2-40B4-BE49-F238E27FC236}">
                <a16:creationId xmlns:a16="http://schemas.microsoft.com/office/drawing/2014/main" id="{C9D7E012-627C-8345-8474-450216ACF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29" name="Rectangle 108">
            <a:extLst>
              <a:ext uri="{FF2B5EF4-FFF2-40B4-BE49-F238E27FC236}">
                <a16:creationId xmlns:a16="http://schemas.microsoft.com/office/drawing/2014/main" id="{7DF2FEEF-85BC-0440-BFF1-6CF1CF4736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30" name="Rectangle 109">
            <a:extLst>
              <a:ext uri="{FF2B5EF4-FFF2-40B4-BE49-F238E27FC236}">
                <a16:creationId xmlns:a16="http://schemas.microsoft.com/office/drawing/2014/main" id="{37695D72-A2D3-2243-AAF9-A20C56FEC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31" name="Rectangle 110">
            <a:extLst>
              <a:ext uri="{FF2B5EF4-FFF2-40B4-BE49-F238E27FC236}">
                <a16:creationId xmlns:a16="http://schemas.microsoft.com/office/drawing/2014/main" id="{12F2DD2D-1B9E-A949-B566-BC3E77520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32" name="Rectangle 111">
            <a:extLst>
              <a:ext uri="{FF2B5EF4-FFF2-40B4-BE49-F238E27FC236}">
                <a16:creationId xmlns:a16="http://schemas.microsoft.com/office/drawing/2014/main" id="{B009553E-C341-8F42-B17B-529B63917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33" name="Rectangle 112">
            <a:extLst>
              <a:ext uri="{FF2B5EF4-FFF2-40B4-BE49-F238E27FC236}">
                <a16:creationId xmlns:a16="http://schemas.microsoft.com/office/drawing/2014/main" id="{19557466-91E9-D342-9C7D-6BB20D1AC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34" name="Rectangle 113">
            <a:extLst>
              <a:ext uri="{FF2B5EF4-FFF2-40B4-BE49-F238E27FC236}">
                <a16:creationId xmlns:a16="http://schemas.microsoft.com/office/drawing/2014/main" id="{48D4DD3D-59EE-4349-90AB-4DF5D2995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35" name="Rectangle 114">
            <a:extLst>
              <a:ext uri="{FF2B5EF4-FFF2-40B4-BE49-F238E27FC236}">
                <a16:creationId xmlns:a16="http://schemas.microsoft.com/office/drawing/2014/main" id="{8862F494-8D4C-B146-B8BB-74CA3674D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36" name="Rectangle 115">
            <a:extLst>
              <a:ext uri="{FF2B5EF4-FFF2-40B4-BE49-F238E27FC236}">
                <a16:creationId xmlns:a16="http://schemas.microsoft.com/office/drawing/2014/main" id="{40B86312-C592-FE49-9EB3-9E35BD213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37" name="Rectangle 116">
            <a:extLst>
              <a:ext uri="{FF2B5EF4-FFF2-40B4-BE49-F238E27FC236}">
                <a16:creationId xmlns:a16="http://schemas.microsoft.com/office/drawing/2014/main" id="{8D042B64-1A20-3F4D-AACF-9E9C0D193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38" name="Rectangle 117">
            <a:extLst>
              <a:ext uri="{FF2B5EF4-FFF2-40B4-BE49-F238E27FC236}">
                <a16:creationId xmlns:a16="http://schemas.microsoft.com/office/drawing/2014/main" id="{3F401CAC-17C4-B04E-B9C4-0EA38542C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39" name="Rectangle 118">
            <a:extLst>
              <a:ext uri="{FF2B5EF4-FFF2-40B4-BE49-F238E27FC236}">
                <a16:creationId xmlns:a16="http://schemas.microsoft.com/office/drawing/2014/main" id="{BE8D5A2D-857A-5642-BDC8-5176CD912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40" name="Rectangle 119">
            <a:extLst>
              <a:ext uri="{FF2B5EF4-FFF2-40B4-BE49-F238E27FC236}">
                <a16:creationId xmlns:a16="http://schemas.microsoft.com/office/drawing/2014/main" id="{CB6718D8-3511-5349-8715-95F434061D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41" name="Rectangle 120">
            <a:extLst>
              <a:ext uri="{FF2B5EF4-FFF2-40B4-BE49-F238E27FC236}">
                <a16:creationId xmlns:a16="http://schemas.microsoft.com/office/drawing/2014/main" id="{CC831496-8758-7E4C-B62A-2846B2083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42" name="Rectangle 121">
            <a:extLst>
              <a:ext uri="{FF2B5EF4-FFF2-40B4-BE49-F238E27FC236}">
                <a16:creationId xmlns:a16="http://schemas.microsoft.com/office/drawing/2014/main" id="{5809456B-6F90-904B-8D60-11727A802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43" name="Rectangle 122">
            <a:extLst>
              <a:ext uri="{FF2B5EF4-FFF2-40B4-BE49-F238E27FC236}">
                <a16:creationId xmlns:a16="http://schemas.microsoft.com/office/drawing/2014/main" id="{1F8590B6-6948-5C43-8F60-D2A186ADF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44" name="Rectangle 123">
            <a:extLst>
              <a:ext uri="{FF2B5EF4-FFF2-40B4-BE49-F238E27FC236}">
                <a16:creationId xmlns:a16="http://schemas.microsoft.com/office/drawing/2014/main" id="{E0F4FB7E-5805-2844-AC0B-54AE0878D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45" name="Rectangle 124">
            <a:extLst>
              <a:ext uri="{FF2B5EF4-FFF2-40B4-BE49-F238E27FC236}">
                <a16:creationId xmlns:a16="http://schemas.microsoft.com/office/drawing/2014/main" id="{5BB7538E-1644-8D48-BFD2-0A240BA74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46" name="Rectangle 125">
            <a:extLst>
              <a:ext uri="{FF2B5EF4-FFF2-40B4-BE49-F238E27FC236}">
                <a16:creationId xmlns:a16="http://schemas.microsoft.com/office/drawing/2014/main" id="{54EDB3E6-60A5-4D4A-85DC-61852E344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47" name="Rectangle 126">
            <a:extLst>
              <a:ext uri="{FF2B5EF4-FFF2-40B4-BE49-F238E27FC236}">
                <a16:creationId xmlns:a16="http://schemas.microsoft.com/office/drawing/2014/main" id="{E19A2800-FF47-BF4E-88B7-8230E1C32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48" name="Rectangle 127">
            <a:extLst>
              <a:ext uri="{FF2B5EF4-FFF2-40B4-BE49-F238E27FC236}">
                <a16:creationId xmlns:a16="http://schemas.microsoft.com/office/drawing/2014/main" id="{C51A12E6-83A2-E245-963A-5AB30ADB5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49" name="Rectangle 128">
            <a:extLst>
              <a:ext uri="{FF2B5EF4-FFF2-40B4-BE49-F238E27FC236}">
                <a16:creationId xmlns:a16="http://schemas.microsoft.com/office/drawing/2014/main" id="{22342720-C24A-C04B-B4FA-9D8000A29F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50" name="Rectangle 129">
            <a:extLst>
              <a:ext uri="{FF2B5EF4-FFF2-40B4-BE49-F238E27FC236}">
                <a16:creationId xmlns:a16="http://schemas.microsoft.com/office/drawing/2014/main" id="{A6EC1372-06B5-C048-B224-A720D4E98D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51" name="Rectangle 130">
            <a:extLst>
              <a:ext uri="{FF2B5EF4-FFF2-40B4-BE49-F238E27FC236}">
                <a16:creationId xmlns:a16="http://schemas.microsoft.com/office/drawing/2014/main" id="{0B100475-A84A-9047-8D3D-EE0D4896B9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52" name="Rectangle 131">
            <a:extLst>
              <a:ext uri="{FF2B5EF4-FFF2-40B4-BE49-F238E27FC236}">
                <a16:creationId xmlns:a16="http://schemas.microsoft.com/office/drawing/2014/main" id="{84EB26C5-CB75-304B-81DA-E0A3E313E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53" name="Rectangle 132">
            <a:extLst>
              <a:ext uri="{FF2B5EF4-FFF2-40B4-BE49-F238E27FC236}">
                <a16:creationId xmlns:a16="http://schemas.microsoft.com/office/drawing/2014/main" id="{C6488C4C-B72F-D24E-99DD-0B9DC7B07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54" name="Rectangle 133">
            <a:extLst>
              <a:ext uri="{FF2B5EF4-FFF2-40B4-BE49-F238E27FC236}">
                <a16:creationId xmlns:a16="http://schemas.microsoft.com/office/drawing/2014/main" id="{53530449-4933-A54C-A593-341014F00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55" name="Rectangle 134">
            <a:extLst>
              <a:ext uri="{FF2B5EF4-FFF2-40B4-BE49-F238E27FC236}">
                <a16:creationId xmlns:a16="http://schemas.microsoft.com/office/drawing/2014/main" id="{06EC29D4-4D95-9249-A8A8-16D38F8BA2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56" name="Rectangle 135">
            <a:extLst>
              <a:ext uri="{FF2B5EF4-FFF2-40B4-BE49-F238E27FC236}">
                <a16:creationId xmlns:a16="http://schemas.microsoft.com/office/drawing/2014/main" id="{A67A44A6-F7F0-6142-A1E5-0FA0CDE8F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57" name="Rectangle 136">
            <a:extLst>
              <a:ext uri="{FF2B5EF4-FFF2-40B4-BE49-F238E27FC236}">
                <a16:creationId xmlns:a16="http://schemas.microsoft.com/office/drawing/2014/main" id="{1FB25AAC-A26E-8D46-9421-E199BBA7B1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58" name="Rectangle 137">
            <a:extLst>
              <a:ext uri="{FF2B5EF4-FFF2-40B4-BE49-F238E27FC236}">
                <a16:creationId xmlns:a16="http://schemas.microsoft.com/office/drawing/2014/main" id="{8078BCC4-305D-4C48-887F-492B27A69B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59" name="Rectangle 138">
            <a:extLst>
              <a:ext uri="{FF2B5EF4-FFF2-40B4-BE49-F238E27FC236}">
                <a16:creationId xmlns:a16="http://schemas.microsoft.com/office/drawing/2014/main" id="{F30CAF5B-C70F-4140-AEE7-12D892E20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60" name="Rectangle 139">
            <a:extLst>
              <a:ext uri="{FF2B5EF4-FFF2-40B4-BE49-F238E27FC236}">
                <a16:creationId xmlns:a16="http://schemas.microsoft.com/office/drawing/2014/main" id="{A3665750-F346-5642-9D82-8FC7BCFF7E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61" name="Rectangle 140">
            <a:extLst>
              <a:ext uri="{FF2B5EF4-FFF2-40B4-BE49-F238E27FC236}">
                <a16:creationId xmlns:a16="http://schemas.microsoft.com/office/drawing/2014/main" id="{DAD9D702-767E-7F4F-9975-47B2D2195F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62" name="Rectangle 141">
            <a:extLst>
              <a:ext uri="{FF2B5EF4-FFF2-40B4-BE49-F238E27FC236}">
                <a16:creationId xmlns:a16="http://schemas.microsoft.com/office/drawing/2014/main" id="{EDC27A1C-AD7B-F44F-9AEE-3943B65AB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63" name="Rectangle 142">
            <a:extLst>
              <a:ext uri="{FF2B5EF4-FFF2-40B4-BE49-F238E27FC236}">
                <a16:creationId xmlns:a16="http://schemas.microsoft.com/office/drawing/2014/main" id="{629A2221-3DDA-484A-9C72-5287755CBC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64" name="Rectangle 143">
            <a:extLst>
              <a:ext uri="{FF2B5EF4-FFF2-40B4-BE49-F238E27FC236}">
                <a16:creationId xmlns:a16="http://schemas.microsoft.com/office/drawing/2014/main" id="{EFB8BC35-97CE-3447-8496-1256C8946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65" name="Rectangle 144">
            <a:extLst>
              <a:ext uri="{FF2B5EF4-FFF2-40B4-BE49-F238E27FC236}">
                <a16:creationId xmlns:a16="http://schemas.microsoft.com/office/drawing/2014/main" id="{918D9457-4A49-E948-9833-3BED0DE58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66" name="Rectangle 145">
            <a:extLst>
              <a:ext uri="{FF2B5EF4-FFF2-40B4-BE49-F238E27FC236}">
                <a16:creationId xmlns:a16="http://schemas.microsoft.com/office/drawing/2014/main" id="{435CD752-F2E3-FB45-B952-6F441C0168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67" name="Rectangle 146">
            <a:extLst>
              <a:ext uri="{FF2B5EF4-FFF2-40B4-BE49-F238E27FC236}">
                <a16:creationId xmlns:a16="http://schemas.microsoft.com/office/drawing/2014/main" id="{DD8444B7-B5D4-8F45-A530-5C43C0C22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68" name="Rectangle 147">
            <a:extLst>
              <a:ext uri="{FF2B5EF4-FFF2-40B4-BE49-F238E27FC236}">
                <a16:creationId xmlns:a16="http://schemas.microsoft.com/office/drawing/2014/main" id="{435A6F3B-84E7-DB44-8385-EF8B570A7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69" name="Rectangle 148">
            <a:extLst>
              <a:ext uri="{FF2B5EF4-FFF2-40B4-BE49-F238E27FC236}">
                <a16:creationId xmlns:a16="http://schemas.microsoft.com/office/drawing/2014/main" id="{FB38556A-3375-5840-8C53-3E3644EB6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70" name="Rectangle 149">
            <a:extLst>
              <a:ext uri="{FF2B5EF4-FFF2-40B4-BE49-F238E27FC236}">
                <a16:creationId xmlns:a16="http://schemas.microsoft.com/office/drawing/2014/main" id="{D00E1526-4836-224D-AA5E-3E0239972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71" name="Rectangle 150">
            <a:extLst>
              <a:ext uri="{FF2B5EF4-FFF2-40B4-BE49-F238E27FC236}">
                <a16:creationId xmlns:a16="http://schemas.microsoft.com/office/drawing/2014/main" id="{FD7D7761-1A32-004C-A7FD-EF9AD915F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72" name="Freeform 151">
            <a:extLst>
              <a:ext uri="{FF2B5EF4-FFF2-40B4-BE49-F238E27FC236}">
                <a16:creationId xmlns:a16="http://schemas.microsoft.com/office/drawing/2014/main" id="{32C3BF01-C6CC-F949-804C-F9758D7B36EE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73" name="Freeform 152">
            <a:extLst>
              <a:ext uri="{FF2B5EF4-FFF2-40B4-BE49-F238E27FC236}">
                <a16:creationId xmlns:a16="http://schemas.microsoft.com/office/drawing/2014/main" id="{9C9EE470-D593-7446-80BE-8CA6E0423F21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74" name="Freeform 153">
            <a:extLst>
              <a:ext uri="{FF2B5EF4-FFF2-40B4-BE49-F238E27FC236}">
                <a16:creationId xmlns:a16="http://schemas.microsoft.com/office/drawing/2014/main" id="{D083A935-CCEB-4B45-95F1-F4767C0D9C16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75" name="Freeform 154">
            <a:extLst>
              <a:ext uri="{FF2B5EF4-FFF2-40B4-BE49-F238E27FC236}">
                <a16:creationId xmlns:a16="http://schemas.microsoft.com/office/drawing/2014/main" id="{61BC2033-0AA9-5341-8F1C-8874CA57DE2F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76" name="Rectangle 155">
            <a:extLst>
              <a:ext uri="{FF2B5EF4-FFF2-40B4-BE49-F238E27FC236}">
                <a16:creationId xmlns:a16="http://schemas.microsoft.com/office/drawing/2014/main" id="{3516761B-A978-204B-A7ED-A4418B786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77" name="Freeform 158">
            <a:extLst>
              <a:ext uri="{FF2B5EF4-FFF2-40B4-BE49-F238E27FC236}">
                <a16:creationId xmlns:a16="http://schemas.microsoft.com/office/drawing/2014/main" id="{5D04AD1D-1AAF-F540-909A-74CBB0A03B31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878" name="Freeform 159">
            <a:extLst>
              <a:ext uri="{FF2B5EF4-FFF2-40B4-BE49-F238E27FC236}">
                <a16:creationId xmlns:a16="http://schemas.microsoft.com/office/drawing/2014/main" id="{E217306A-6EF8-AA4A-B2EC-67BBEA49DA66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79" name="Freeform 162">
            <a:extLst>
              <a:ext uri="{FF2B5EF4-FFF2-40B4-BE49-F238E27FC236}">
                <a16:creationId xmlns:a16="http://schemas.microsoft.com/office/drawing/2014/main" id="{8D28DFB1-CAB5-DD4D-914B-F0AAAD2DCECB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880" name="Freeform 163">
            <a:extLst>
              <a:ext uri="{FF2B5EF4-FFF2-40B4-BE49-F238E27FC236}">
                <a16:creationId xmlns:a16="http://schemas.microsoft.com/office/drawing/2014/main" id="{0E646A8F-A0F4-324A-A8E0-7B96EED0F8F1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81" name="Freeform 164">
            <a:extLst>
              <a:ext uri="{FF2B5EF4-FFF2-40B4-BE49-F238E27FC236}">
                <a16:creationId xmlns:a16="http://schemas.microsoft.com/office/drawing/2014/main" id="{5D3546AF-34B4-CB4D-B3BB-7B71F1CDC23E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882" name="Freeform 165">
            <a:extLst>
              <a:ext uri="{FF2B5EF4-FFF2-40B4-BE49-F238E27FC236}">
                <a16:creationId xmlns:a16="http://schemas.microsoft.com/office/drawing/2014/main" id="{60F17A0A-1B73-F348-A7CE-1B0BCF1274E0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83" name="Freeform 166">
            <a:extLst>
              <a:ext uri="{FF2B5EF4-FFF2-40B4-BE49-F238E27FC236}">
                <a16:creationId xmlns:a16="http://schemas.microsoft.com/office/drawing/2014/main" id="{58EFA715-E1E2-1040-9811-FA05CA859F66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884" name="Freeform 167">
            <a:extLst>
              <a:ext uri="{FF2B5EF4-FFF2-40B4-BE49-F238E27FC236}">
                <a16:creationId xmlns:a16="http://schemas.microsoft.com/office/drawing/2014/main" id="{4A4BBA86-F564-E541-8F9A-CE9628D2E8B0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85" name="Freeform 168">
            <a:extLst>
              <a:ext uri="{FF2B5EF4-FFF2-40B4-BE49-F238E27FC236}">
                <a16:creationId xmlns:a16="http://schemas.microsoft.com/office/drawing/2014/main" id="{3CB8DEA7-32D9-7C4F-AA41-3503E4579831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886" name="Freeform 169">
            <a:extLst>
              <a:ext uri="{FF2B5EF4-FFF2-40B4-BE49-F238E27FC236}">
                <a16:creationId xmlns:a16="http://schemas.microsoft.com/office/drawing/2014/main" id="{0F1321F0-3044-3E4B-BB05-9168B475721D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87" name="Freeform 170">
            <a:extLst>
              <a:ext uri="{FF2B5EF4-FFF2-40B4-BE49-F238E27FC236}">
                <a16:creationId xmlns:a16="http://schemas.microsoft.com/office/drawing/2014/main" id="{14BD39C6-FF17-1E42-8566-E2F4F80FD393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888" name="Freeform 171">
            <a:extLst>
              <a:ext uri="{FF2B5EF4-FFF2-40B4-BE49-F238E27FC236}">
                <a16:creationId xmlns:a16="http://schemas.microsoft.com/office/drawing/2014/main" id="{06CD0767-1DB4-6F41-B0AB-5560EEFC9891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89" name="Freeform 172">
            <a:extLst>
              <a:ext uri="{FF2B5EF4-FFF2-40B4-BE49-F238E27FC236}">
                <a16:creationId xmlns:a16="http://schemas.microsoft.com/office/drawing/2014/main" id="{1FE8B053-B53B-914A-8AA9-D225E00F3C58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890" name="Freeform 173">
            <a:extLst>
              <a:ext uri="{FF2B5EF4-FFF2-40B4-BE49-F238E27FC236}">
                <a16:creationId xmlns:a16="http://schemas.microsoft.com/office/drawing/2014/main" id="{E5FB2FEC-5242-E54D-A501-267E3F286AD8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91" name="Oval 175">
            <a:extLst>
              <a:ext uri="{FF2B5EF4-FFF2-40B4-BE49-F238E27FC236}">
                <a16:creationId xmlns:a16="http://schemas.microsoft.com/office/drawing/2014/main" id="{DFE9C7C7-51E5-D944-A55C-788CF9CC3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92" name="Oval 177">
            <a:extLst>
              <a:ext uri="{FF2B5EF4-FFF2-40B4-BE49-F238E27FC236}">
                <a16:creationId xmlns:a16="http://schemas.microsoft.com/office/drawing/2014/main" id="{ECD878EF-0230-1A42-ABF1-6A9D68287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93" name="Rectangle 178">
            <a:extLst>
              <a:ext uri="{FF2B5EF4-FFF2-40B4-BE49-F238E27FC236}">
                <a16:creationId xmlns:a16="http://schemas.microsoft.com/office/drawing/2014/main" id="{269EF85E-7F81-2B46-8804-10F7E22CE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4894" name="Title 1">
            <a:extLst>
              <a:ext uri="{FF2B5EF4-FFF2-40B4-BE49-F238E27FC236}">
                <a16:creationId xmlns:a16="http://schemas.microsoft.com/office/drawing/2014/main" id="{E5B804E9-7A43-9940-BFC3-2BC5F4FB4D8B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74895" name="Rectangle 149">
            <a:extLst>
              <a:ext uri="{FF2B5EF4-FFF2-40B4-BE49-F238E27FC236}">
                <a16:creationId xmlns:a16="http://schemas.microsoft.com/office/drawing/2014/main" id="{7C9FE8F8-F0D5-5C48-AC88-848AB129C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048000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96" name="TextBox 1">
            <a:extLst>
              <a:ext uri="{FF2B5EF4-FFF2-40B4-BE49-F238E27FC236}">
                <a16:creationId xmlns:a16="http://schemas.microsoft.com/office/drawing/2014/main" id="{F6E11342-FDCF-7249-9885-3703DB3F3C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19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4897" name="TextBox 152">
            <a:extLst>
              <a:ext uri="{FF2B5EF4-FFF2-40B4-BE49-F238E27FC236}">
                <a16:creationId xmlns:a16="http://schemas.microsoft.com/office/drawing/2014/main" id="{FF7B9CA8-D0E4-BA47-88DB-B955690C21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2439" y="3459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898" name="TextBox 153">
            <a:extLst>
              <a:ext uri="{FF2B5EF4-FFF2-40B4-BE49-F238E27FC236}">
                <a16:creationId xmlns:a16="http://schemas.microsoft.com/office/drawing/2014/main" id="{BF4C4B24-26B3-5749-8486-F16089B4AB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3075" y="494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4899" name="TextBox 154">
            <a:extLst>
              <a:ext uri="{FF2B5EF4-FFF2-40B4-BE49-F238E27FC236}">
                <a16:creationId xmlns:a16="http://schemas.microsoft.com/office/drawing/2014/main" id="{17F0C1F2-5E21-F14D-8335-47CF658DD2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8789" y="5661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900" name="TextBox 155">
            <a:extLst>
              <a:ext uri="{FF2B5EF4-FFF2-40B4-BE49-F238E27FC236}">
                <a16:creationId xmlns:a16="http://schemas.microsoft.com/office/drawing/2014/main" id="{33E75285-094F-6D44-B4F9-EEBA45D133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901" name="TextBox 156">
            <a:extLst>
              <a:ext uri="{FF2B5EF4-FFF2-40B4-BE49-F238E27FC236}">
                <a16:creationId xmlns:a16="http://schemas.microsoft.com/office/drawing/2014/main" id="{706EE2DA-E36F-F84E-B491-03333520DB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4902" name="TextBox 157">
            <a:extLst>
              <a:ext uri="{FF2B5EF4-FFF2-40B4-BE49-F238E27FC236}">
                <a16:creationId xmlns:a16="http://schemas.microsoft.com/office/drawing/2014/main" id="{9C5E1D0D-F3CD-F748-A686-17B9FBC913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6" y="7064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4903" name="TextBox 158">
            <a:extLst>
              <a:ext uri="{FF2B5EF4-FFF2-40B4-BE49-F238E27FC236}">
                <a16:creationId xmlns:a16="http://schemas.microsoft.com/office/drawing/2014/main" id="{2894F8A0-0A66-9C44-9B5C-337CBDCFC9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904" name="Rectangle 9">
            <a:extLst>
              <a:ext uri="{FF2B5EF4-FFF2-40B4-BE49-F238E27FC236}">
                <a16:creationId xmlns:a16="http://schemas.microsoft.com/office/drawing/2014/main" id="{F501E30B-3807-024B-897F-60BDE780E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9764" y="1581150"/>
            <a:ext cx="490537" cy="242888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905" name="Rectangle 9">
            <a:extLst>
              <a:ext uri="{FF2B5EF4-FFF2-40B4-BE49-F238E27FC236}">
                <a16:creationId xmlns:a16="http://schemas.microsoft.com/office/drawing/2014/main" id="{35C02E5C-7976-334D-A451-DCEA1EB2E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6200" y="1584325"/>
            <a:ext cx="490538" cy="24288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Line 31">
            <a:extLst>
              <a:ext uri="{FF2B5EF4-FFF2-40B4-BE49-F238E27FC236}">
                <a16:creationId xmlns:a16="http://schemas.microsoft.com/office/drawing/2014/main" id="{BD2C6B3E-AA21-5C4B-9312-BA7060382E4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78" name="Line 32">
            <a:extLst>
              <a:ext uri="{FF2B5EF4-FFF2-40B4-BE49-F238E27FC236}">
                <a16:creationId xmlns:a16="http://schemas.microsoft.com/office/drawing/2014/main" id="{F25C2D83-AB13-CE48-8676-D3C45BACA9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79" name="Line 33">
            <a:extLst>
              <a:ext uri="{FF2B5EF4-FFF2-40B4-BE49-F238E27FC236}">
                <a16:creationId xmlns:a16="http://schemas.microsoft.com/office/drawing/2014/main" id="{E048BE83-CBC5-9948-9BEE-02FBB2663F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0" name="Line 34">
            <a:extLst>
              <a:ext uri="{FF2B5EF4-FFF2-40B4-BE49-F238E27FC236}">
                <a16:creationId xmlns:a16="http://schemas.microsoft.com/office/drawing/2014/main" id="{98FE7292-47A9-204B-BFA1-78CAB05D273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1" name="Line 35">
            <a:extLst>
              <a:ext uri="{FF2B5EF4-FFF2-40B4-BE49-F238E27FC236}">
                <a16:creationId xmlns:a16="http://schemas.microsoft.com/office/drawing/2014/main" id="{B3C08B9F-5C55-FF48-8B8B-09843DE01CF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2" name="Line 36">
            <a:extLst>
              <a:ext uri="{FF2B5EF4-FFF2-40B4-BE49-F238E27FC236}">
                <a16:creationId xmlns:a16="http://schemas.microsoft.com/office/drawing/2014/main" id="{46F2B341-FD6E-1D4B-B265-40E576D352E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3" name="Line 37">
            <a:extLst>
              <a:ext uri="{FF2B5EF4-FFF2-40B4-BE49-F238E27FC236}">
                <a16:creationId xmlns:a16="http://schemas.microsoft.com/office/drawing/2014/main" id="{24BF768F-A587-6849-AF1D-E8C8B1AA391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4" name="Line 38">
            <a:extLst>
              <a:ext uri="{FF2B5EF4-FFF2-40B4-BE49-F238E27FC236}">
                <a16:creationId xmlns:a16="http://schemas.microsoft.com/office/drawing/2014/main" id="{C45C05CD-982C-1B43-BFA6-9FFA951FE0A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5" name="Line 39">
            <a:extLst>
              <a:ext uri="{FF2B5EF4-FFF2-40B4-BE49-F238E27FC236}">
                <a16:creationId xmlns:a16="http://schemas.microsoft.com/office/drawing/2014/main" id="{0BC1C5E6-38EE-A44F-8BBD-A3DB9DF9BD5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6" name="Line 40">
            <a:extLst>
              <a:ext uri="{FF2B5EF4-FFF2-40B4-BE49-F238E27FC236}">
                <a16:creationId xmlns:a16="http://schemas.microsoft.com/office/drawing/2014/main" id="{88C5F035-9BC4-3F4B-9C65-249181F4228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7" name="Line 42">
            <a:extLst>
              <a:ext uri="{FF2B5EF4-FFF2-40B4-BE49-F238E27FC236}">
                <a16:creationId xmlns:a16="http://schemas.microsoft.com/office/drawing/2014/main" id="{D0DA2AE2-55CC-2648-BF4E-AEADBBF441E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8" name="Freeform 43">
            <a:extLst>
              <a:ext uri="{FF2B5EF4-FFF2-40B4-BE49-F238E27FC236}">
                <a16:creationId xmlns:a16="http://schemas.microsoft.com/office/drawing/2014/main" id="{B8726556-5B3B-2240-8A51-652C6CA5ABA9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9" name="Freeform 44">
            <a:extLst>
              <a:ext uri="{FF2B5EF4-FFF2-40B4-BE49-F238E27FC236}">
                <a16:creationId xmlns:a16="http://schemas.microsoft.com/office/drawing/2014/main" id="{190CC406-69F8-7D43-8869-2090D1C5726C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0" name="Freeform 45">
            <a:extLst>
              <a:ext uri="{FF2B5EF4-FFF2-40B4-BE49-F238E27FC236}">
                <a16:creationId xmlns:a16="http://schemas.microsoft.com/office/drawing/2014/main" id="{6617ECA6-9DD0-E94B-B225-66E5ACC8A69F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1" name="Freeform 46">
            <a:extLst>
              <a:ext uri="{FF2B5EF4-FFF2-40B4-BE49-F238E27FC236}">
                <a16:creationId xmlns:a16="http://schemas.microsoft.com/office/drawing/2014/main" id="{FB3F0200-C59B-2444-A7C1-90A1508C384C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2" name="Line 47">
            <a:extLst>
              <a:ext uri="{FF2B5EF4-FFF2-40B4-BE49-F238E27FC236}">
                <a16:creationId xmlns:a16="http://schemas.microsoft.com/office/drawing/2014/main" id="{0F1B87A9-2998-9848-831F-4D59A05077C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3" name="Line 48">
            <a:extLst>
              <a:ext uri="{FF2B5EF4-FFF2-40B4-BE49-F238E27FC236}">
                <a16:creationId xmlns:a16="http://schemas.microsoft.com/office/drawing/2014/main" id="{F8E964F1-E6E4-0B4F-893D-7A5AA6ED8B7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4" name="Freeform 49">
            <a:extLst>
              <a:ext uri="{FF2B5EF4-FFF2-40B4-BE49-F238E27FC236}">
                <a16:creationId xmlns:a16="http://schemas.microsoft.com/office/drawing/2014/main" id="{F083AC9B-82F8-814C-8676-DB9D934B24E7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5" name="Freeform 50">
            <a:extLst>
              <a:ext uri="{FF2B5EF4-FFF2-40B4-BE49-F238E27FC236}">
                <a16:creationId xmlns:a16="http://schemas.microsoft.com/office/drawing/2014/main" id="{29CE85C3-D7CB-7444-974C-44399F202F14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6" name="Freeform 51">
            <a:extLst>
              <a:ext uri="{FF2B5EF4-FFF2-40B4-BE49-F238E27FC236}">
                <a16:creationId xmlns:a16="http://schemas.microsoft.com/office/drawing/2014/main" id="{9B3E38F1-A62F-0C44-815F-95B4BB21B665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7" name="Freeform 52">
            <a:extLst>
              <a:ext uri="{FF2B5EF4-FFF2-40B4-BE49-F238E27FC236}">
                <a16:creationId xmlns:a16="http://schemas.microsoft.com/office/drawing/2014/main" id="{3551CEF1-91C3-6244-B6F3-D61057B39724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8" name="Line 53">
            <a:extLst>
              <a:ext uri="{FF2B5EF4-FFF2-40B4-BE49-F238E27FC236}">
                <a16:creationId xmlns:a16="http://schemas.microsoft.com/office/drawing/2014/main" id="{40098A0B-EBA7-E649-8447-0E7F81311B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9" name="Line 54">
            <a:extLst>
              <a:ext uri="{FF2B5EF4-FFF2-40B4-BE49-F238E27FC236}">
                <a16:creationId xmlns:a16="http://schemas.microsoft.com/office/drawing/2014/main" id="{B1F5554A-C28F-4E4A-ACE3-EAB56386E8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0" name="Freeform 55">
            <a:extLst>
              <a:ext uri="{FF2B5EF4-FFF2-40B4-BE49-F238E27FC236}">
                <a16:creationId xmlns:a16="http://schemas.microsoft.com/office/drawing/2014/main" id="{15A0E49C-16D9-A64C-AFB0-540E28BA0CA5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1" name="Freeform 56">
            <a:extLst>
              <a:ext uri="{FF2B5EF4-FFF2-40B4-BE49-F238E27FC236}">
                <a16:creationId xmlns:a16="http://schemas.microsoft.com/office/drawing/2014/main" id="{1E8F255D-3CCD-B840-B1A9-F1D9F80D954D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2" name="Freeform 57">
            <a:extLst>
              <a:ext uri="{FF2B5EF4-FFF2-40B4-BE49-F238E27FC236}">
                <a16:creationId xmlns:a16="http://schemas.microsoft.com/office/drawing/2014/main" id="{0B84C553-9251-C64E-AD26-8A0A4E9C12F5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803" name="Oval 58">
            <a:extLst>
              <a:ext uri="{FF2B5EF4-FFF2-40B4-BE49-F238E27FC236}">
                <a16:creationId xmlns:a16="http://schemas.microsoft.com/office/drawing/2014/main" id="{E201B086-6EFC-0340-93E5-5386E1A12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804" name="Freeform 59">
            <a:extLst>
              <a:ext uri="{FF2B5EF4-FFF2-40B4-BE49-F238E27FC236}">
                <a16:creationId xmlns:a16="http://schemas.microsoft.com/office/drawing/2014/main" id="{A274D789-69F0-A347-A648-381A0A8B3F1F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805" name="Oval 60">
            <a:extLst>
              <a:ext uri="{FF2B5EF4-FFF2-40B4-BE49-F238E27FC236}">
                <a16:creationId xmlns:a16="http://schemas.microsoft.com/office/drawing/2014/main" id="{EF9E59E3-E687-314E-A902-517E4AF76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806" name="Line 61">
            <a:extLst>
              <a:ext uri="{FF2B5EF4-FFF2-40B4-BE49-F238E27FC236}">
                <a16:creationId xmlns:a16="http://schemas.microsoft.com/office/drawing/2014/main" id="{4F12B409-A7AF-744B-AE7F-CA62AB97D5E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7" name="Line 62">
            <a:extLst>
              <a:ext uri="{FF2B5EF4-FFF2-40B4-BE49-F238E27FC236}">
                <a16:creationId xmlns:a16="http://schemas.microsoft.com/office/drawing/2014/main" id="{57F07C03-5E29-A643-B0B3-942207B768D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8" name="Line 63">
            <a:extLst>
              <a:ext uri="{FF2B5EF4-FFF2-40B4-BE49-F238E27FC236}">
                <a16:creationId xmlns:a16="http://schemas.microsoft.com/office/drawing/2014/main" id="{1C9AF618-BF0A-0C4D-BDE8-4EE8D071AC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9" name="Line 64">
            <a:extLst>
              <a:ext uri="{FF2B5EF4-FFF2-40B4-BE49-F238E27FC236}">
                <a16:creationId xmlns:a16="http://schemas.microsoft.com/office/drawing/2014/main" id="{4AB2F6D9-B73E-9746-939A-6A576FF81D9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0" name="Rectangle 65">
            <a:extLst>
              <a:ext uri="{FF2B5EF4-FFF2-40B4-BE49-F238E27FC236}">
                <a16:creationId xmlns:a16="http://schemas.microsoft.com/office/drawing/2014/main" id="{F796F3F3-EEDB-CF41-8DB7-856B8707AE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5811" name="Rectangle 66">
            <a:extLst>
              <a:ext uri="{FF2B5EF4-FFF2-40B4-BE49-F238E27FC236}">
                <a16:creationId xmlns:a16="http://schemas.microsoft.com/office/drawing/2014/main" id="{E0970589-D9BB-974D-B610-E4C97F532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5812" name="Rectangle 67">
            <a:extLst>
              <a:ext uri="{FF2B5EF4-FFF2-40B4-BE49-F238E27FC236}">
                <a16:creationId xmlns:a16="http://schemas.microsoft.com/office/drawing/2014/main" id="{5AC598E1-12B8-7942-9731-79821B45E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5813" name="Rectangle 68">
            <a:extLst>
              <a:ext uri="{FF2B5EF4-FFF2-40B4-BE49-F238E27FC236}">
                <a16:creationId xmlns:a16="http://schemas.microsoft.com/office/drawing/2014/main" id="{2F5FC1BA-B0F7-774C-8A5C-56461281CE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14" name="Rectangle 69">
            <a:extLst>
              <a:ext uri="{FF2B5EF4-FFF2-40B4-BE49-F238E27FC236}">
                <a16:creationId xmlns:a16="http://schemas.microsoft.com/office/drawing/2014/main" id="{C06B3F73-AC7E-D04B-A448-D6B4D8C9B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15" name="Rectangle 70">
            <a:extLst>
              <a:ext uri="{FF2B5EF4-FFF2-40B4-BE49-F238E27FC236}">
                <a16:creationId xmlns:a16="http://schemas.microsoft.com/office/drawing/2014/main" id="{F53FD8E1-5889-584B-B492-A0868501F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16" name="Rectangle 71">
            <a:extLst>
              <a:ext uri="{FF2B5EF4-FFF2-40B4-BE49-F238E27FC236}">
                <a16:creationId xmlns:a16="http://schemas.microsoft.com/office/drawing/2014/main" id="{BE9EC507-0CB1-D346-B72A-37AED57E8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17" name="Rectangle 72">
            <a:extLst>
              <a:ext uri="{FF2B5EF4-FFF2-40B4-BE49-F238E27FC236}">
                <a16:creationId xmlns:a16="http://schemas.microsoft.com/office/drawing/2014/main" id="{0B32E966-EBEA-3543-98BE-EE77E4F6B9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18" name="Rectangle 73">
            <a:extLst>
              <a:ext uri="{FF2B5EF4-FFF2-40B4-BE49-F238E27FC236}">
                <a16:creationId xmlns:a16="http://schemas.microsoft.com/office/drawing/2014/main" id="{F82FF84D-97C1-9242-A6EE-8BCC36F62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19" name="Rectangle 74">
            <a:extLst>
              <a:ext uri="{FF2B5EF4-FFF2-40B4-BE49-F238E27FC236}">
                <a16:creationId xmlns:a16="http://schemas.microsoft.com/office/drawing/2014/main" id="{2553DE63-FDDF-9F40-9F87-945F4061D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20" name="Rectangle 75">
            <a:extLst>
              <a:ext uri="{FF2B5EF4-FFF2-40B4-BE49-F238E27FC236}">
                <a16:creationId xmlns:a16="http://schemas.microsoft.com/office/drawing/2014/main" id="{13B50281-2014-9A43-9430-6D8745CBD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21" name="Rectangle 76">
            <a:extLst>
              <a:ext uri="{FF2B5EF4-FFF2-40B4-BE49-F238E27FC236}">
                <a16:creationId xmlns:a16="http://schemas.microsoft.com/office/drawing/2014/main" id="{9152DA9B-B570-8847-9846-172D79825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22" name="Rectangle 77">
            <a:extLst>
              <a:ext uri="{FF2B5EF4-FFF2-40B4-BE49-F238E27FC236}">
                <a16:creationId xmlns:a16="http://schemas.microsoft.com/office/drawing/2014/main" id="{C457A173-51CC-4747-99A6-25384C89D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23" name="Rectangle 78">
            <a:extLst>
              <a:ext uri="{FF2B5EF4-FFF2-40B4-BE49-F238E27FC236}">
                <a16:creationId xmlns:a16="http://schemas.microsoft.com/office/drawing/2014/main" id="{28D5389E-3C12-EC4E-9053-1562272EC0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24" name="Rectangle 79">
            <a:extLst>
              <a:ext uri="{FF2B5EF4-FFF2-40B4-BE49-F238E27FC236}">
                <a16:creationId xmlns:a16="http://schemas.microsoft.com/office/drawing/2014/main" id="{7A5D206E-54BF-0943-A39F-64B6F9210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25" name="Rectangle 80">
            <a:extLst>
              <a:ext uri="{FF2B5EF4-FFF2-40B4-BE49-F238E27FC236}">
                <a16:creationId xmlns:a16="http://schemas.microsoft.com/office/drawing/2014/main" id="{6042027E-8C82-8E4E-8F07-2FF04EC72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26" name="Rectangle 81">
            <a:extLst>
              <a:ext uri="{FF2B5EF4-FFF2-40B4-BE49-F238E27FC236}">
                <a16:creationId xmlns:a16="http://schemas.microsoft.com/office/drawing/2014/main" id="{A92D8C6B-3BF6-954E-9C57-387F628C9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27" name="Rectangle 82">
            <a:extLst>
              <a:ext uri="{FF2B5EF4-FFF2-40B4-BE49-F238E27FC236}">
                <a16:creationId xmlns:a16="http://schemas.microsoft.com/office/drawing/2014/main" id="{C89AC3E6-1FE9-EA49-83D9-884544AB0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28" name="Rectangle 83">
            <a:extLst>
              <a:ext uri="{FF2B5EF4-FFF2-40B4-BE49-F238E27FC236}">
                <a16:creationId xmlns:a16="http://schemas.microsoft.com/office/drawing/2014/main" id="{57FA895D-94BE-7E47-840F-088A18C5F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29" name="Rectangle 84">
            <a:extLst>
              <a:ext uri="{FF2B5EF4-FFF2-40B4-BE49-F238E27FC236}">
                <a16:creationId xmlns:a16="http://schemas.microsoft.com/office/drawing/2014/main" id="{187C5F92-0F24-6C47-B0EF-274DD2FD0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30" name="Rectangle 85">
            <a:extLst>
              <a:ext uri="{FF2B5EF4-FFF2-40B4-BE49-F238E27FC236}">
                <a16:creationId xmlns:a16="http://schemas.microsoft.com/office/drawing/2014/main" id="{A2924438-4A83-E74B-81C0-4BC859546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31" name="Rectangle 86">
            <a:extLst>
              <a:ext uri="{FF2B5EF4-FFF2-40B4-BE49-F238E27FC236}">
                <a16:creationId xmlns:a16="http://schemas.microsoft.com/office/drawing/2014/main" id="{57DF1581-DA1D-334D-9125-39A21A9873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32" name="Freeform 87">
            <a:extLst>
              <a:ext uri="{FF2B5EF4-FFF2-40B4-BE49-F238E27FC236}">
                <a16:creationId xmlns:a16="http://schemas.microsoft.com/office/drawing/2014/main" id="{D14FAEE6-EE22-C147-AD3A-0C289516E7E0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3" name="Line 88">
            <a:extLst>
              <a:ext uri="{FF2B5EF4-FFF2-40B4-BE49-F238E27FC236}">
                <a16:creationId xmlns:a16="http://schemas.microsoft.com/office/drawing/2014/main" id="{883FC6B3-79D0-E941-B3DA-3FB69A843B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4" name="Freeform 89">
            <a:extLst>
              <a:ext uri="{FF2B5EF4-FFF2-40B4-BE49-F238E27FC236}">
                <a16:creationId xmlns:a16="http://schemas.microsoft.com/office/drawing/2014/main" id="{58D4B566-8E75-E14F-A475-4BD9FB5ED14D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5" name="Line 90">
            <a:extLst>
              <a:ext uri="{FF2B5EF4-FFF2-40B4-BE49-F238E27FC236}">
                <a16:creationId xmlns:a16="http://schemas.microsoft.com/office/drawing/2014/main" id="{B21987D8-5AB2-6F4D-983B-3891D224EEF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6" name="Freeform 91">
            <a:extLst>
              <a:ext uri="{FF2B5EF4-FFF2-40B4-BE49-F238E27FC236}">
                <a16:creationId xmlns:a16="http://schemas.microsoft.com/office/drawing/2014/main" id="{A5A92E96-61ED-654F-8DB3-488FD1CA2029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7" name="Line 92">
            <a:extLst>
              <a:ext uri="{FF2B5EF4-FFF2-40B4-BE49-F238E27FC236}">
                <a16:creationId xmlns:a16="http://schemas.microsoft.com/office/drawing/2014/main" id="{90C105B6-FCFC-8F47-958D-A5BE12E9E41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8" name="Freeform 93">
            <a:extLst>
              <a:ext uri="{FF2B5EF4-FFF2-40B4-BE49-F238E27FC236}">
                <a16:creationId xmlns:a16="http://schemas.microsoft.com/office/drawing/2014/main" id="{5FE4D231-CEAB-9B42-B7C1-CFBC3CF19ACE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9" name="Line 94">
            <a:extLst>
              <a:ext uri="{FF2B5EF4-FFF2-40B4-BE49-F238E27FC236}">
                <a16:creationId xmlns:a16="http://schemas.microsoft.com/office/drawing/2014/main" id="{5365F12E-464A-E14F-B4DF-B0DEF3D4528D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0" name="Freeform 95">
            <a:extLst>
              <a:ext uri="{FF2B5EF4-FFF2-40B4-BE49-F238E27FC236}">
                <a16:creationId xmlns:a16="http://schemas.microsoft.com/office/drawing/2014/main" id="{24D47C18-FAF8-EE43-9334-E7542A117A11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1" name="Line 96">
            <a:extLst>
              <a:ext uri="{FF2B5EF4-FFF2-40B4-BE49-F238E27FC236}">
                <a16:creationId xmlns:a16="http://schemas.microsoft.com/office/drawing/2014/main" id="{BBCC72AE-D831-4F4E-B0E2-8301BC0E00E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2" name="Freeform 97">
            <a:extLst>
              <a:ext uri="{FF2B5EF4-FFF2-40B4-BE49-F238E27FC236}">
                <a16:creationId xmlns:a16="http://schemas.microsoft.com/office/drawing/2014/main" id="{0E0C9501-9D82-7E4E-9551-9E53F5CC21E4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3" name="Line 98">
            <a:extLst>
              <a:ext uri="{FF2B5EF4-FFF2-40B4-BE49-F238E27FC236}">
                <a16:creationId xmlns:a16="http://schemas.microsoft.com/office/drawing/2014/main" id="{CC42B8C8-C11A-5D48-8EC3-D6AE9941EA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4" name="Freeform 99">
            <a:extLst>
              <a:ext uri="{FF2B5EF4-FFF2-40B4-BE49-F238E27FC236}">
                <a16:creationId xmlns:a16="http://schemas.microsoft.com/office/drawing/2014/main" id="{75F64273-CC75-D346-87C8-B9608DC613CD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5" name="Line 100">
            <a:extLst>
              <a:ext uri="{FF2B5EF4-FFF2-40B4-BE49-F238E27FC236}">
                <a16:creationId xmlns:a16="http://schemas.microsoft.com/office/drawing/2014/main" id="{AC216F72-488E-434D-8FD0-509A89147854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6" name="Freeform 101">
            <a:extLst>
              <a:ext uri="{FF2B5EF4-FFF2-40B4-BE49-F238E27FC236}">
                <a16:creationId xmlns:a16="http://schemas.microsoft.com/office/drawing/2014/main" id="{A5650974-D145-FF41-AA78-73D151225215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7" name="Line 102">
            <a:extLst>
              <a:ext uri="{FF2B5EF4-FFF2-40B4-BE49-F238E27FC236}">
                <a16:creationId xmlns:a16="http://schemas.microsoft.com/office/drawing/2014/main" id="{DF623969-E88C-B840-A2FF-06C4F04C03C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8" name="Rectangle 103">
            <a:extLst>
              <a:ext uri="{FF2B5EF4-FFF2-40B4-BE49-F238E27FC236}">
                <a16:creationId xmlns:a16="http://schemas.microsoft.com/office/drawing/2014/main" id="{463A7FBB-CA74-4D4E-B3F5-A2D77920D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849" name="Rectangle 104">
            <a:extLst>
              <a:ext uri="{FF2B5EF4-FFF2-40B4-BE49-F238E27FC236}">
                <a16:creationId xmlns:a16="http://schemas.microsoft.com/office/drawing/2014/main" id="{319893A4-C724-0248-A8D0-C6EEC747E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850" name="Freeform 105">
            <a:extLst>
              <a:ext uri="{FF2B5EF4-FFF2-40B4-BE49-F238E27FC236}">
                <a16:creationId xmlns:a16="http://schemas.microsoft.com/office/drawing/2014/main" id="{CD341158-EC0D-314D-92CE-0FAC6A931A1F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851" name="Line 106">
            <a:extLst>
              <a:ext uri="{FF2B5EF4-FFF2-40B4-BE49-F238E27FC236}">
                <a16:creationId xmlns:a16="http://schemas.microsoft.com/office/drawing/2014/main" id="{7B534F94-4A19-004B-B964-B264E32FB7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52" name="Rectangle 107">
            <a:extLst>
              <a:ext uri="{FF2B5EF4-FFF2-40B4-BE49-F238E27FC236}">
                <a16:creationId xmlns:a16="http://schemas.microsoft.com/office/drawing/2014/main" id="{396D77FB-86F1-0C4E-A30F-23670B08EC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53" name="Rectangle 108">
            <a:extLst>
              <a:ext uri="{FF2B5EF4-FFF2-40B4-BE49-F238E27FC236}">
                <a16:creationId xmlns:a16="http://schemas.microsoft.com/office/drawing/2014/main" id="{65A8A4C3-0989-AF4F-BD1E-1022AD032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54" name="Rectangle 109">
            <a:extLst>
              <a:ext uri="{FF2B5EF4-FFF2-40B4-BE49-F238E27FC236}">
                <a16:creationId xmlns:a16="http://schemas.microsoft.com/office/drawing/2014/main" id="{DB16B4B9-A062-ED4F-8B2A-22F201987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55" name="Rectangle 110">
            <a:extLst>
              <a:ext uri="{FF2B5EF4-FFF2-40B4-BE49-F238E27FC236}">
                <a16:creationId xmlns:a16="http://schemas.microsoft.com/office/drawing/2014/main" id="{489EC011-2A92-D948-A930-F6D1222FC6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56" name="Rectangle 111">
            <a:extLst>
              <a:ext uri="{FF2B5EF4-FFF2-40B4-BE49-F238E27FC236}">
                <a16:creationId xmlns:a16="http://schemas.microsoft.com/office/drawing/2014/main" id="{05E0BEB4-59E2-0C48-B79B-F8A82C33C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57" name="Rectangle 112">
            <a:extLst>
              <a:ext uri="{FF2B5EF4-FFF2-40B4-BE49-F238E27FC236}">
                <a16:creationId xmlns:a16="http://schemas.microsoft.com/office/drawing/2014/main" id="{31B4FDF7-33A3-8A4C-8F04-12DA191E6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58" name="Rectangle 113">
            <a:extLst>
              <a:ext uri="{FF2B5EF4-FFF2-40B4-BE49-F238E27FC236}">
                <a16:creationId xmlns:a16="http://schemas.microsoft.com/office/drawing/2014/main" id="{7D6FE085-C6D2-AB4A-A7A7-05C6BA5D3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59" name="Rectangle 114">
            <a:extLst>
              <a:ext uri="{FF2B5EF4-FFF2-40B4-BE49-F238E27FC236}">
                <a16:creationId xmlns:a16="http://schemas.microsoft.com/office/drawing/2014/main" id="{9F4C840D-5316-E74A-BA8D-8467EAC185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60" name="Rectangle 115">
            <a:extLst>
              <a:ext uri="{FF2B5EF4-FFF2-40B4-BE49-F238E27FC236}">
                <a16:creationId xmlns:a16="http://schemas.microsoft.com/office/drawing/2014/main" id="{B4F33D06-CD9B-F94F-B8B9-229DF49A4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61" name="Rectangle 116">
            <a:extLst>
              <a:ext uri="{FF2B5EF4-FFF2-40B4-BE49-F238E27FC236}">
                <a16:creationId xmlns:a16="http://schemas.microsoft.com/office/drawing/2014/main" id="{56209428-9C40-8343-94A9-FFABF0E276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62" name="Rectangle 117">
            <a:extLst>
              <a:ext uri="{FF2B5EF4-FFF2-40B4-BE49-F238E27FC236}">
                <a16:creationId xmlns:a16="http://schemas.microsoft.com/office/drawing/2014/main" id="{D2DCD376-2211-1C43-813A-1722783FA7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63" name="Rectangle 118">
            <a:extLst>
              <a:ext uri="{FF2B5EF4-FFF2-40B4-BE49-F238E27FC236}">
                <a16:creationId xmlns:a16="http://schemas.microsoft.com/office/drawing/2014/main" id="{A673E7D5-C462-924B-AD36-F0A871F93B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64" name="Rectangle 119">
            <a:extLst>
              <a:ext uri="{FF2B5EF4-FFF2-40B4-BE49-F238E27FC236}">
                <a16:creationId xmlns:a16="http://schemas.microsoft.com/office/drawing/2014/main" id="{2509631F-6368-6943-B65A-6FB278AE1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65" name="Rectangle 120">
            <a:extLst>
              <a:ext uri="{FF2B5EF4-FFF2-40B4-BE49-F238E27FC236}">
                <a16:creationId xmlns:a16="http://schemas.microsoft.com/office/drawing/2014/main" id="{66D7D8B0-0244-7647-AC7F-7E4F90673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66" name="Rectangle 121">
            <a:extLst>
              <a:ext uri="{FF2B5EF4-FFF2-40B4-BE49-F238E27FC236}">
                <a16:creationId xmlns:a16="http://schemas.microsoft.com/office/drawing/2014/main" id="{FCA04DAB-83F3-9F45-92F9-81E7F9532D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67" name="Rectangle 122">
            <a:extLst>
              <a:ext uri="{FF2B5EF4-FFF2-40B4-BE49-F238E27FC236}">
                <a16:creationId xmlns:a16="http://schemas.microsoft.com/office/drawing/2014/main" id="{4501D71F-86DC-F24F-848E-8ADCA4665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68" name="Rectangle 123">
            <a:extLst>
              <a:ext uri="{FF2B5EF4-FFF2-40B4-BE49-F238E27FC236}">
                <a16:creationId xmlns:a16="http://schemas.microsoft.com/office/drawing/2014/main" id="{C250C5C5-7F7C-4F4B-8AD3-AC9F94AD2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69" name="Rectangle 124">
            <a:extLst>
              <a:ext uri="{FF2B5EF4-FFF2-40B4-BE49-F238E27FC236}">
                <a16:creationId xmlns:a16="http://schemas.microsoft.com/office/drawing/2014/main" id="{025538BA-D06F-FE41-BFDF-747E7AEB6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70" name="Rectangle 125">
            <a:extLst>
              <a:ext uri="{FF2B5EF4-FFF2-40B4-BE49-F238E27FC236}">
                <a16:creationId xmlns:a16="http://schemas.microsoft.com/office/drawing/2014/main" id="{0D1CBCF7-D808-8B48-AB3B-1357505EB5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71" name="Rectangle 126">
            <a:extLst>
              <a:ext uri="{FF2B5EF4-FFF2-40B4-BE49-F238E27FC236}">
                <a16:creationId xmlns:a16="http://schemas.microsoft.com/office/drawing/2014/main" id="{FA10AE36-350A-C549-A7E7-F256E4C9E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72" name="Rectangle 127">
            <a:extLst>
              <a:ext uri="{FF2B5EF4-FFF2-40B4-BE49-F238E27FC236}">
                <a16:creationId xmlns:a16="http://schemas.microsoft.com/office/drawing/2014/main" id="{91FA313A-BC28-DF4D-B403-4A063FE779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73" name="Rectangle 128">
            <a:extLst>
              <a:ext uri="{FF2B5EF4-FFF2-40B4-BE49-F238E27FC236}">
                <a16:creationId xmlns:a16="http://schemas.microsoft.com/office/drawing/2014/main" id="{EB439CB3-A15C-8D46-B298-14BB2423F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74" name="Rectangle 129">
            <a:extLst>
              <a:ext uri="{FF2B5EF4-FFF2-40B4-BE49-F238E27FC236}">
                <a16:creationId xmlns:a16="http://schemas.microsoft.com/office/drawing/2014/main" id="{4E640FCF-3FD6-5048-AF28-B6FD9CBBE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75" name="Rectangle 130">
            <a:extLst>
              <a:ext uri="{FF2B5EF4-FFF2-40B4-BE49-F238E27FC236}">
                <a16:creationId xmlns:a16="http://schemas.microsoft.com/office/drawing/2014/main" id="{460EAE86-D27E-254B-98A5-8C473E3B4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76" name="Rectangle 131">
            <a:extLst>
              <a:ext uri="{FF2B5EF4-FFF2-40B4-BE49-F238E27FC236}">
                <a16:creationId xmlns:a16="http://schemas.microsoft.com/office/drawing/2014/main" id="{D222A0D0-C149-A94C-B387-765EFC58A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77" name="Rectangle 132">
            <a:extLst>
              <a:ext uri="{FF2B5EF4-FFF2-40B4-BE49-F238E27FC236}">
                <a16:creationId xmlns:a16="http://schemas.microsoft.com/office/drawing/2014/main" id="{ED6E1BEA-1DC2-6D44-9F9B-0F4683F22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78" name="Rectangle 133">
            <a:extLst>
              <a:ext uri="{FF2B5EF4-FFF2-40B4-BE49-F238E27FC236}">
                <a16:creationId xmlns:a16="http://schemas.microsoft.com/office/drawing/2014/main" id="{8D303AF6-ED1B-ED41-997A-5CAAA141B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79" name="Rectangle 134">
            <a:extLst>
              <a:ext uri="{FF2B5EF4-FFF2-40B4-BE49-F238E27FC236}">
                <a16:creationId xmlns:a16="http://schemas.microsoft.com/office/drawing/2014/main" id="{75AB6491-BE2F-A04A-B3ED-F3C0803EE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80" name="Rectangle 135">
            <a:extLst>
              <a:ext uri="{FF2B5EF4-FFF2-40B4-BE49-F238E27FC236}">
                <a16:creationId xmlns:a16="http://schemas.microsoft.com/office/drawing/2014/main" id="{BE659EC6-2AD4-9546-8F43-DCDFB7144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81" name="Rectangle 136">
            <a:extLst>
              <a:ext uri="{FF2B5EF4-FFF2-40B4-BE49-F238E27FC236}">
                <a16:creationId xmlns:a16="http://schemas.microsoft.com/office/drawing/2014/main" id="{0E254FFA-A974-5841-AAD0-75F5FFEE0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82" name="Rectangle 137">
            <a:extLst>
              <a:ext uri="{FF2B5EF4-FFF2-40B4-BE49-F238E27FC236}">
                <a16:creationId xmlns:a16="http://schemas.microsoft.com/office/drawing/2014/main" id="{57A1F3F5-2137-F548-818B-FEA74A0F47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83" name="Rectangle 138">
            <a:extLst>
              <a:ext uri="{FF2B5EF4-FFF2-40B4-BE49-F238E27FC236}">
                <a16:creationId xmlns:a16="http://schemas.microsoft.com/office/drawing/2014/main" id="{70A3428A-C790-444A-A6E7-C1E2A7AC53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84" name="Rectangle 139">
            <a:extLst>
              <a:ext uri="{FF2B5EF4-FFF2-40B4-BE49-F238E27FC236}">
                <a16:creationId xmlns:a16="http://schemas.microsoft.com/office/drawing/2014/main" id="{CC187CFD-E7E4-5A41-AA3C-46774436B8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85" name="Rectangle 140">
            <a:extLst>
              <a:ext uri="{FF2B5EF4-FFF2-40B4-BE49-F238E27FC236}">
                <a16:creationId xmlns:a16="http://schemas.microsoft.com/office/drawing/2014/main" id="{8EFD5F91-4C0C-394D-B208-77553A4B53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86" name="Rectangle 141">
            <a:extLst>
              <a:ext uri="{FF2B5EF4-FFF2-40B4-BE49-F238E27FC236}">
                <a16:creationId xmlns:a16="http://schemas.microsoft.com/office/drawing/2014/main" id="{59C23682-4292-E14C-9B81-AF39D7E3A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87" name="Rectangle 142">
            <a:extLst>
              <a:ext uri="{FF2B5EF4-FFF2-40B4-BE49-F238E27FC236}">
                <a16:creationId xmlns:a16="http://schemas.microsoft.com/office/drawing/2014/main" id="{D93AC1AF-1C5D-694C-A230-4409B5DF6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88" name="Rectangle 143">
            <a:extLst>
              <a:ext uri="{FF2B5EF4-FFF2-40B4-BE49-F238E27FC236}">
                <a16:creationId xmlns:a16="http://schemas.microsoft.com/office/drawing/2014/main" id="{E68A11F3-4712-074C-82F1-9C6C61DA8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89" name="Rectangle 144">
            <a:extLst>
              <a:ext uri="{FF2B5EF4-FFF2-40B4-BE49-F238E27FC236}">
                <a16:creationId xmlns:a16="http://schemas.microsoft.com/office/drawing/2014/main" id="{6FA3FE17-35F0-DD4A-8DC6-E2A3505DB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90" name="Rectangle 145">
            <a:extLst>
              <a:ext uri="{FF2B5EF4-FFF2-40B4-BE49-F238E27FC236}">
                <a16:creationId xmlns:a16="http://schemas.microsoft.com/office/drawing/2014/main" id="{53031918-75C6-A944-8765-82A05A4A8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91" name="Rectangle 146">
            <a:extLst>
              <a:ext uri="{FF2B5EF4-FFF2-40B4-BE49-F238E27FC236}">
                <a16:creationId xmlns:a16="http://schemas.microsoft.com/office/drawing/2014/main" id="{4119D6CD-258B-0448-8283-52D1580F8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92" name="Rectangle 147">
            <a:extLst>
              <a:ext uri="{FF2B5EF4-FFF2-40B4-BE49-F238E27FC236}">
                <a16:creationId xmlns:a16="http://schemas.microsoft.com/office/drawing/2014/main" id="{30DB2061-FFFE-0A41-8CC3-25B0CE479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93" name="Rectangle 148">
            <a:extLst>
              <a:ext uri="{FF2B5EF4-FFF2-40B4-BE49-F238E27FC236}">
                <a16:creationId xmlns:a16="http://schemas.microsoft.com/office/drawing/2014/main" id="{8AAF8157-8C61-2543-AE41-D421BC0CD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94" name="Rectangle 149">
            <a:extLst>
              <a:ext uri="{FF2B5EF4-FFF2-40B4-BE49-F238E27FC236}">
                <a16:creationId xmlns:a16="http://schemas.microsoft.com/office/drawing/2014/main" id="{4A7E7801-281C-6241-A4DA-B49567194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95" name="Rectangle 150">
            <a:extLst>
              <a:ext uri="{FF2B5EF4-FFF2-40B4-BE49-F238E27FC236}">
                <a16:creationId xmlns:a16="http://schemas.microsoft.com/office/drawing/2014/main" id="{65805020-6D7F-654E-9755-39A0EA102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896" name="Freeform 151">
            <a:extLst>
              <a:ext uri="{FF2B5EF4-FFF2-40B4-BE49-F238E27FC236}">
                <a16:creationId xmlns:a16="http://schemas.microsoft.com/office/drawing/2014/main" id="{D30D8B70-8811-A843-838E-C9D4B9A78DC5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97" name="Freeform 152">
            <a:extLst>
              <a:ext uri="{FF2B5EF4-FFF2-40B4-BE49-F238E27FC236}">
                <a16:creationId xmlns:a16="http://schemas.microsoft.com/office/drawing/2014/main" id="{A3405C75-1457-6147-9F15-D9FF0966B84E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98" name="Freeform 153">
            <a:extLst>
              <a:ext uri="{FF2B5EF4-FFF2-40B4-BE49-F238E27FC236}">
                <a16:creationId xmlns:a16="http://schemas.microsoft.com/office/drawing/2014/main" id="{495D8153-9B2F-3C47-AEAE-691D4D98F9F0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99" name="Freeform 154">
            <a:extLst>
              <a:ext uri="{FF2B5EF4-FFF2-40B4-BE49-F238E27FC236}">
                <a16:creationId xmlns:a16="http://schemas.microsoft.com/office/drawing/2014/main" id="{982A93A8-ED79-7245-9D9F-2976DD6FE859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900" name="Rectangle 155">
            <a:extLst>
              <a:ext uri="{FF2B5EF4-FFF2-40B4-BE49-F238E27FC236}">
                <a16:creationId xmlns:a16="http://schemas.microsoft.com/office/drawing/2014/main" id="{27EC1734-F1C1-8C4C-8CCB-C55D1BEA3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901" name="Freeform 158">
            <a:extLst>
              <a:ext uri="{FF2B5EF4-FFF2-40B4-BE49-F238E27FC236}">
                <a16:creationId xmlns:a16="http://schemas.microsoft.com/office/drawing/2014/main" id="{8A77E99F-CACB-FF4A-9C9A-A8CBCF877851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902" name="Freeform 159">
            <a:extLst>
              <a:ext uri="{FF2B5EF4-FFF2-40B4-BE49-F238E27FC236}">
                <a16:creationId xmlns:a16="http://schemas.microsoft.com/office/drawing/2014/main" id="{A074B627-FD72-AB42-9C56-0D8AF4078721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903" name="Freeform 162">
            <a:extLst>
              <a:ext uri="{FF2B5EF4-FFF2-40B4-BE49-F238E27FC236}">
                <a16:creationId xmlns:a16="http://schemas.microsoft.com/office/drawing/2014/main" id="{0EA69C4D-01A6-1A49-81B3-BA4C34AF4865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904" name="Freeform 163">
            <a:extLst>
              <a:ext uri="{FF2B5EF4-FFF2-40B4-BE49-F238E27FC236}">
                <a16:creationId xmlns:a16="http://schemas.microsoft.com/office/drawing/2014/main" id="{EADF72A0-2C40-404B-A295-8792A70EEF07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905" name="Freeform 164">
            <a:extLst>
              <a:ext uri="{FF2B5EF4-FFF2-40B4-BE49-F238E27FC236}">
                <a16:creationId xmlns:a16="http://schemas.microsoft.com/office/drawing/2014/main" id="{18F61901-2637-E24C-BAC1-F34838541577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906" name="Freeform 165">
            <a:extLst>
              <a:ext uri="{FF2B5EF4-FFF2-40B4-BE49-F238E27FC236}">
                <a16:creationId xmlns:a16="http://schemas.microsoft.com/office/drawing/2014/main" id="{CFCE4B34-26A1-1744-9809-7AFDCF166546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907" name="Freeform 166">
            <a:extLst>
              <a:ext uri="{FF2B5EF4-FFF2-40B4-BE49-F238E27FC236}">
                <a16:creationId xmlns:a16="http://schemas.microsoft.com/office/drawing/2014/main" id="{304300BA-B634-3C4C-ADF6-901C71483907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908" name="Freeform 167">
            <a:extLst>
              <a:ext uri="{FF2B5EF4-FFF2-40B4-BE49-F238E27FC236}">
                <a16:creationId xmlns:a16="http://schemas.microsoft.com/office/drawing/2014/main" id="{1B564919-0868-F349-B3F1-9F03D5DAD8D7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909" name="Freeform 168">
            <a:extLst>
              <a:ext uri="{FF2B5EF4-FFF2-40B4-BE49-F238E27FC236}">
                <a16:creationId xmlns:a16="http://schemas.microsoft.com/office/drawing/2014/main" id="{C714E4DD-DC06-D849-8297-F8FACF98701F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910" name="Freeform 169">
            <a:extLst>
              <a:ext uri="{FF2B5EF4-FFF2-40B4-BE49-F238E27FC236}">
                <a16:creationId xmlns:a16="http://schemas.microsoft.com/office/drawing/2014/main" id="{790899E3-BEFF-2C47-8CC8-FD9A9730B1D5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911" name="Freeform 170">
            <a:extLst>
              <a:ext uri="{FF2B5EF4-FFF2-40B4-BE49-F238E27FC236}">
                <a16:creationId xmlns:a16="http://schemas.microsoft.com/office/drawing/2014/main" id="{8FA59C89-8EBF-0447-8AD4-9F22035B90C4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912" name="Freeform 171">
            <a:extLst>
              <a:ext uri="{FF2B5EF4-FFF2-40B4-BE49-F238E27FC236}">
                <a16:creationId xmlns:a16="http://schemas.microsoft.com/office/drawing/2014/main" id="{4F6C36ED-1CD5-9F4E-AF19-EE6EF59DCBA4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913" name="Freeform 172">
            <a:extLst>
              <a:ext uri="{FF2B5EF4-FFF2-40B4-BE49-F238E27FC236}">
                <a16:creationId xmlns:a16="http://schemas.microsoft.com/office/drawing/2014/main" id="{0D0C3A48-277F-7D41-B05B-6640A466A6F9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914" name="Freeform 173">
            <a:extLst>
              <a:ext uri="{FF2B5EF4-FFF2-40B4-BE49-F238E27FC236}">
                <a16:creationId xmlns:a16="http://schemas.microsoft.com/office/drawing/2014/main" id="{614B0D98-5051-E749-B581-CD508B2EE6FB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915" name="Oval 175">
            <a:extLst>
              <a:ext uri="{FF2B5EF4-FFF2-40B4-BE49-F238E27FC236}">
                <a16:creationId xmlns:a16="http://schemas.microsoft.com/office/drawing/2014/main" id="{42D36B94-0CC6-0346-96DE-9D51B7360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916" name="Oval 177">
            <a:extLst>
              <a:ext uri="{FF2B5EF4-FFF2-40B4-BE49-F238E27FC236}">
                <a16:creationId xmlns:a16="http://schemas.microsoft.com/office/drawing/2014/main" id="{7A7FF095-D26B-2B4F-A462-6B48B8AC9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917" name="Rectangle 178">
            <a:extLst>
              <a:ext uri="{FF2B5EF4-FFF2-40B4-BE49-F238E27FC236}">
                <a16:creationId xmlns:a16="http://schemas.microsoft.com/office/drawing/2014/main" id="{E59119FE-E93F-0441-9EA1-5F325D9CE3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5918" name="Title 1">
            <a:extLst>
              <a:ext uri="{FF2B5EF4-FFF2-40B4-BE49-F238E27FC236}">
                <a16:creationId xmlns:a16="http://schemas.microsoft.com/office/drawing/2014/main" id="{837F19B3-E539-304C-8259-F081E1CC3D5D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75919" name="Rectangle 149">
            <a:extLst>
              <a:ext uri="{FF2B5EF4-FFF2-40B4-BE49-F238E27FC236}">
                <a16:creationId xmlns:a16="http://schemas.microsoft.com/office/drawing/2014/main" id="{A3632DFB-6F62-2A4B-9979-53BE6CE7F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048000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920" name="TextBox 1">
            <a:extLst>
              <a:ext uri="{FF2B5EF4-FFF2-40B4-BE49-F238E27FC236}">
                <a16:creationId xmlns:a16="http://schemas.microsoft.com/office/drawing/2014/main" id="{F73B6771-E004-E34A-B724-21E79E77E1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56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921" name="TextBox 152">
            <a:extLst>
              <a:ext uri="{FF2B5EF4-FFF2-40B4-BE49-F238E27FC236}">
                <a16:creationId xmlns:a16="http://schemas.microsoft.com/office/drawing/2014/main" id="{5E029D89-2725-8A47-97E3-538105162B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5664" y="3459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922" name="TextBox 153">
            <a:extLst>
              <a:ext uri="{FF2B5EF4-FFF2-40B4-BE49-F238E27FC236}">
                <a16:creationId xmlns:a16="http://schemas.microsoft.com/office/drawing/2014/main" id="{284116DE-896B-1A47-AD42-6F83DE9BB4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3075" y="494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923" name="TextBox 154">
            <a:extLst>
              <a:ext uri="{FF2B5EF4-FFF2-40B4-BE49-F238E27FC236}">
                <a16:creationId xmlns:a16="http://schemas.microsoft.com/office/drawing/2014/main" id="{7584E1EB-C108-C84C-856F-B7844ACCCE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8789" y="5661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924" name="TextBox 155">
            <a:extLst>
              <a:ext uri="{FF2B5EF4-FFF2-40B4-BE49-F238E27FC236}">
                <a16:creationId xmlns:a16="http://schemas.microsoft.com/office/drawing/2014/main" id="{CBE98726-8175-8E48-AE5E-181EB750E5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925" name="TextBox 156">
            <a:extLst>
              <a:ext uri="{FF2B5EF4-FFF2-40B4-BE49-F238E27FC236}">
                <a16:creationId xmlns:a16="http://schemas.microsoft.com/office/drawing/2014/main" id="{095644BD-E49E-2947-ADC9-5752D4E3AB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926" name="TextBox 157">
            <a:extLst>
              <a:ext uri="{FF2B5EF4-FFF2-40B4-BE49-F238E27FC236}">
                <a16:creationId xmlns:a16="http://schemas.microsoft.com/office/drawing/2014/main" id="{6A926906-2A4A-4746-8FA7-940C2F13EC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6" y="7064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927" name="TextBox 158">
            <a:extLst>
              <a:ext uri="{FF2B5EF4-FFF2-40B4-BE49-F238E27FC236}">
                <a16:creationId xmlns:a16="http://schemas.microsoft.com/office/drawing/2014/main" id="{1650BE0E-2EEF-AF4C-8FEF-6D7FC65AD9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928" name="Rectangle 9">
            <a:extLst>
              <a:ext uri="{FF2B5EF4-FFF2-40B4-BE49-F238E27FC236}">
                <a16:creationId xmlns:a16="http://schemas.microsoft.com/office/drawing/2014/main" id="{40E34BAE-8403-8040-900F-20570D39C2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9764" y="1350964"/>
            <a:ext cx="490537" cy="2428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929" name="Rectangle 9">
            <a:extLst>
              <a:ext uri="{FF2B5EF4-FFF2-40B4-BE49-F238E27FC236}">
                <a16:creationId xmlns:a16="http://schemas.microsoft.com/office/drawing/2014/main" id="{276F652D-43A1-BE48-B0AF-72079D63B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6200" y="1584325"/>
            <a:ext cx="490538" cy="24288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Line 31">
            <a:extLst>
              <a:ext uri="{FF2B5EF4-FFF2-40B4-BE49-F238E27FC236}">
                <a16:creationId xmlns:a16="http://schemas.microsoft.com/office/drawing/2014/main" id="{034C662A-03BF-7940-B900-93650730922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2" name="Line 32">
            <a:extLst>
              <a:ext uri="{FF2B5EF4-FFF2-40B4-BE49-F238E27FC236}">
                <a16:creationId xmlns:a16="http://schemas.microsoft.com/office/drawing/2014/main" id="{56A0CEA7-22F2-1F40-B9A5-60050DC7EC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3" name="Line 33">
            <a:extLst>
              <a:ext uri="{FF2B5EF4-FFF2-40B4-BE49-F238E27FC236}">
                <a16:creationId xmlns:a16="http://schemas.microsoft.com/office/drawing/2014/main" id="{5B40D41B-02C6-9242-B78E-3B8B4CD76A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4" name="Line 34">
            <a:extLst>
              <a:ext uri="{FF2B5EF4-FFF2-40B4-BE49-F238E27FC236}">
                <a16:creationId xmlns:a16="http://schemas.microsoft.com/office/drawing/2014/main" id="{9F7D7C22-5B06-DA4E-B2BF-D582A5C1521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5" name="Line 35">
            <a:extLst>
              <a:ext uri="{FF2B5EF4-FFF2-40B4-BE49-F238E27FC236}">
                <a16:creationId xmlns:a16="http://schemas.microsoft.com/office/drawing/2014/main" id="{17BFFFB8-7F9E-4E4B-8791-583D5167B1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6" name="Line 36">
            <a:extLst>
              <a:ext uri="{FF2B5EF4-FFF2-40B4-BE49-F238E27FC236}">
                <a16:creationId xmlns:a16="http://schemas.microsoft.com/office/drawing/2014/main" id="{5B21A46E-670F-2F4C-9A61-F920A99516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7" name="Line 37">
            <a:extLst>
              <a:ext uri="{FF2B5EF4-FFF2-40B4-BE49-F238E27FC236}">
                <a16:creationId xmlns:a16="http://schemas.microsoft.com/office/drawing/2014/main" id="{F063DF13-7B0A-E641-BF07-94253E7357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8" name="Line 38">
            <a:extLst>
              <a:ext uri="{FF2B5EF4-FFF2-40B4-BE49-F238E27FC236}">
                <a16:creationId xmlns:a16="http://schemas.microsoft.com/office/drawing/2014/main" id="{0C122910-2F22-B549-A95B-2A7F40EAEC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9" name="Line 39">
            <a:extLst>
              <a:ext uri="{FF2B5EF4-FFF2-40B4-BE49-F238E27FC236}">
                <a16:creationId xmlns:a16="http://schemas.microsoft.com/office/drawing/2014/main" id="{10E0F214-ABBA-D240-B7EB-E729CACC7A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0" name="Line 40">
            <a:extLst>
              <a:ext uri="{FF2B5EF4-FFF2-40B4-BE49-F238E27FC236}">
                <a16:creationId xmlns:a16="http://schemas.microsoft.com/office/drawing/2014/main" id="{9960450A-D119-E14F-AD9C-477B4AF97C9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1" name="Line 42">
            <a:extLst>
              <a:ext uri="{FF2B5EF4-FFF2-40B4-BE49-F238E27FC236}">
                <a16:creationId xmlns:a16="http://schemas.microsoft.com/office/drawing/2014/main" id="{41B21977-B5DB-2244-B7D2-8378F058089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2" name="Freeform 43">
            <a:extLst>
              <a:ext uri="{FF2B5EF4-FFF2-40B4-BE49-F238E27FC236}">
                <a16:creationId xmlns:a16="http://schemas.microsoft.com/office/drawing/2014/main" id="{CFA16E08-264D-D444-B64B-F0FAA4258651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3" name="Freeform 44">
            <a:extLst>
              <a:ext uri="{FF2B5EF4-FFF2-40B4-BE49-F238E27FC236}">
                <a16:creationId xmlns:a16="http://schemas.microsoft.com/office/drawing/2014/main" id="{9313780A-CBDD-5042-81F4-97DA5E0D89F5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4" name="Freeform 45">
            <a:extLst>
              <a:ext uri="{FF2B5EF4-FFF2-40B4-BE49-F238E27FC236}">
                <a16:creationId xmlns:a16="http://schemas.microsoft.com/office/drawing/2014/main" id="{CB473621-4EE1-1C4B-B2F3-7ACC0ABB7E39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5" name="Freeform 46">
            <a:extLst>
              <a:ext uri="{FF2B5EF4-FFF2-40B4-BE49-F238E27FC236}">
                <a16:creationId xmlns:a16="http://schemas.microsoft.com/office/drawing/2014/main" id="{8B7CC907-BC29-BB42-966D-EB67890D4FE9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6" name="Line 47">
            <a:extLst>
              <a:ext uri="{FF2B5EF4-FFF2-40B4-BE49-F238E27FC236}">
                <a16:creationId xmlns:a16="http://schemas.microsoft.com/office/drawing/2014/main" id="{41750A42-D5E1-C34B-BA8A-847572B26B2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7" name="Line 48">
            <a:extLst>
              <a:ext uri="{FF2B5EF4-FFF2-40B4-BE49-F238E27FC236}">
                <a16:creationId xmlns:a16="http://schemas.microsoft.com/office/drawing/2014/main" id="{63974F0D-5EDE-6B4C-9D2A-FBA1F42EB0B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8" name="Freeform 49">
            <a:extLst>
              <a:ext uri="{FF2B5EF4-FFF2-40B4-BE49-F238E27FC236}">
                <a16:creationId xmlns:a16="http://schemas.microsoft.com/office/drawing/2014/main" id="{0CCD772D-7466-924F-B899-7C807F580954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9" name="Freeform 50">
            <a:extLst>
              <a:ext uri="{FF2B5EF4-FFF2-40B4-BE49-F238E27FC236}">
                <a16:creationId xmlns:a16="http://schemas.microsoft.com/office/drawing/2014/main" id="{295E6651-C1F8-0B44-8FBA-D1B7037BCF59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0" name="Freeform 51">
            <a:extLst>
              <a:ext uri="{FF2B5EF4-FFF2-40B4-BE49-F238E27FC236}">
                <a16:creationId xmlns:a16="http://schemas.microsoft.com/office/drawing/2014/main" id="{470B8113-EC05-2747-9AFD-C078EFABFAD4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1" name="Freeform 52">
            <a:extLst>
              <a:ext uri="{FF2B5EF4-FFF2-40B4-BE49-F238E27FC236}">
                <a16:creationId xmlns:a16="http://schemas.microsoft.com/office/drawing/2014/main" id="{1AB98355-8709-2443-913E-24FFAE0D6352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2" name="Line 53">
            <a:extLst>
              <a:ext uri="{FF2B5EF4-FFF2-40B4-BE49-F238E27FC236}">
                <a16:creationId xmlns:a16="http://schemas.microsoft.com/office/drawing/2014/main" id="{DD789184-86D9-E546-87D6-711D710E68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3" name="Line 54">
            <a:extLst>
              <a:ext uri="{FF2B5EF4-FFF2-40B4-BE49-F238E27FC236}">
                <a16:creationId xmlns:a16="http://schemas.microsoft.com/office/drawing/2014/main" id="{8F87B742-B637-4046-A683-7DBE2F0868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4" name="Freeform 55">
            <a:extLst>
              <a:ext uri="{FF2B5EF4-FFF2-40B4-BE49-F238E27FC236}">
                <a16:creationId xmlns:a16="http://schemas.microsoft.com/office/drawing/2014/main" id="{60724EDD-1B73-4D47-81E3-BD863205ED78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5" name="Freeform 56">
            <a:extLst>
              <a:ext uri="{FF2B5EF4-FFF2-40B4-BE49-F238E27FC236}">
                <a16:creationId xmlns:a16="http://schemas.microsoft.com/office/drawing/2014/main" id="{202EB333-E6CF-DC47-A50B-A537C8D4458F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6" name="Freeform 57">
            <a:extLst>
              <a:ext uri="{FF2B5EF4-FFF2-40B4-BE49-F238E27FC236}">
                <a16:creationId xmlns:a16="http://schemas.microsoft.com/office/drawing/2014/main" id="{F4016098-718D-F44F-9C46-501F35E58817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827" name="Oval 58">
            <a:extLst>
              <a:ext uri="{FF2B5EF4-FFF2-40B4-BE49-F238E27FC236}">
                <a16:creationId xmlns:a16="http://schemas.microsoft.com/office/drawing/2014/main" id="{BAD6EF39-FA4D-C547-8060-750B97970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828" name="Freeform 59">
            <a:extLst>
              <a:ext uri="{FF2B5EF4-FFF2-40B4-BE49-F238E27FC236}">
                <a16:creationId xmlns:a16="http://schemas.microsoft.com/office/drawing/2014/main" id="{26BA062B-B33A-0D48-BBE4-65F637734367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829" name="Oval 60">
            <a:extLst>
              <a:ext uri="{FF2B5EF4-FFF2-40B4-BE49-F238E27FC236}">
                <a16:creationId xmlns:a16="http://schemas.microsoft.com/office/drawing/2014/main" id="{222CB4E3-87F3-FD46-A77F-895632D90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830" name="Line 61">
            <a:extLst>
              <a:ext uri="{FF2B5EF4-FFF2-40B4-BE49-F238E27FC236}">
                <a16:creationId xmlns:a16="http://schemas.microsoft.com/office/drawing/2014/main" id="{9E82A92C-3EEF-2C43-A5D0-F85E0A11BBA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1" name="Line 62">
            <a:extLst>
              <a:ext uri="{FF2B5EF4-FFF2-40B4-BE49-F238E27FC236}">
                <a16:creationId xmlns:a16="http://schemas.microsoft.com/office/drawing/2014/main" id="{C5F238F8-B860-7B43-B5EA-0E746B51AB5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2" name="Line 63">
            <a:extLst>
              <a:ext uri="{FF2B5EF4-FFF2-40B4-BE49-F238E27FC236}">
                <a16:creationId xmlns:a16="http://schemas.microsoft.com/office/drawing/2014/main" id="{09870891-53EC-2449-8B3F-66816BA073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3" name="Line 64">
            <a:extLst>
              <a:ext uri="{FF2B5EF4-FFF2-40B4-BE49-F238E27FC236}">
                <a16:creationId xmlns:a16="http://schemas.microsoft.com/office/drawing/2014/main" id="{A9E12194-EFFA-164C-BA92-D0852A3F3EB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4" name="Rectangle 65">
            <a:extLst>
              <a:ext uri="{FF2B5EF4-FFF2-40B4-BE49-F238E27FC236}">
                <a16:creationId xmlns:a16="http://schemas.microsoft.com/office/drawing/2014/main" id="{4A0AC631-E196-8949-8B55-273330BD7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6835" name="Rectangle 66">
            <a:extLst>
              <a:ext uri="{FF2B5EF4-FFF2-40B4-BE49-F238E27FC236}">
                <a16:creationId xmlns:a16="http://schemas.microsoft.com/office/drawing/2014/main" id="{63F2CD91-F0FE-7749-8C2A-849441CC1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6836" name="Rectangle 67">
            <a:extLst>
              <a:ext uri="{FF2B5EF4-FFF2-40B4-BE49-F238E27FC236}">
                <a16:creationId xmlns:a16="http://schemas.microsoft.com/office/drawing/2014/main" id="{AC4262A3-CA07-A641-B02B-64617D6B3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6837" name="Rectangle 68">
            <a:extLst>
              <a:ext uri="{FF2B5EF4-FFF2-40B4-BE49-F238E27FC236}">
                <a16:creationId xmlns:a16="http://schemas.microsoft.com/office/drawing/2014/main" id="{399C0AB5-BFF5-A545-9D78-41F125491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38" name="Rectangle 69">
            <a:extLst>
              <a:ext uri="{FF2B5EF4-FFF2-40B4-BE49-F238E27FC236}">
                <a16:creationId xmlns:a16="http://schemas.microsoft.com/office/drawing/2014/main" id="{DFC07F92-A60C-164C-9217-22F55EEF1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39" name="Rectangle 70">
            <a:extLst>
              <a:ext uri="{FF2B5EF4-FFF2-40B4-BE49-F238E27FC236}">
                <a16:creationId xmlns:a16="http://schemas.microsoft.com/office/drawing/2014/main" id="{47F038A7-A611-9741-A803-75E427E5B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40" name="Rectangle 71">
            <a:extLst>
              <a:ext uri="{FF2B5EF4-FFF2-40B4-BE49-F238E27FC236}">
                <a16:creationId xmlns:a16="http://schemas.microsoft.com/office/drawing/2014/main" id="{4F9909A9-B2FA-DD4D-BA3D-F889251FB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41" name="Rectangle 72">
            <a:extLst>
              <a:ext uri="{FF2B5EF4-FFF2-40B4-BE49-F238E27FC236}">
                <a16:creationId xmlns:a16="http://schemas.microsoft.com/office/drawing/2014/main" id="{E91149B8-682B-604D-96CF-EC6F011DA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42" name="Rectangle 73">
            <a:extLst>
              <a:ext uri="{FF2B5EF4-FFF2-40B4-BE49-F238E27FC236}">
                <a16:creationId xmlns:a16="http://schemas.microsoft.com/office/drawing/2014/main" id="{051B6A85-3D97-814B-8490-DB3965A41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43" name="Rectangle 74">
            <a:extLst>
              <a:ext uri="{FF2B5EF4-FFF2-40B4-BE49-F238E27FC236}">
                <a16:creationId xmlns:a16="http://schemas.microsoft.com/office/drawing/2014/main" id="{DABFFF80-50FC-FA40-B806-FC6EEDBAF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44" name="Rectangle 75">
            <a:extLst>
              <a:ext uri="{FF2B5EF4-FFF2-40B4-BE49-F238E27FC236}">
                <a16:creationId xmlns:a16="http://schemas.microsoft.com/office/drawing/2014/main" id="{CBE76C52-7964-694B-B7F1-AAB278FB2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45" name="Rectangle 76">
            <a:extLst>
              <a:ext uri="{FF2B5EF4-FFF2-40B4-BE49-F238E27FC236}">
                <a16:creationId xmlns:a16="http://schemas.microsoft.com/office/drawing/2014/main" id="{ECB71D07-976C-334B-9369-5CEF37131C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46" name="Rectangle 77">
            <a:extLst>
              <a:ext uri="{FF2B5EF4-FFF2-40B4-BE49-F238E27FC236}">
                <a16:creationId xmlns:a16="http://schemas.microsoft.com/office/drawing/2014/main" id="{54C98295-4DE6-EB48-808D-5E3D6F930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47" name="Rectangle 78">
            <a:extLst>
              <a:ext uri="{FF2B5EF4-FFF2-40B4-BE49-F238E27FC236}">
                <a16:creationId xmlns:a16="http://schemas.microsoft.com/office/drawing/2014/main" id="{2E54CBDC-84FB-F449-9820-69CB8D9821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48" name="Rectangle 79">
            <a:extLst>
              <a:ext uri="{FF2B5EF4-FFF2-40B4-BE49-F238E27FC236}">
                <a16:creationId xmlns:a16="http://schemas.microsoft.com/office/drawing/2014/main" id="{C0BD3697-8D4C-3E48-89FD-4FBACDCBD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49" name="Rectangle 80">
            <a:extLst>
              <a:ext uri="{FF2B5EF4-FFF2-40B4-BE49-F238E27FC236}">
                <a16:creationId xmlns:a16="http://schemas.microsoft.com/office/drawing/2014/main" id="{ABE46998-E624-FB4D-B4E1-26DCE629A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50" name="Rectangle 81">
            <a:extLst>
              <a:ext uri="{FF2B5EF4-FFF2-40B4-BE49-F238E27FC236}">
                <a16:creationId xmlns:a16="http://schemas.microsoft.com/office/drawing/2014/main" id="{8D793A2A-55F0-4546-8580-C0E676D9D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51" name="Rectangle 82">
            <a:extLst>
              <a:ext uri="{FF2B5EF4-FFF2-40B4-BE49-F238E27FC236}">
                <a16:creationId xmlns:a16="http://schemas.microsoft.com/office/drawing/2014/main" id="{2D53740F-6F56-3348-80E3-75F3AA614D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52" name="Rectangle 83">
            <a:extLst>
              <a:ext uri="{FF2B5EF4-FFF2-40B4-BE49-F238E27FC236}">
                <a16:creationId xmlns:a16="http://schemas.microsoft.com/office/drawing/2014/main" id="{08CCCF1F-A9FF-314B-9E06-C4F47029C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53" name="Rectangle 84">
            <a:extLst>
              <a:ext uri="{FF2B5EF4-FFF2-40B4-BE49-F238E27FC236}">
                <a16:creationId xmlns:a16="http://schemas.microsoft.com/office/drawing/2014/main" id="{546BF06F-AE3E-8D4E-BAB5-952179A8D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54" name="Rectangle 85">
            <a:extLst>
              <a:ext uri="{FF2B5EF4-FFF2-40B4-BE49-F238E27FC236}">
                <a16:creationId xmlns:a16="http://schemas.microsoft.com/office/drawing/2014/main" id="{BB59DA55-2DA7-7541-B1DE-3184895B4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55" name="Rectangle 86">
            <a:extLst>
              <a:ext uri="{FF2B5EF4-FFF2-40B4-BE49-F238E27FC236}">
                <a16:creationId xmlns:a16="http://schemas.microsoft.com/office/drawing/2014/main" id="{3E7B9934-67F8-7341-A40A-04B25E86F7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56" name="Freeform 87">
            <a:extLst>
              <a:ext uri="{FF2B5EF4-FFF2-40B4-BE49-F238E27FC236}">
                <a16:creationId xmlns:a16="http://schemas.microsoft.com/office/drawing/2014/main" id="{2DA170E5-4A1D-6E4C-87F7-D5BC3B92E27D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57" name="Line 88">
            <a:extLst>
              <a:ext uri="{FF2B5EF4-FFF2-40B4-BE49-F238E27FC236}">
                <a16:creationId xmlns:a16="http://schemas.microsoft.com/office/drawing/2014/main" id="{50A09CD2-F898-A145-98FA-569A8E3DBC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58" name="Freeform 89">
            <a:extLst>
              <a:ext uri="{FF2B5EF4-FFF2-40B4-BE49-F238E27FC236}">
                <a16:creationId xmlns:a16="http://schemas.microsoft.com/office/drawing/2014/main" id="{1F2A8690-ACD0-4F41-AF4A-53F5A1C3D3A2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59" name="Line 90">
            <a:extLst>
              <a:ext uri="{FF2B5EF4-FFF2-40B4-BE49-F238E27FC236}">
                <a16:creationId xmlns:a16="http://schemas.microsoft.com/office/drawing/2014/main" id="{64FA02AF-AB6B-EC47-A27E-5BC329A3CC1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0" name="Freeform 91">
            <a:extLst>
              <a:ext uri="{FF2B5EF4-FFF2-40B4-BE49-F238E27FC236}">
                <a16:creationId xmlns:a16="http://schemas.microsoft.com/office/drawing/2014/main" id="{880F1429-7884-D54A-A8F3-AABB27547020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1" name="Line 92">
            <a:extLst>
              <a:ext uri="{FF2B5EF4-FFF2-40B4-BE49-F238E27FC236}">
                <a16:creationId xmlns:a16="http://schemas.microsoft.com/office/drawing/2014/main" id="{11E5627E-0F29-8040-842A-0D36B1EF669A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2" name="Freeform 93">
            <a:extLst>
              <a:ext uri="{FF2B5EF4-FFF2-40B4-BE49-F238E27FC236}">
                <a16:creationId xmlns:a16="http://schemas.microsoft.com/office/drawing/2014/main" id="{025506ED-A90B-254C-AAB2-254D21A65AE2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3" name="Line 94">
            <a:extLst>
              <a:ext uri="{FF2B5EF4-FFF2-40B4-BE49-F238E27FC236}">
                <a16:creationId xmlns:a16="http://schemas.microsoft.com/office/drawing/2014/main" id="{519C4758-3A91-0748-AF9E-251DFB925AD9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4" name="Freeform 95">
            <a:extLst>
              <a:ext uri="{FF2B5EF4-FFF2-40B4-BE49-F238E27FC236}">
                <a16:creationId xmlns:a16="http://schemas.microsoft.com/office/drawing/2014/main" id="{41B545BA-4BEE-3749-B6D3-24EAB48A3ABF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5" name="Line 96">
            <a:extLst>
              <a:ext uri="{FF2B5EF4-FFF2-40B4-BE49-F238E27FC236}">
                <a16:creationId xmlns:a16="http://schemas.microsoft.com/office/drawing/2014/main" id="{CA872255-A372-A140-A91E-B5034A5BFF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6" name="Freeform 97">
            <a:extLst>
              <a:ext uri="{FF2B5EF4-FFF2-40B4-BE49-F238E27FC236}">
                <a16:creationId xmlns:a16="http://schemas.microsoft.com/office/drawing/2014/main" id="{EB158FA5-2640-D742-B498-CB7BC31AD48E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7" name="Line 98">
            <a:extLst>
              <a:ext uri="{FF2B5EF4-FFF2-40B4-BE49-F238E27FC236}">
                <a16:creationId xmlns:a16="http://schemas.microsoft.com/office/drawing/2014/main" id="{D94DBF63-26CE-5447-9497-E25F04A517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8" name="Freeform 99">
            <a:extLst>
              <a:ext uri="{FF2B5EF4-FFF2-40B4-BE49-F238E27FC236}">
                <a16:creationId xmlns:a16="http://schemas.microsoft.com/office/drawing/2014/main" id="{F13D5EA9-536D-A645-97BE-338CEDACB982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9" name="Line 100">
            <a:extLst>
              <a:ext uri="{FF2B5EF4-FFF2-40B4-BE49-F238E27FC236}">
                <a16:creationId xmlns:a16="http://schemas.microsoft.com/office/drawing/2014/main" id="{D071B350-F958-2A4A-AA60-14D1A025DBDD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0" name="Freeform 101">
            <a:extLst>
              <a:ext uri="{FF2B5EF4-FFF2-40B4-BE49-F238E27FC236}">
                <a16:creationId xmlns:a16="http://schemas.microsoft.com/office/drawing/2014/main" id="{6EF825FA-BA12-224E-A328-4DA43318FC95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1" name="Line 102">
            <a:extLst>
              <a:ext uri="{FF2B5EF4-FFF2-40B4-BE49-F238E27FC236}">
                <a16:creationId xmlns:a16="http://schemas.microsoft.com/office/drawing/2014/main" id="{F17292D3-3294-5049-AB15-583AD44512E9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2" name="Rectangle 103">
            <a:extLst>
              <a:ext uri="{FF2B5EF4-FFF2-40B4-BE49-F238E27FC236}">
                <a16:creationId xmlns:a16="http://schemas.microsoft.com/office/drawing/2014/main" id="{375B996C-6CB5-2D45-B031-A13C0EF73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873" name="Rectangle 104">
            <a:extLst>
              <a:ext uri="{FF2B5EF4-FFF2-40B4-BE49-F238E27FC236}">
                <a16:creationId xmlns:a16="http://schemas.microsoft.com/office/drawing/2014/main" id="{D312DDCB-D7F3-7741-88FA-BCB9E35CDD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874" name="Freeform 105">
            <a:extLst>
              <a:ext uri="{FF2B5EF4-FFF2-40B4-BE49-F238E27FC236}">
                <a16:creationId xmlns:a16="http://schemas.microsoft.com/office/drawing/2014/main" id="{0C0FAD1B-7741-9A4D-8472-6BD444A65654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875" name="Line 106">
            <a:extLst>
              <a:ext uri="{FF2B5EF4-FFF2-40B4-BE49-F238E27FC236}">
                <a16:creationId xmlns:a16="http://schemas.microsoft.com/office/drawing/2014/main" id="{B30C3BE0-FC4A-C441-B5FC-C4831BD32C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6" name="Rectangle 107">
            <a:extLst>
              <a:ext uri="{FF2B5EF4-FFF2-40B4-BE49-F238E27FC236}">
                <a16:creationId xmlns:a16="http://schemas.microsoft.com/office/drawing/2014/main" id="{EEB826C7-B19F-BD4E-98B5-9C3AB8DA9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77" name="Rectangle 108">
            <a:extLst>
              <a:ext uri="{FF2B5EF4-FFF2-40B4-BE49-F238E27FC236}">
                <a16:creationId xmlns:a16="http://schemas.microsoft.com/office/drawing/2014/main" id="{5CD113F4-6C73-9E47-BF1A-6D8E938FA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78" name="Rectangle 109">
            <a:extLst>
              <a:ext uri="{FF2B5EF4-FFF2-40B4-BE49-F238E27FC236}">
                <a16:creationId xmlns:a16="http://schemas.microsoft.com/office/drawing/2014/main" id="{2D6F16FB-9992-E04C-A482-D0A35EA67D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79" name="Rectangle 110">
            <a:extLst>
              <a:ext uri="{FF2B5EF4-FFF2-40B4-BE49-F238E27FC236}">
                <a16:creationId xmlns:a16="http://schemas.microsoft.com/office/drawing/2014/main" id="{301CF10D-C718-FB40-9C6A-98C860398F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80" name="Rectangle 111">
            <a:extLst>
              <a:ext uri="{FF2B5EF4-FFF2-40B4-BE49-F238E27FC236}">
                <a16:creationId xmlns:a16="http://schemas.microsoft.com/office/drawing/2014/main" id="{075DA5D0-230B-9041-93C6-FF5D66FD4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81" name="Rectangle 112">
            <a:extLst>
              <a:ext uri="{FF2B5EF4-FFF2-40B4-BE49-F238E27FC236}">
                <a16:creationId xmlns:a16="http://schemas.microsoft.com/office/drawing/2014/main" id="{D372A374-D0C7-854C-8484-961DD9B76B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82" name="Rectangle 113">
            <a:extLst>
              <a:ext uri="{FF2B5EF4-FFF2-40B4-BE49-F238E27FC236}">
                <a16:creationId xmlns:a16="http://schemas.microsoft.com/office/drawing/2014/main" id="{2CE564C2-72E9-E448-8CED-1D1195C21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83" name="Rectangle 114">
            <a:extLst>
              <a:ext uri="{FF2B5EF4-FFF2-40B4-BE49-F238E27FC236}">
                <a16:creationId xmlns:a16="http://schemas.microsoft.com/office/drawing/2014/main" id="{CF09CEA8-3FEA-144C-930F-590562083A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84" name="Rectangle 115">
            <a:extLst>
              <a:ext uri="{FF2B5EF4-FFF2-40B4-BE49-F238E27FC236}">
                <a16:creationId xmlns:a16="http://schemas.microsoft.com/office/drawing/2014/main" id="{8A602319-B098-AE45-99ED-7E4EF557F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85" name="Rectangle 116">
            <a:extLst>
              <a:ext uri="{FF2B5EF4-FFF2-40B4-BE49-F238E27FC236}">
                <a16:creationId xmlns:a16="http://schemas.microsoft.com/office/drawing/2014/main" id="{96E694D6-C86C-DB4D-935F-014BE68D1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86" name="Rectangle 117">
            <a:extLst>
              <a:ext uri="{FF2B5EF4-FFF2-40B4-BE49-F238E27FC236}">
                <a16:creationId xmlns:a16="http://schemas.microsoft.com/office/drawing/2014/main" id="{A131BE6D-7CAE-3947-9FF4-ADBADC0D7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87" name="Rectangle 118">
            <a:extLst>
              <a:ext uri="{FF2B5EF4-FFF2-40B4-BE49-F238E27FC236}">
                <a16:creationId xmlns:a16="http://schemas.microsoft.com/office/drawing/2014/main" id="{D312A859-B109-174B-8E8C-D002B1FFBA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88" name="Rectangle 119">
            <a:extLst>
              <a:ext uri="{FF2B5EF4-FFF2-40B4-BE49-F238E27FC236}">
                <a16:creationId xmlns:a16="http://schemas.microsoft.com/office/drawing/2014/main" id="{60B5FD04-CEAB-484B-B329-61107153F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89" name="Rectangle 120">
            <a:extLst>
              <a:ext uri="{FF2B5EF4-FFF2-40B4-BE49-F238E27FC236}">
                <a16:creationId xmlns:a16="http://schemas.microsoft.com/office/drawing/2014/main" id="{36705B38-EF66-DD4D-B804-E588A6ADA1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90" name="Rectangle 121">
            <a:extLst>
              <a:ext uri="{FF2B5EF4-FFF2-40B4-BE49-F238E27FC236}">
                <a16:creationId xmlns:a16="http://schemas.microsoft.com/office/drawing/2014/main" id="{B952E755-064A-2747-905A-359EBC76C0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91" name="Rectangle 122">
            <a:extLst>
              <a:ext uri="{FF2B5EF4-FFF2-40B4-BE49-F238E27FC236}">
                <a16:creationId xmlns:a16="http://schemas.microsoft.com/office/drawing/2014/main" id="{3E134374-F59A-1948-9601-B4803DC5B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92" name="Rectangle 123">
            <a:extLst>
              <a:ext uri="{FF2B5EF4-FFF2-40B4-BE49-F238E27FC236}">
                <a16:creationId xmlns:a16="http://schemas.microsoft.com/office/drawing/2014/main" id="{DD8D6F67-D2CB-A14A-9B1E-D1017EEDF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93" name="Rectangle 124">
            <a:extLst>
              <a:ext uri="{FF2B5EF4-FFF2-40B4-BE49-F238E27FC236}">
                <a16:creationId xmlns:a16="http://schemas.microsoft.com/office/drawing/2014/main" id="{CC667585-C9C0-B943-BFC2-224F55AD7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94" name="Rectangle 125">
            <a:extLst>
              <a:ext uri="{FF2B5EF4-FFF2-40B4-BE49-F238E27FC236}">
                <a16:creationId xmlns:a16="http://schemas.microsoft.com/office/drawing/2014/main" id="{6F6C0D80-C4BF-9442-8E49-FAB0B4D91F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95" name="Rectangle 126">
            <a:extLst>
              <a:ext uri="{FF2B5EF4-FFF2-40B4-BE49-F238E27FC236}">
                <a16:creationId xmlns:a16="http://schemas.microsoft.com/office/drawing/2014/main" id="{6BCED49E-9B93-394F-A3B1-422B5CCFBA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96" name="Rectangle 127">
            <a:extLst>
              <a:ext uri="{FF2B5EF4-FFF2-40B4-BE49-F238E27FC236}">
                <a16:creationId xmlns:a16="http://schemas.microsoft.com/office/drawing/2014/main" id="{9C7BFC57-3EE6-E947-B79B-50A9CC1AF7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97" name="Rectangle 128">
            <a:extLst>
              <a:ext uri="{FF2B5EF4-FFF2-40B4-BE49-F238E27FC236}">
                <a16:creationId xmlns:a16="http://schemas.microsoft.com/office/drawing/2014/main" id="{8F318E37-4889-124F-B38E-C86CA08AA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98" name="Rectangle 129">
            <a:extLst>
              <a:ext uri="{FF2B5EF4-FFF2-40B4-BE49-F238E27FC236}">
                <a16:creationId xmlns:a16="http://schemas.microsoft.com/office/drawing/2014/main" id="{501A4814-BCF3-854B-9459-1F288E892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899" name="Rectangle 130">
            <a:extLst>
              <a:ext uri="{FF2B5EF4-FFF2-40B4-BE49-F238E27FC236}">
                <a16:creationId xmlns:a16="http://schemas.microsoft.com/office/drawing/2014/main" id="{F3B72E1E-BB0B-8D4B-B8D9-CCC7B390D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00" name="Rectangle 131">
            <a:extLst>
              <a:ext uri="{FF2B5EF4-FFF2-40B4-BE49-F238E27FC236}">
                <a16:creationId xmlns:a16="http://schemas.microsoft.com/office/drawing/2014/main" id="{7F7E0FCC-7E88-7A43-9EB7-1ED9C1C40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01" name="Rectangle 132">
            <a:extLst>
              <a:ext uri="{FF2B5EF4-FFF2-40B4-BE49-F238E27FC236}">
                <a16:creationId xmlns:a16="http://schemas.microsoft.com/office/drawing/2014/main" id="{26D936EB-1A07-004D-8634-A6197C4278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02" name="Rectangle 133">
            <a:extLst>
              <a:ext uri="{FF2B5EF4-FFF2-40B4-BE49-F238E27FC236}">
                <a16:creationId xmlns:a16="http://schemas.microsoft.com/office/drawing/2014/main" id="{2ED1BD18-487F-CA4A-AB73-4842D41A1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03" name="Rectangle 134">
            <a:extLst>
              <a:ext uri="{FF2B5EF4-FFF2-40B4-BE49-F238E27FC236}">
                <a16:creationId xmlns:a16="http://schemas.microsoft.com/office/drawing/2014/main" id="{23E53139-7A78-5F47-B9C1-811580C3A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04" name="Rectangle 135">
            <a:extLst>
              <a:ext uri="{FF2B5EF4-FFF2-40B4-BE49-F238E27FC236}">
                <a16:creationId xmlns:a16="http://schemas.microsoft.com/office/drawing/2014/main" id="{6421C91E-5549-534A-9CC7-A9C049FBD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05" name="Rectangle 136">
            <a:extLst>
              <a:ext uri="{FF2B5EF4-FFF2-40B4-BE49-F238E27FC236}">
                <a16:creationId xmlns:a16="http://schemas.microsoft.com/office/drawing/2014/main" id="{C960AE1C-4590-0445-A23B-698C157C56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06" name="Rectangle 137">
            <a:extLst>
              <a:ext uri="{FF2B5EF4-FFF2-40B4-BE49-F238E27FC236}">
                <a16:creationId xmlns:a16="http://schemas.microsoft.com/office/drawing/2014/main" id="{6DCB6C3C-F72B-C64F-BF68-F72548422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07" name="Rectangle 138">
            <a:extLst>
              <a:ext uri="{FF2B5EF4-FFF2-40B4-BE49-F238E27FC236}">
                <a16:creationId xmlns:a16="http://schemas.microsoft.com/office/drawing/2014/main" id="{88CBFCF3-003D-614D-B4E2-916E576ED8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08" name="Rectangle 139">
            <a:extLst>
              <a:ext uri="{FF2B5EF4-FFF2-40B4-BE49-F238E27FC236}">
                <a16:creationId xmlns:a16="http://schemas.microsoft.com/office/drawing/2014/main" id="{AF67A1C8-AA59-8E4A-81D1-08B30170A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09" name="Rectangle 140">
            <a:extLst>
              <a:ext uri="{FF2B5EF4-FFF2-40B4-BE49-F238E27FC236}">
                <a16:creationId xmlns:a16="http://schemas.microsoft.com/office/drawing/2014/main" id="{0B3B6085-1707-3441-BBCE-E247A734F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10" name="Rectangle 141">
            <a:extLst>
              <a:ext uri="{FF2B5EF4-FFF2-40B4-BE49-F238E27FC236}">
                <a16:creationId xmlns:a16="http://schemas.microsoft.com/office/drawing/2014/main" id="{9D90FF6F-301D-AC46-B514-6612D8813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11" name="Rectangle 142">
            <a:extLst>
              <a:ext uri="{FF2B5EF4-FFF2-40B4-BE49-F238E27FC236}">
                <a16:creationId xmlns:a16="http://schemas.microsoft.com/office/drawing/2014/main" id="{EFFA7D13-9D33-3C49-ABDB-B78F22C88A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12" name="Rectangle 143">
            <a:extLst>
              <a:ext uri="{FF2B5EF4-FFF2-40B4-BE49-F238E27FC236}">
                <a16:creationId xmlns:a16="http://schemas.microsoft.com/office/drawing/2014/main" id="{859976F5-AE3E-AD47-ACEE-BF16326349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13" name="Rectangle 144">
            <a:extLst>
              <a:ext uri="{FF2B5EF4-FFF2-40B4-BE49-F238E27FC236}">
                <a16:creationId xmlns:a16="http://schemas.microsoft.com/office/drawing/2014/main" id="{DFF721DF-F2EE-CF4E-94DB-84B247CDE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14" name="Rectangle 145">
            <a:extLst>
              <a:ext uri="{FF2B5EF4-FFF2-40B4-BE49-F238E27FC236}">
                <a16:creationId xmlns:a16="http://schemas.microsoft.com/office/drawing/2014/main" id="{DB56F5C2-781D-E84A-89DF-41B2D91C1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15" name="Rectangle 146">
            <a:extLst>
              <a:ext uri="{FF2B5EF4-FFF2-40B4-BE49-F238E27FC236}">
                <a16:creationId xmlns:a16="http://schemas.microsoft.com/office/drawing/2014/main" id="{5F1D8E23-008E-5F48-9EB2-E58169B6A3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16" name="Rectangle 147">
            <a:extLst>
              <a:ext uri="{FF2B5EF4-FFF2-40B4-BE49-F238E27FC236}">
                <a16:creationId xmlns:a16="http://schemas.microsoft.com/office/drawing/2014/main" id="{85FCEEFA-8AF8-9840-877D-E9FF530F2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17" name="Rectangle 148">
            <a:extLst>
              <a:ext uri="{FF2B5EF4-FFF2-40B4-BE49-F238E27FC236}">
                <a16:creationId xmlns:a16="http://schemas.microsoft.com/office/drawing/2014/main" id="{AB660C9B-EA2D-654B-871A-491EF93F0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18" name="Rectangle 149">
            <a:extLst>
              <a:ext uri="{FF2B5EF4-FFF2-40B4-BE49-F238E27FC236}">
                <a16:creationId xmlns:a16="http://schemas.microsoft.com/office/drawing/2014/main" id="{DF70BF66-FB03-1641-B908-7AC90AA086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19" name="Rectangle 150">
            <a:extLst>
              <a:ext uri="{FF2B5EF4-FFF2-40B4-BE49-F238E27FC236}">
                <a16:creationId xmlns:a16="http://schemas.microsoft.com/office/drawing/2014/main" id="{8987DA7C-295A-9D4A-85A3-F73871BFB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20" name="Freeform 151">
            <a:extLst>
              <a:ext uri="{FF2B5EF4-FFF2-40B4-BE49-F238E27FC236}">
                <a16:creationId xmlns:a16="http://schemas.microsoft.com/office/drawing/2014/main" id="{D0027EF1-0DC6-9F41-974B-8514182F782F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21" name="Freeform 152">
            <a:extLst>
              <a:ext uri="{FF2B5EF4-FFF2-40B4-BE49-F238E27FC236}">
                <a16:creationId xmlns:a16="http://schemas.microsoft.com/office/drawing/2014/main" id="{BA3DD0D0-D7CC-E242-97E1-E83FAA511158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22" name="Freeform 153">
            <a:extLst>
              <a:ext uri="{FF2B5EF4-FFF2-40B4-BE49-F238E27FC236}">
                <a16:creationId xmlns:a16="http://schemas.microsoft.com/office/drawing/2014/main" id="{E7C1410E-8F4D-FE4A-AC7D-C5F08A7C41C3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23" name="Freeform 154">
            <a:extLst>
              <a:ext uri="{FF2B5EF4-FFF2-40B4-BE49-F238E27FC236}">
                <a16:creationId xmlns:a16="http://schemas.microsoft.com/office/drawing/2014/main" id="{46018171-14B2-8645-9659-7A5C142B7139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24" name="Rectangle 155">
            <a:extLst>
              <a:ext uri="{FF2B5EF4-FFF2-40B4-BE49-F238E27FC236}">
                <a16:creationId xmlns:a16="http://schemas.microsoft.com/office/drawing/2014/main" id="{481A2EFA-0CEE-DC49-9BE7-EE41D15415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25" name="Freeform 158">
            <a:extLst>
              <a:ext uri="{FF2B5EF4-FFF2-40B4-BE49-F238E27FC236}">
                <a16:creationId xmlns:a16="http://schemas.microsoft.com/office/drawing/2014/main" id="{1C8F2C6B-FDBC-FA4C-B683-5A32C4C85AC0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926" name="Freeform 159">
            <a:extLst>
              <a:ext uri="{FF2B5EF4-FFF2-40B4-BE49-F238E27FC236}">
                <a16:creationId xmlns:a16="http://schemas.microsoft.com/office/drawing/2014/main" id="{2D1A7A6A-B9C1-DE42-967A-EBBA081E5383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27" name="Freeform 162">
            <a:extLst>
              <a:ext uri="{FF2B5EF4-FFF2-40B4-BE49-F238E27FC236}">
                <a16:creationId xmlns:a16="http://schemas.microsoft.com/office/drawing/2014/main" id="{76390E3C-FF8A-B54F-AA0F-E4B53E7038E5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928" name="Freeform 163">
            <a:extLst>
              <a:ext uri="{FF2B5EF4-FFF2-40B4-BE49-F238E27FC236}">
                <a16:creationId xmlns:a16="http://schemas.microsoft.com/office/drawing/2014/main" id="{D0B8ADEA-834A-7C48-9690-4D595B8FBAA7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29" name="Freeform 164">
            <a:extLst>
              <a:ext uri="{FF2B5EF4-FFF2-40B4-BE49-F238E27FC236}">
                <a16:creationId xmlns:a16="http://schemas.microsoft.com/office/drawing/2014/main" id="{9FE24F73-837E-8D47-A3F5-F140DA84361A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930" name="Freeform 165">
            <a:extLst>
              <a:ext uri="{FF2B5EF4-FFF2-40B4-BE49-F238E27FC236}">
                <a16:creationId xmlns:a16="http://schemas.microsoft.com/office/drawing/2014/main" id="{37A22993-E26B-5142-B770-613AF6ED154B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31" name="Freeform 166">
            <a:extLst>
              <a:ext uri="{FF2B5EF4-FFF2-40B4-BE49-F238E27FC236}">
                <a16:creationId xmlns:a16="http://schemas.microsoft.com/office/drawing/2014/main" id="{49C1550C-1E92-3245-B8E1-595062BE47CA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932" name="Freeform 167">
            <a:extLst>
              <a:ext uri="{FF2B5EF4-FFF2-40B4-BE49-F238E27FC236}">
                <a16:creationId xmlns:a16="http://schemas.microsoft.com/office/drawing/2014/main" id="{D1F088C0-B5CE-1E43-A9D3-4DF8011B3685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33" name="Freeform 168">
            <a:extLst>
              <a:ext uri="{FF2B5EF4-FFF2-40B4-BE49-F238E27FC236}">
                <a16:creationId xmlns:a16="http://schemas.microsoft.com/office/drawing/2014/main" id="{9E788E57-5F1D-6A4F-9D1D-BFA7D22ACECB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934" name="Freeform 169">
            <a:extLst>
              <a:ext uri="{FF2B5EF4-FFF2-40B4-BE49-F238E27FC236}">
                <a16:creationId xmlns:a16="http://schemas.microsoft.com/office/drawing/2014/main" id="{B8347A7F-9AFA-CB44-8BAE-A1F6A779A50C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35" name="Freeform 170">
            <a:extLst>
              <a:ext uri="{FF2B5EF4-FFF2-40B4-BE49-F238E27FC236}">
                <a16:creationId xmlns:a16="http://schemas.microsoft.com/office/drawing/2014/main" id="{F0431070-9745-E240-923E-CE45C8F395E4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936" name="Freeform 171">
            <a:extLst>
              <a:ext uri="{FF2B5EF4-FFF2-40B4-BE49-F238E27FC236}">
                <a16:creationId xmlns:a16="http://schemas.microsoft.com/office/drawing/2014/main" id="{8FDE67EF-83DB-CD4C-8B16-B3F279BA7E74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37" name="Freeform 172">
            <a:extLst>
              <a:ext uri="{FF2B5EF4-FFF2-40B4-BE49-F238E27FC236}">
                <a16:creationId xmlns:a16="http://schemas.microsoft.com/office/drawing/2014/main" id="{B363AC0A-DA24-1843-B756-D7610823F7A2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938" name="Freeform 173">
            <a:extLst>
              <a:ext uri="{FF2B5EF4-FFF2-40B4-BE49-F238E27FC236}">
                <a16:creationId xmlns:a16="http://schemas.microsoft.com/office/drawing/2014/main" id="{FDCF7DF5-7804-5741-9715-34BA9C180B92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39" name="Oval 175">
            <a:extLst>
              <a:ext uri="{FF2B5EF4-FFF2-40B4-BE49-F238E27FC236}">
                <a16:creationId xmlns:a16="http://schemas.microsoft.com/office/drawing/2014/main" id="{12D764F7-CCDA-ED4F-AA67-9950D0006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940" name="Oval 177">
            <a:extLst>
              <a:ext uri="{FF2B5EF4-FFF2-40B4-BE49-F238E27FC236}">
                <a16:creationId xmlns:a16="http://schemas.microsoft.com/office/drawing/2014/main" id="{0DF904DC-4C0E-154C-98B8-028647A02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941" name="Rectangle 178">
            <a:extLst>
              <a:ext uri="{FF2B5EF4-FFF2-40B4-BE49-F238E27FC236}">
                <a16:creationId xmlns:a16="http://schemas.microsoft.com/office/drawing/2014/main" id="{24F691FB-6832-7F41-B65E-C10A58D89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6942" name="Title 1">
            <a:extLst>
              <a:ext uri="{FF2B5EF4-FFF2-40B4-BE49-F238E27FC236}">
                <a16:creationId xmlns:a16="http://schemas.microsoft.com/office/drawing/2014/main" id="{EE06C9CC-A920-DC44-9FFE-07189F712797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76943" name="Rectangle 149">
            <a:extLst>
              <a:ext uri="{FF2B5EF4-FFF2-40B4-BE49-F238E27FC236}">
                <a16:creationId xmlns:a16="http://schemas.microsoft.com/office/drawing/2014/main" id="{B19B2A06-0010-E741-80C0-6BE7F3032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048000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944" name="TextBox 1">
            <a:extLst>
              <a:ext uri="{FF2B5EF4-FFF2-40B4-BE49-F238E27FC236}">
                <a16:creationId xmlns:a16="http://schemas.microsoft.com/office/drawing/2014/main" id="{2554090D-EFBD-4243-AFF2-CE2EFF308A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56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6945" name="TextBox 152">
            <a:extLst>
              <a:ext uri="{FF2B5EF4-FFF2-40B4-BE49-F238E27FC236}">
                <a16:creationId xmlns:a16="http://schemas.microsoft.com/office/drawing/2014/main" id="{AB3D8E89-6DF9-5442-BDFF-937F318B64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5664" y="3459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6946" name="TextBox 153">
            <a:extLst>
              <a:ext uri="{FF2B5EF4-FFF2-40B4-BE49-F238E27FC236}">
                <a16:creationId xmlns:a16="http://schemas.microsoft.com/office/drawing/2014/main" id="{D035B8E4-1091-4E4E-B2E6-3ACAE4C4B1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3075" y="494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6947" name="TextBox 154">
            <a:extLst>
              <a:ext uri="{FF2B5EF4-FFF2-40B4-BE49-F238E27FC236}">
                <a16:creationId xmlns:a16="http://schemas.microsoft.com/office/drawing/2014/main" id="{F9C032BA-AE46-314E-90DD-A1C29B940F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8789" y="5661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6948" name="TextBox 155">
            <a:extLst>
              <a:ext uri="{FF2B5EF4-FFF2-40B4-BE49-F238E27FC236}">
                <a16:creationId xmlns:a16="http://schemas.microsoft.com/office/drawing/2014/main" id="{8E512490-8E2E-0C4B-BB35-2E179C4397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6949" name="TextBox 156">
            <a:extLst>
              <a:ext uri="{FF2B5EF4-FFF2-40B4-BE49-F238E27FC236}">
                <a16:creationId xmlns:a16="http://schemas.microsoft.com/office/drawing/2014/main" id="{3250D477-E45C-FD46-A8AB-1DA9D61542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6950" name="TextBox 157">
            <a:extLst>
              <a:ext uri="{FF2B5EF4-FFF2-40B4-BE49-F238E27FC236}">
                <a16:creationId xmlns:a16="http://schemas.microsoft.com/office/drawing/2014/main" id="{3C100D29-8519-4D44-84E0-040BEC3CA2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6" y="7064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6951" name="TextBox 158">
            <a:extLst>
              <a:ext uri="{FF2B5EF4-FFF2-40B4-BE49-F238E27FC236}">
                <a16:creationId xmlns:a16="http://schemas.microsoft.com/office/drawing/2014/main" id="{8C41D10A-02C7-2348-BB58-921CD37DE8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6952" name="Rectangle 9">
            <a:extLst>
              <a:ext uri="{FF2B5EF4-FFF2-40B4-BE49-F238E27FC236}">
                <a16:creationId xmlns:a16="http://schemas.microsoft.com/office/drawing/2014/main" id="{4DDB4BAA-40EC-C64F-98E9-E1A294AA4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9764" y="1350964"/>
            <a:ext cx="490537" cy="2428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953" name="Rectangle 9">
            <a:extLst>
              <a:ext uri="{FF2B5EF4-FFF2-40B4-BE49-F238E27FC236}">
                <a16:creationId xmlns:a16="http://schemas.microsoft.com/office/drawing/2014/main" id="{AD6140B3-5386-CA42-8D32-5515D6104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6200" y="1584325"/>
            <a:ext cx="490538" cy="24288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954" name="TextBox 161">
            <a:extLst>
              <a:ext uri="{FF2B5EF4-FFF2-40B4-BE49-F238E27FC236}">
                <a16:creationId xmlns:a16="http://schemas.microsoft.com/office/drawing/2014/main" id="{192729D6-1497-7049-8F83-70F06CD601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9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6955" name="TextBox 162">
            <a:extLst>
              <a:ext uri="{FF2B5EF4-FFF2-40B4-BE49-F238E27FC236}">
                <a16:creationId xmlns:a16="http://schemas.microsoft.com/office/drawing/2014/main" id="{D6F00636-F6C3-8143-A2A4-222A976EAA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extBox 154">
            <a:extLst>
              <a:ext uri="{FF2B5EF4-FFF2-40B4-BE49-F238E27FC236}">
                <a16:creationId xmlns:a16="http://schemas.microsoft.com/office/drawing/2014/main" id="{265DDABE-E1B3-2441-B033-188C06388D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5664" y="5661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7826" name="TextBox 153">
            <a:extLst>
              <a:ext uri="{FF2B5EF4-FFF2-40B4-BE49-F238E27FC236}">
                <a16:creationId xmlns:a16="http://schemas.microsoft.com/office/drawing/2014/main" id="{83D43FD4-EC19-EE42-A5CD-9B270EA324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5664" y="49482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7827" name="Line 31">
            <a:extLst>
              <a:ext uri="{FF2B5EF4-FFF2-40B4-BE49-F238E27FC236}">
                <a16:creationId xmlns:a16="http://schemas.microsoft.com/office/drawing/2014/main" id="{476392D2-BD93-4D46-BA58-25E43ECAFE7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28" name="Line 32">
            <a:extLst>
              <a:ext uri="{FF2B5EF4-FFF2-40B4-BE49-F238E27FC236}">
                <a16:creationId xmlns:a16="http://schemas.microsoft.com/office/drawing/2014/main" id="{125762FB-7AF4-8F49-8284-40D24A65E69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29" name="Line 33">
            <a:extLst>
              <a:ext uri="{FF2B5EF4-FFF2-40B4-BE49-F238E27FC236}">
                <a16:creationId xmlns:a16="http://schemas.microsoft.com/office/drawing/2014/main" id="{E2057C20-50DC-F642-BEF0-180EC3C5CE1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0" name="Line 34">
            <a:extLst>
              <a:ext uri="{FF2B5EF4-FFF2-40B4-BE49-F238E27FC236}">
                <a16:creationId xmlns:a16="http://schemas.microsoft.com/office/drawing/2014/main" id="{B6136A42-5EE1-D749-BFF7-EF8146D2DD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1" name="Line 35">
            <a:extLst>
              <a:ext uri="{FF2B5EF4-FFF2-40B4-BE49-F238E27FC236}">
                <a16:creationId xmlns:a16="http://schemas.microsoft.com/office/drawing/2014/main" id="{2EA70DC8-1236-DC43-A8A1-D0850FC027D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2" name="Line 36">
            <a:extLst>
              <a:ext uri="{FF2B5EF4-FFF2-40B4-BE49-F238E27FC236}">
                <a16:creationId xmlns:a16="http://schemas.microsoft.com/office/drawing/2014/main" id="{8EC2FDE9-CEBF-F54C-B7EF-525F1D577EB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3" name="Line 37">
            <a:extLst>
              <a:ext uri="{FF2B5EF4-FFF2-40B4-BE49-F238E27FC236}">
                <a16:creationId xmlns:a16="http://schemas.microsoft.com/office/drawing/2014/main" id="{65349BF9-2B98-E042-82C9-C972BA113F9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4" name="Line 38">
            <a:extLst>
              <a:ext uri="{FF2B5EF4-FFF2-40B4-BE49-F238E27FC236}">
                <a16:creationId xmlns:a16="http://schemas.microsoft.com/office/drawing/2014/main" id="{D225F177-C71E-2144-A506-8F4D367B98F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5" name="Line 39">
            <a:extLst>
              <a:ext uri="{FF2B5EF4-FFF2-40B4-BE49-F238E27FC236}">
                <a16:creationId xmlns:a16="http://schemas.microsoft.com/office/drawing/2014/main" id="{3FA5DD15-CB33-BA44-AD2E-BD9113B8B64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6" name="Line 40">
            <a:extLst>
              <a:ext uri="{FF2B5EF4-FFF2-40B4-BE49-F238E27FC236}">
                <a16:creationId xmlns:a16="http://schemas.microsoft.com/office/drawing/2014/main" id="{A5032054-A0A5-014A-B94B-C1E8CCEC1AA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7" name="Line 42">
            <a:extLst>
              <a:ext uri="{FF2B5EF4-FFF2-40B4-BE49-F238E27FC236}">
                <a16:creationId xmlns:a16="http://schemas.microsoft.com/office/drawing/2014/main" id="{53EC627B-B9C4-7D45-BE4A-6279CC69E7C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8" name="Freeform 43">
            <a:extLst>
              <a:ext uri="{FF2B5EF4-FFF2-40B4-BE49-F238E27FC236}">
                <a16:creationId xmlns:a16="http://schemas.microsoft.com/office/drawing/2014/main" id="{3AD8CF91-A95C-ED41-B1AB-8A2178ADAC30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9" name="Freeform 44">
            <a:extLst>
              <a:ext uri="{FF2B5EF4-FFF2-40B4-BE49-F238E27FC236}">
                <a16:creationId xmlns:a16="http://schemas.microsoft.com/office/drawing/2014/main" id="{74CCE07B-149F-E64F-B689-3E27B97AE020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0" name="Freeform 45">
            <a:extLst>
              <a:ext uri="{FF2B5EF4-FFF2-40B4-BE49-F238E27FC236}">
                <a16:creationId xmlns:a16="http://schemas.microsoft.com/office/drawing/2014/main" id="{1839355F-8E2A-6D46-A673-E8D7C3AEF74A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1" name="Freeform 46">
            <a:extLst>
              <a:ext uri="{FF2B5EF4-FFF2-40B4-BE49-F238E27FC236}">
                <a16:creationId xmlns:a16="http://schemas.microsoft.com/office/drawing/2014/main" id="{21B11514-B9AA-0C45-BAD8-50DE8500137D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2" name="Line 47">
            <a:extLst>
              <a:ext uri="{FF2B5EF4-FFF2-40B4-BE49-F238E27FC236}">
                <a16:creationId xmlns:a16="http://schemas.microsoft.com/office/drawing/2014/main" id="{3E338876-2064-1A4C-9AE0-D5201852013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3" name="Line 48">
            <a:extLst>
              <a:ext uri="{FF2B5EF4-FFF2-40B4-BE49-F238E27FC236}">
                <a16:creationId xmlns:a16="http://schemas.microsoft.com/office/drawing/2014/main" id="{5D1A6058-4DE6-9A4D-9F9A-F10893B709D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4" name="Freeform 49">
            <a:extLst>
              <a:ext uri="{FF2B5EF4-FFF2-40B4-BE49-F238E27FC236}">
                <a16:creationId xmlns:a16="http://schemas.microsoft.com/office/drawing/2014/main" id="{074A4F8B-268F-0F43-BFEB-547AF62C951E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5" name="Freeform 50">
            <a:extLst>
              <a:ext uri="{FF2B5EF4-FFF2-40B4-BE49-F238E27FC236}">
                <a16:creationId xmlns:a16="http://schemas.microsoft.com/office/drawing/2014/main" id="{A7918BF9-21F4-1A4F-8E1D-12BFF2939877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6" name="Freeform 51">
            <a:extLst>
              <a:ext uri="{FF2B5EF4-FFF2-40B4-BE49-F238E27FC236}">
                <a16:creationId xmlns:a16="http://schemas.microsoft.com/office/drawing/2014/main" id="{C8B83CFC-3246-114A-BB6D-4E5273B91F7F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7" name="Freeform 52">
            <a:extLst>
              <a:ext uri="{FF2B5EF4-FFF2-40B4-BE49-F238E27FC236}">
                <a16:creationId xmlns:a16="http://schemas.microsoft.com/office/drawing/2014/main" id="{DA43EC14-F3A3-D947-8938-CE4D52F695EF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8" name="Line 53">
            <a:extLst>
              <a:ext uri="{FF2B5EF4-FFF2-40B4-BE49-F238E27FC236}">
                <a16:creationId xmlns:a16="http://schemas.microsoft.com/office/drawing/2014/main" id="{F2C54BF8-DDA1-464C-96CB-006E0A6915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9" name="Line 54">
            <a:extLst>
              <a:ext uri="{FF2B5EF4-FFF2-40B4-BE49-F238E27FC236}">
                <a16:creationId xmlns:a16="http://schemas.microsoft.com/office/drawing/2014/main" id="{0244D991-6058-574B-8310-661AB64E27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0" name="Freeform 55">
            <a:extLst>
              <a:ext uri="{FF2B5EF4-FFF2-40B4-BE49-F238E27FC236}">
                <a16:creationId xmlns:a16="http://schemas.microsoft.com/office/drawing/2014/main" id="{F102444B-222C-1B4D-A090-0710D3255DB0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1" name="Freeform 56">
            <a:extLst>
              <a:ext uri="{FF2B5EF4-FFF2-40B4-BE49-F238E27FC236}">
                <a16:creationId xmlns:a16="http://schemas.microsoft.com/office/drawing/2014/main" id="{644C0903-542E-A643-9B51-EB97B33D3E3C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2" name="Freeform 57">
            <a:extLst>
              <a:ext uri="{FF2B5EF4-FFF2-40B4-BE49-F238E27FC236}">
                <a16:creationId xmlns:a16="http://schemas.microsoft.com/office/drawing/2014/main" id="{FB9F5C91-F353-A246-84CB-F06B1CE5094F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853" name="Oval 58">
            <a:extLst>
              <a:ext uri="{FF2B5EF4-FFF2-40B4-BE49-F238E27FC236}">
                <a16:creationId xmlns:a16="http://schemas.microsoft.com/office/drawing/2014/main" id="{918B800C-B4A0-A54B-9FA3-96C8E85FA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854" name="Freeform 59">
            <a:extLst>
              <a:ext uri="{FF2B5EF4-FFF2-40B4-BE49-F238E27FC236}">
                <a16:creationId xmlns:a16="http://schemas.microsoft.com/office/drawing/2014/main" id="{0002BAD6-DFBF-AD45-9AD7-638DE76869A3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855" name="Oval 60">
            <a:extLst>
              <a:ext uri="{FF2B5EF4-FFF2-40B4-BE49-F238E27FC236}">
                <a16:creationId xmlns:a16="http://schemas.microsoft.com/office/drawing/2014/main" id="{3E57A59C-C219-434B-BD11-E303D4293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856" name="Line 61">
            <a:extLst>
              <a:ext uri="{FF2B5EF4-FFF2-40B4-BE49-F238E27FC236}">
                <a16:creationId xmlns:a16="http://schemas.microsoft.com/office/drawing/2014/main" id="{C20707FC-0029-C24B-BC4A-29AF500562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7" name="Line 62">
            <a:extLst>
              <a:ext uri="{FF2B5EF4-FFF2-40B4-BE49-F238E27FC236}">
                <a16:creationId xmlns:a16="http://schemas.microsoft.com/office/drawing/2014/main" id="{EB23F8BA-664C-C14D-A52A-6E5BEA66AC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8" name="Line 63">
            <a:extLst>
              <a:ext uri="{FF2B5EF4-FFF2-40B4-BE49-F238E27FC236}">
                <a16:creationId xmlns:a16="http://schemas.microsoft.com/office/drawing/2014/main" id="{618849A5-B3C6-F948-A48D-C030AC95B5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9" name="Line 64">
            <a:extLst>
              <a:ext uri="{FF2B5EF4-FFF2-40B4-BE49-F238E27FC236}">
                <a16:creationId xmlns:a16="http://schemas.microsoft.com/office/drawing/2014/main" id="{F67BB757-82B7-0E4D-BFF3-4A0F6C92A0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0" name="Rectangle 65">
            <a:extLst>
              <a:ext uri="{FF2B5EF4-FFF2-40B4-BE49-F238E27FC236}">
                <a16:creationId xmlns:a16="http://schemas.microsoft.com/office/drawing/2014/main" id="{9F0C25B0-2285-9147-A7C4-C840D2C54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7861" name="Rectangle 66">
            <a:extLst>
              <a:ext uri="{FF2B5EF4-FFF2-40B4-BE49-F238E27FC236}">
                <a16:creationId xmlns:a16="http://schemas.microsoft.com/office/drawing/2014/main" id="{4E62366D-929C-7E45-966E-20CE0AFFB8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7862" name="Rectangle 67">
            <a:extLst>
              <a:ext uri="{FF2B5EF4-FFF2-40B4-BE49-F238E27FC236}">
                <a16:creationId xmlns:a16="http://schemas.microsoft.com/office/drawing/2014/main" id="{E175661A-A000-454A-9647-20BEE1CA4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7863" name="Rectangle 68">
            <a:extLst>
              <a:ext uri="{FF2B5EF4-FFF2-40B4-BE49-F238E27FC236}">
                <a16:creationId xmlns:a16="http://schemas.microsoft.com/office/drawing/2014/main" id="{957547F4-7D25-2E42-8227-EB8F5E3D2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64" name="Rectangle 69">
            <a:extLst>
              <a:ext uri="{FF2B5EF4-FFF2-40B4-BE49-F238E27FC236}">
                <a16:creationId xmlns:a16="http://schemas.microsoft.com/office/drawing/2014/main" id="{AC906E2D-6CB7-6643-919B-3F4DE6D95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65" name="Rectangle 70">
            <a:extLst>
              <a:ext uri="{FF2B5EF4-FFF2-40B4-BE49-F238E27FC236}">
                <a16:creationId xmlns:a16="http://schemas.microsoft.com/office/drawing/2014/main" id="{ADAA48A4-F55F-5E42-AE18-C7327E6E7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66" name="Rectangle 71">
            <a:extLst>
              <a:ext uri="{FF2B5EF4-FFF2-40B4-BE49-F238E27FC236}">
                <a16:creationId xmlns:a16="http://schemas.microsoft.com/office/drawing/2014/main" id="{B52AC980-D2E8-0D42-B041-73C4EF933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67" name="Rectangle 72">
            <a:extLst>
              <a:ext uri="{FF2B5EF4-FFF2-40B4-BE49-F238E27FC236}">
                <a16:creationId xmlns:a16="http://schemas.microsoft.com/office/drawing/2014/main" id="{E9A6E551-BD30-CF45-A6E7-B1525DB74D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68" name="Rectangle 73">
            <a:extLst>
              <a:ext uri="{FF2B5EF4-FFF2-40B4-BE49-F238E27FC236}">
                <a16:creationId xmlns:a16="http://schemas.microsoft.com/office/drawing/2014/main" id="{B2FAD733-93E0-3C41-B86B-772A0FF45B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69" name="Rectangle 74">
            <a:extLst>
              <a:ext uri="{FF2B5EF4-FFF2-40B4-BE49-F238E27FC236}">
                <a16:creationId xmlns:a16="http://schemas.microsoft.com/office/drawing/2014/main" id="{D72625C8-3385-AD40-A5D3-B9535504A4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70" name="Rectangle 75">
            <a:extLst>
              <a:ext uri="{FF2B5EF4-FFF2-40B4-BE49-F238E27FC236}">
                <a16:creationId xmlns:a16="http://schemas.microsoft.com/office/drawing/2014/main" id="{8FF690C8-99EF-CD46-98DF-72559D702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71" name="Rectangle 76">
            <a:extLst>
              <a:ext uri="{FF2B5EF4-FFF2-40B4-BE49-F238E27FC236}">
                <a16:creationId xmlns:a16="http://schemas.microsoft.com/office/drawing/2014/main" id="{4C5982FC-30E3-6F48-8E64-6DE027624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72" name="Rectangle 77">
            <a:extLst>
              <a:ext uri="{FF2B5EF4-FFF2-40B4-BE49-F238E27FC236}">
                <a16:creationId xmlns:a16="http://schemas.microsoft.com/office/drawing/2014/main" id="{903E1F36-288E-9E40-BA1C-A817FA95A2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73" name="Rectangle 78">
            <a:extLst>
              <a:ext uri="{FF2B5EF4-FFF2-40B4-BE49-F238E27FC236}">
                <a16:creationId xmlns:a16="http://schemas.microsoft.com/office/drawing/2014/main" id="{53017084-258E-F940-A9E2-51B3FC5C8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74" name="Rectangle 79">
            <a:extLst>
              <a:ext uri="{FF2B5EF4-FFF2-40B4-BE49-F238E27FC236}">
                <a16:creationId xmlns:a16="http://schemas.microsoft.com/office/drawing/2014/main" id="{019092BE-8227-BF46-B693-F6D2C63F0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75" name="Rectangle 80">
            <a:extLst>
              <a:ext uri="{FF2B5EF4-FFF2-40B4-BE49-F238E27FC236}">
                <a16:creationId xmlns:a16="http://schemas.microsoft.com/office/drawing/2014/main" id="{7E8424EC-5A58-BD4A-90FC-278C03C77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76" name="Rectangle 81">
            <a:extLst>
              <a:ext uri="{FF2B5EF4-FFF2-40B4-BE49-F238E27FC236}">
                <a16:creationId xmlns:a16="http://schemas.microsoft.com/office/drawing/2014/main" id="{691B9495-9CFC-184F-A6EA-029AE1F9E4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77" name="Rectangle 82">
            <a:extLst>
              <a:ext uri="{FF2B5EF4-FFF2-40B4-BE49-F238E27FC236}">
                <a16:creationId xmlns:a16="http://schemas.microsoft.com/office/drawing/2014/main" id="{E1C3B583-A112-364A-9416-11FFFA1CC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78" name="Rectangle 83">
            <a:extLst>
              <a:ext uri="{FF2B5EF4-FFF2-40B4-BE49-F238E27FC236}">
                <a16:creationId xmlns:a16="http://schemas.microsoft.com/office/drawing/2014/main" id="{3A07CBD1-091F-EC4E-BC86-6C5B52B572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79" name="Rectangle 84">
            <a:extLst>
              <a:ext uri="{FF2B5EF4-FFF2-40B4-BE49-F238E27FC236}">
                <a16:creationId xmlns:a16="http://schemas.microsoft.com/office/drawing/2014/main" id="{91A2D754-BBE1-994B-BBB6-A3D14BA56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80" name="Rectangle 85">
            <a:extLst>
              <a:ext uri="{FF2B5EF4-FFF2-40B4-BE49-F238E27FC236}">
                <a16:creationId xmlns:a16="http://schemas.microsoft.com/office/drawing/2014/main" id="{5306D8CB-721A-204C-88EA-58C59CDD0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81" name="Rectangle 86">
            <a:extLst>
              <a:ext uri="{FF2B5EF4-FFF2-40B4-BE49-F238E27FC236}">
                <a16:creationId xmlns:a16="http://schemas.microsoft.com/office/drawing/2014/main" id="{58FD7EBE-9E71-1248-8B25-FC66843F95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882" name="Freeform 87">
            <a:extLst>
              <a:ext uri="{FF2B5EF4-FFF2-40B4-BE49-F238E27FC236}">
                <a16:creationId xmlns:a16="http://schemas.microsoft.com/office/drawing/2014/main" id="{8169D87D-9ACA-9044-B959-28331C012EE2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3" name="Line 88">
            <a:extLst>
              <a:ext uri="{FF2B5EF4-FFF2-40B4-BE49-F238E27FC236}">
                <a16:creationId xmlns:a16="http://schemas.microsoft.com/office/drawing/2014/main" id="{3593D29F-419D-2B41-B1AB-F8B9914342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4" name="Freeform 89">
            <a:extLst>
              <a:ext uri="{FF2B5EF4-FFF2-40B4-BE49-F238E27FC236}">
                <a16:creationId xmlns:a16="http://schemas.microsoft.com/office/drawing/2014/main" id="{72649319-0657-1E40-8589-CF9F5BF1CBBC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5" name="Line 90">
            <a:extLst>
              <a:ext uri="{FF2B5EF4-FFF2-40B4-BE49-F238E27FC236}">
                <a16:creationId xmlns:a16="http://schemas.microsoft.com/office/drawing/2014/main" id="{2DA605FE-93DC-CD4B-8C71-095EEA0EED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6" name="Freeform 91">
            <a:extLst>
              <a:ext uri="{FF2B5EF4-FFF2-40B4-BE49-F238E27FC236}">
                <a16:creationId xmlns:a16="http://schemas.microsoft.com/office/drawing/2014/main" id="{F1614559-F6AA-2241-B2A9-9C3F9DCC2548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7" name="Line 92">
            <a:extLst>
              <a:ext uri="{FF2B5EF4-FFF2-40B4-BE49-F238E27FC236}">
                <a16:creationId xmlns:a16="http://schemas.microsoft.com/office/drawing/2014/main" id="{FDA56450-5B47-4C40-A174-58BF7AAACEB8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8" name="Freeform 93">
            <a:extLst>
              <a:ext uri="{FF2B5EF4-FFF2-40B4-BE49-F238E27FC236}">
                <a16:creationId xmlns:a16="http://schemas.microsoft.com/office/drawing/2014/main" id="{0042D3BB-138B-BC42-BD84-74155339AE41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9" name="Line 94">
            <a:extLst>
              <a:ext uri="{FF2B5EF4-FFF2-40B4-BE49-F238E27FC236}">
                <a16:creationId xmlns:a16="http://schemas.microsoft.com/office/drawing/2014/main" id="{F3F738B8-0419-3F46-8AD6-63811D97108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0" name="Freeform 95">
            <a:extLst>
              <a:ext uri="{FF2B5EF4-FFF2-40B4-BE49-F238E27FC236}">
                <a16:creationId xmlns:a16="http://schemas.microsoft.com/office/drawing/2014/main" id="{5F934FAD-D8ED-AF44-8E05-71D05750EE07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1" name="Line 96">
            <a:extLst>
              <a:ext uri="{FF2B5EF4-FFF2-40B4-BE49-F238E27FC236}">
                <a16:creationId xmlns:a16="http://schemas.microsoft.com/office/drawing/2014/main" id="{C98A8FEE-E9A6-7444-849C-5969630D8A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2" name="Freeform 97">
            <a:extLst>
              <a:ext uri="{FF2B5EF4-FFF2-40B4-BE49-F238E27FC236}">
                <a16:creationId xmlns:a16="http://schemas.microsoft.com/office/drawing/2014/main" id="{A1838D94-6A40-0243-97A2-E3B463EF92A9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3" name="Line 98">
            <a:extLst>
              <a:ext uri="{FF2B5EF4-FFF2-40B4-BE49-F238E27FC236}">
                <a16:creationId xmlns:a16="http://schemas.microsoft.com/office/drawing/2014/main" id="{A5279F78-896C-F445-B181-6259F3A70CF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4" name="Freeform 99">
            <a:extLst>
              <a:ext uri="{FF2B5EF4-FFF2-40B4-BE49-F238E27FC236}">
                <a16:creationId xmlns:a16="http://schemas.microsoft.com/office/drawing/2014/main" id="{412421A2-AFC8-1F4A-B4A5-B30C2463E242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5" name="Line 100">
            <a:extLst>
              <a:ext uri="{FF2B5EF4-FFF2-40B4-BE49-F238E27FC236}">
                <a16:creationId xmlns:a16="http://schemas.microsoft.com/office/drawing/2014/main" id="{2823A954-742B-0C4C-88F7-12CAFC84634A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6" name="Freeform 101">
            <a:extLst>
              <a:ext uri="{FF2B5EF4-FFF2-40B4-BE49-F238E27FC236}">
                <a16:creationId xmlns:a16="http://schemas.microsoft.com/office/drawing/2014/main" id="{2AAF7BDB-2798-704A-BD72-252C0B8867D3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7" name="Line 102">
            <a:extLst>
              <a:ext uri="{FF2B5EF4-FFF2-40B4-BE49-F238E27FC236}">
                <a16:creationId xmlns:a16="http://schemas.microsoft.com/office/drawing/2014/main" id="{74719794-3616-8F4C-9A52-2EBD570C81D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8" name="Rectangle 103">
            <a:extLst>
              <a:ext uri="{FF2B5EF4-FFF2-40B4-BE49-F238E27FC236}">
                <a16:creationId xmlns:a16="http://schemas.microsoft.com/office/drawing/2014/main" id="{B83FEADE-967F-1B4D-917C-1EAD14082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899" name="Rectangle 104">
            <a:extLst>
              <a:ext uri="{FF2B5EF4-FFF2-40B4-BE49-F238E27FC236}">
                <a16:creationId xmlns:a16="http://schemas.microsoft.com/office/drawing/2014/main" id="{2A8C49AE-80A9-FF48-A854-36DEA2F98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900" name="Freeform 105">
            <a:extLst>
              <a:ext uri="{FF2B5EF4-FFF2-40B4-BE49-F238E27FC236}">
                <a16:creationId xmlns:a16="http://schemas.microsoft.com/office/drawing/2014/main" id="{55F6BE61-E86B-A746-9133-D182587680EE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901" name="Line 106">
            <a:extLst>
              <a:ext uri="{FF2B5EF4-FFF2-40B4-BE49-F238E27FC236}">
                <a16:creationId xmlns:a16="http://schemas.microsoft.com/office/drawing/2014/main" id="{A90D734F-E9B4-BC4D-B31B-697F4DA2AB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02" name="Rectangle 107">
            <a:extLst>
              <a:ext uri="{FF2B5EF4-FFF2-40B4-BE49-F238E27FC236}">
                <a16:creationId xmlns:a16="http://schemas.microsoft.com/office/drawing/2014/main" id="{F6A3625E-6E39-4E40-8290-7CCBDF1C3C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03" name="Rectangle 108">
            <a:extLst>
              <a:ext uri="{FF2B5EF4-FFF2-40B4-BE49-F238E27FC236}">
                <a16:creationId xmlns:a16="http://schemas.microsoft.com/office/drawing/2014/main" id="{A01FF289-A7C6-3946-BBEA-56E483298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04" name="Rectangle 109">
            <a:extLst>
              <a:ext uri="{FF2B5EF4-FFF2-40B4-BE49-F238E27FC236}">
                <a16:creationId xmlns:a16="http://schemas.microsoft.com/office/drawing/2014/main" id="{6A686864-01B4-FE4E-B445-971E6E4A5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05" name="Rectangle 110">
            <a:extLst>
              <a:ext uri="{FF2B5EF4-FFF2-40B4-BE49-F238E27FC236}">
                <a16:creationId xmlns:a16="http://schemas.microsoft.com/office/drawing/2014/main" id="{DFE82999-A665-6745-9B8B-331FC932C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06" name="Rectangle 111">
            <a:extLst>
              <a:ext uri="{FF2B5EF4-FFF2-40B4-BE49-F238E27FC236}">
                <a16:creationId xmlns:a16="http://schemas.microsoft.com/office/drawing/2014/main" id="{4B835897-BF59-0B4F-BB03-FEFD1A750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07" name="Rectangle 112">
            <a:extLst>
              <a:ext uri="{FF2B5EF4-FFF2-40B4-BE49-F238E27FC236}">
                <a16:creationId xmlns:a16="http://schemas.microsoft.com/office/drawing/2014/main" id="{6630D115-40CE-AC40-9CF5-A9AB630B3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08" name="Rectangle 113">
            <a:extLst>
              <a:ext uri="{FF2B5EF4-FFF2-40B4-BE49-F238E27FC236}">
                <a16:creationId xmlns:a16="http://schemas.microsoft.com/office/drawing/2014/main" id="{CFE320AF-A646-A348-BF13-864F9AC770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09" name="Rectangle 114">
            <a:extLst>
              <a:ext uri="{FF2B5EF4-FFF2-40B4-BE49-F238E27FC236}">
                <a16:creationId xmlns:a16="http://schemas.microsoft.com/office/drawing/2014/main" id="{9C116AB4-95B0-6148-BD80-F915627EB4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10" name="Rectangle 115">
            <a:extLst>
              <a:ext uri="{FF2B5EF4-FFF2-40B4-BE49-F238E27FC236}">
                <a16:creationId xmlns:a16="http://schemas.microsoft.com/office/drawing/2014/main" id="{056F814E-491C-D14B-93BA-A36379A0C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11" name="Rectangle 116">
            <a:extLst>
              <a:ext uri="{FF2B5EF4-FFF2-40B4-BE49-F238E27FC236}">
                <a16:creationId xmlns:a16="http://schemas.microsoft.com/office/drawing/2014/main" id="{421D1607-B667-684F-8FAF-362BCBC5B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12" name="Rectangle 117">
            <a:extLst>
              <a:ext uri="{FF2B5EF4-FFF2-40B4-BE49-F238E27FC236}">
                <a16:creationId xmlns:a16="http://schemas.microsoft.com/office/drawing/2014/main" id="{ACE40653-F2C6-2842-8A1A-E248C9F15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13" name="Rectangle 118">
            <a:extLst>
              <a:ext uri="{FF2B5EF4-FFF2-40B4-BE49-F238E27FC236}">
                <a16:creationId xmlns:a16="http://schemas.microsoft.com/office/drawing/2014/main" id="{C5192C90-2EAC-2A47-AA27-B57531F486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14" name="Rectangle 119">
            <a:extLst>
              <a:ext uri="{FF2B5EF4-FFF2-40B4-BE49-F238E27FC236}">
                <a16:creationId xmlns:a16="http://schemas.microsoft.com/office/drawing/2014/main" id="{F9BA0A8C-B0AB-3A4E-AE58-7C1D8ABCE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15" name="Rectangle 120">
            <a:extLst>
              <a:ext uri="{FF2B5EF4-FFF2-40B4-BE49-F238E27FC236}">
                <a16:creationId xmlns:a16="http://schemas.microsoft.com/office/drawing/2014/main" id="{473EF6FA-307D-0F4C-9AD5-CCF967D7F4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16" name="Rectangle 121">
            <a:extLst>
              <a:ext uri="{FF2B5EF4-FFF2-40B4-BE49-F238E27FC236}">
                <a16:creationId xmlns:a16="http://schemas.microsoft.com/office/drawing/2014/main" id="{110BD6F6-1C1C-0848-BBE7-088C2AA1EB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17" name="Rectangle 122">
            <a:extLst>
              <a:ext uri="{FF2B5EF4-FFF2-40B4-BE49-F238E27FC236}">
                <a16:creationId xmlns:a16="http://schemas.microsoft.com/office/drawing/2014/main" id="{C66B2F73-1FED-BC4C-A422-52036BB842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18" name="Rectangle 123">
            <a:extLst>
              <a:ext uri="{FF2B5EF4-FFF2-40B4-BE49-F238E27FC236}">
                <a16:creationId xmlns:a16="http://schemas.microsoft.com/office/drawing/2014/main" id="{C21FF429-6E20-294E-BA4A-FBF8B0EA8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19" name="Rectangle 124">
            <a:extLst>
              <a:ext uri="{FF2B5EF4-FFF2-40B4-BE49-F238E27FC236}">
                <a16:creationId xmlns:a16="http://schemas.microsoft.com/office/drawing/2014/main" id="{F54947D6-D72C-254F-8E08-53CB5B18B6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20" name="Rectangle 125">
            <a:extLst>
              <a:ext uri="{FF2B5EF4-FFF2-40B4-BE49-F238E27FC236}">
                <a16:creationId xmlns:a16="http://schemas.microsoft.com/office/drawing/2014/main" id="{64D3AC37-5117-D343-B24D-E326CE943C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21" name="Rectangle 126">
            <a:extLst>
              <a:ext uri="{FF2B5EF4-FFF2-40B4-BE49-F238E27FC236}">
                <a16:creationId xmlns:a16="http://schemas.microsoft.com/office/drawing/2014/main" id="{F937F151-D415-3641-9BB2-A5CFF724D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22" name="Rectangle 127">
            <a:extLst>
              <a:ext uri="{FF2B5EF4-FFF2-40B4-BE49-F238E27FC236}">
                <a16:creationId xmlns:a16="http://schemas.microsoft.com/office/drawing/2014/main" id="{E129D999-E86C-BD4A-8540-C2E9762C7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23" name="Rectangle 128">
            <a:extLst>
              <a:ext uri="{FF2B5EF4-FFF2-40B4-BE49-F238E27FC236}">
                <a16:creationId xmlns:a16="http://schemas.microsoft.com/office/drawing/2014/main" id="{E7396F13-FC12-E44F-ABD5-3D836432D0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24" name="Rectangle 129">
            <a:extLst>
              <a:ext uri="{FF2B5EF4-FFF2-40B4-BE49-F238E27FC236}">
                <a16:creationId xmlns:a16="http://schemas.microsoft.com/office/drawing/2014/main" id="{C3EC8907-4521-B74F-AADD-827FEE99F5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25" name="Rectangle 130">
            <a:extLst>
              <a:ext uri="{FF2B5EF4-FFF2-40B4-BE49-F238E27FC236}">
                <a16:creationId xmlns:a16="http://schemas.microsoft.com/office/drawing/2014/main" id="{ADE16193-B018-E84A-9144-8623F96EEE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26" name="Rectangle 131">
            <a:extLst>
              <a:ext uri="{FF2B5EF4-FFF2-40B4-BE49-F238E27FC236}">
                <a16:creationId xmlns:a16="http://schemas.microsoft.com/office/drawing/2014/main" id="{1C10DE02-278D-6C46-91A9-75700A604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27" name="Rectangle 132">
            <a:extLst>
              <a:ext uri="{FF2B5EF4-FFF2-40B4-BE49-F238E27FC236}">
                <a16:creationId xmlns:a16="http://schemas.microsoft.com/office/drawing/2014/main" id="{0BA1F5A5-C028-1E4B-A455-46982D783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28" name="Rectangle 133">
            <a:extLst>
              <a:ext uri="{FF2B5EF4-FFF2-40B4-BE49-F238E27FC236}">
                <a16:creationId xmlns:a16="http://schemas.microsoft.com/office/drawing/2014/main" id="{9C3A48CB-6316-3F42-AB86-D9919C3AE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29" name="Rectangle 134">
            <a:extLst>
              <a:ext uri="{FF2B5EF4-FFF2-40B4-BE49-F238E27FC236}">
                <a16:creationId xmlns:a16="http://schemas.microsoft.com/office/drawing/2014/main" id="{49367EB0-934D-984A-947E-A35F600CD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30" name="Rectangle 135">
            <a:extLst>
              <a:ext uri="{FF2B5EF4-FFF2-40B4-BE49-F238E27FC236}">
                <a16:creationId xmlns:a16="http://schemas.microsoft.com/office/drawing/2014/main" id="{A466988A-A0AB-304D-9E1F-D9DB68D29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31" name="Rectangle 136">
            <a:extLst>
              <a:ext uri="{FF2B5EF4-FFF2-40B4-BE49-F238E27FC236}">
                <a16:creationId xmlns:a16="http://schemas.microsoft.com/office/drawing/2014/main" id="{E5A29E44-A62C-8144-82B7-CD64D9FAE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32" name="Rectangle 137">
            <a:extLst>
              <a:ext uri="{FF2B5EF4-FFF2-40B4-BE49-F238E27FC236}">
                <a16:creationId xmlns:a16="http://schemas.microsoft.com/office/drawing/2014/main" id="{7C20357F-DF0B-AC48-AAFE-9986D57CC4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33" name="Rectangle 138">
            <a:extLst>
              <a:ext uri="{FF2B5EF4-FFF2-40B4-BE49-F238E27FC236}">
                <a16:creationId xmlns:a16="http://schemas.microsoft.com/office/drawing/2014/main" id="{172E9890-9AC5-F04D-8442-B97B376B4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34" name="Rectangle 139">
            <a:extLst>
              <a:ext uri="{FF2B5EF4-FFF2-40B4-BE49-F238E27FC236}">
                <a16:creationId xmlns:a16="http://schemas.microsoft.com/office/drawing/2014/main" id="{6A5376F7-FFE7-5749-B3B9-B32C7809A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35" name="Rectangle 140">
            <a:extLst>
              <a:ext uri="{FF2B5EF4-FFF2-40B4-BE49-F238E27FC236}">
                <a16:creationId xmlns:a16="http://schemas.microsoft.com/office/drawing/2014/main" id="{E0296E48-7454-5141-A222-C40F36A2E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36" name="Rectangle 141">
            <a:extLst>
              <a:ext uri="{FF2B5EF4-FFF2-40B4-BE49-F238E27FC236}">
                <a16:creationId xmlns:a16="http://schemas.microsoft.com/office/drawing/2014/main" id="{35A21E7E-649A-9647-8AAC-15EF0BA08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37" name="Rectangle 142">
            <a:extLst>
              <a:ext uri="{FF2B5EF4-FFF2-40B4-BE49-F238E27FC236}">
                <a16:creationId xmlns:a16="http://schemas.microsoft.com/office/drawing/2014/main" id="{BFCD2F70-AD10-3D4A-AF06-54F23E300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38" name="Rectangle 143">
            <a:extLst>
              <a:ext uri="{FF2B5EF4-FFF2-40B4-BE49-F238E27FC236}">
                <a16:creationId xmlns:a16="http://schemas.microsoft.com/office/drawing/2014/main" id="{3011244C-D7CA-A047-AB7C-3D9AF5A44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39" name="Rectangle 144">
            <a:extLst>
              <a:ext uri="{FF2B5EF4-FFF2-40B4-BE49-F238E27FC236}">
                <a16:creationId xmlns:a16="http://schemas.microsoft.com/office/drawing/2014/main" id="{E347AC1E-2F31-334F-B0F6-0848E55A7E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40" name="Rectangle 145">
            <a:extLst>
              <a:ext uri="{FF2B5EF4-FFF2-40B4-BE49-F238E27FC236}">
                <a16:creationId xmlns:a16="http://schemas.microsoft.com/office/drawing/2014/main" id="{24465FE8-92F1-4A48-A8A2-97C8B4D4A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41" name="Rectangle 146">
            <a:extLst>
              <a:ext uri="{FF2B5EF4-FFF2-40B4-BE49-F238E27FC236}">
                <a16:creationId xmlns:a16="http://schemas.microsoft.com/office/drawing/2014/main" id="{EFFCFFD8-9316-D440-8113-CCFD1B714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42" name="Rectangle 147">
            <a:extLst>
              <a:ext uri="{FF2B5EF4-FFF2-40B4-BE49-F238E27FC236}">
                <a16:creationId xmlns:a16="http://schemas.microsoft.com/office/drawing/2014/main" id="{AFA87471-7862-E644-8EC8-7A1E998E5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43" name="Rectangle 148">
            <a:extLst>
              <a:ext uri="{FF2B5EF4-FFF2-40B4-BE49-F238E27FC236}">
                <a16:creationId xmlns:a16="http://schemas.microsoft.com/office/drawing/2014/main" id="{8DEA5C11-BE84-CA40-A5D7-9CEAEE4EF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44" name="Rectangle 149">
            <a:extLst>
              <a:ext uri="{FF2B5EF4-FFF2-40B4-BE49-F238E27FC236}">
                <a16:creationId xmlns:a16="http://schemas.microsoft.com/office/drawing/2014/main" id="{5BA4F013-880F-F54C-84A3-F795F62B3A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45" name="Rectangle 150">
            <a:extLst>
              <a:ext uri="{FF2B5EF4-FFF2-40B4-BE49-F238E27FC236}">
                <a16:creationId xmlns:a16="http://schemas.microsoft.com/office/drawing/2014/main" id="{0CE822FF-C64F-554A-AFF2-4110971D4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46" name="Freeform 151">
            <a:extLst>
              <a:ext uri="{FF2B5EF4-FFF2-40B4-BE49-F238E27FC236}">
                <a16:creationId xmlns:a16="http://schemas.microsoft.com/office/drawing/2014/main" id="{6227C2CB-A452-664E-828D-5987D5C37779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47" name="Freeform 152">
            <a:extLst>
              <a:ext uri="{FF2B5EF4-FFF2-40B4-BE49-F238E27FC236}">
                <a16:creationId xmlns:a16="http://schemas.microsoft.com/office/drawing/2014/main" id="{B0BD69A0-4F19-8447-9585-9C9C7710A4EC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48" name="Freeform 153">
            <a:extLst>
              <a:ext uri="{FF2B5EF4-FFF2-40B4-BE49-F238E27FC236}">
                <a16:creationId xmlns:a16="http://schemas.microsoft.com/office/drawing/2014/main" id="{F050B32E-624D-C548-870A-608F68C12033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49" name="Freeform 154">
            <a:extLst>
              <a:ext uri="{FF2B5EF4-FFF2-40B4-BE49-F238E27FC236}">
                <a16:creationId xmlns:a16="http://schemas.microsoft.com/office/drawing/2014/main" id="{67BC9215-5A64-0844-A1A6-DFC87E52C222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50" name="Rectangle 155">
            <a:extLst>
              <a:ext uri="{FF2B5EF4-FFF2-40B4-BE49-F238E27FC236}">
                <a16:creationId xmlns:a16="http://schemas.microsoft.com/office/drawing/2014/main" id="{8A007FE5-F1D6-A147-89C4-C79ACB52C7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51" name="Freeform 158">
            <a:extLst>
              <a:ext uri="{FF2B5EF4-FFF2-40B4-BE49-F238E27FC236}">
                <a16:creationId xmlns:a16="http://schemas.microsoft.com/office/drawing/2014/main" id="{657826B1-C48F-194B-BCDA-8B3553869A54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952" name="Freeform 159">
            <a:extLst>
              <a:ext uri="{FF2B5EF4-FFF2-40B4-BE49-F238E27FC236}">
                <a16:creationId xmlns:a16="http://schemas.microsoft.com/office/drawing/2014/main" id="{9FAF0975-D160-404F-916E-F903A3E105B9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53" name="Freeform 162">
            <a:extLst>
              <a:ext uri="{FF2B5EF4-FFF2-40B4-BE49-F238E27FC236}">
                <a16:creationId xmlns:a16="http://schemas.microsoft.com/office/drawing/2014/main" id="{A9C0F55A-C4B1-7D44-8457-58AE95920690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954" name="Freeform 163">
            <a:extLst>
              <a:ext uri="{FF2B5EF4-FFF2-40B4-BE49-F238E27FC236}">
                <a16:creationId xmlns:a16="http://schemas.microsoft.com/office/drawing/2014/main" id="{06A586EA-EDE2-6F47-9E59-D60C513B50FE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55" name="Freeform 164">
            <a:extLst>
              <a:ext uri="{FF2B5EF4-FFF2-40B4-BE49-F238E27FC236}">
                <a16:creationId xmlns:a16="http://schemas.microsoft.com/office/drawing/2014/main" id="{FBB6CE09-25BD-0E49-80E9-0CCAF1470C52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956" name="Freeform 165">
            <a:extLst>
              <a:ext uri="{FF2B5EF4-FFF2-40B4-BE49-F238E27FC236}">
                <a16:creationId xmlns:a16="http://schemas.microsoft.com/office/drawing/2014/main" id="{CDDA5FAC-776C-4E48-92D7-70D952A463D6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57" name="Freeform 166">
            <a:extLst>
              <a:ext uri="{FF2B5EF4-FFF2-40B4-BE49-F238E27FC236}">
                <a16:creationId xmlns:a16="http://schemas.microsoft.com/office/drawing/2014/main" id="{EABE8317-3BBD-8844-8BB4-48D98E236111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958" name="Freeform 167">
            <a:extLst>
              <a:ext uri="{FF2B5EF4-FFF2-40B4-BE49-F238E27FC236}">
                <a16:creationId xmlns:a16="http://schemas.microsoft.com/office/drawing/2014/main" id="{D67CA9C6-1897-A741-90F9-E5CB7C793564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59" name="Freeform 168">
            <a:extLst>
              <a:ext uri="{FF2B5EF4-FFF2-40B4-BE49-F238E27FC236}">
                <a16:creationId xmlns:a16="http://schemas.microsoft.com/office/drawing/2014/main" id="{FA0C3D0F-D38C-6244-8797-652D6E9B4E73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960" name="Freeform 169">
            <a:extLst>
              <a:ext uri="{FF2B5EF4-FFF2-40B4-BE49-F238E27FC236}">
                <a16:creationId xmlns:a16="http://schemas.microsoft.com/office/drawing/2014/main" id="{38B255AE-4110-EB40-BC5E-65CF23367E03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61" name="Freeform 170">
            <a:extLst>
              <a:ext uri="{FF2B5EF4-FFF2-40B4-BE49-F238E27FC236}">
                <a16:creationId xmlns:a16="http://schemas.microsoft.com/office/drawing/2014/main" id="{49D6E187-21FC-364E-BABA-08AB7E2EE851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962" name="Freeform 171">
            <a:extLst>
              <a:ext uri="{FF2B5EF4-FFF2-40B4-BE49-F238E27FC236}">
                <a16:creationId xmlns:a16="http://schemas.microsoft.com/office/drawing/2014/main" id="{3F47AE8F-E563-1B45-BA20-49361239BB98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63" name="Freeform 172">
            <a:extLst>
              <a:ext uri="{FF2B5EF4-FFF2-40B4-BE49-F238E27FC236}">
                <a16:creationId xmlns:a16="http://schemas.microsoft.com/office/drawing/2014/main" id="{09AC57EE-6E65-CF42-B3F2-E26BF434A2F6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964" name="Freeform 173">
            <a:extLst>
              <a:ext uri="{FF2B5EF4-FFF2-40B4-BE49-F238E27FC236}">
                <a16:creationId xmlns:a16="http://schemas.microsoft.com/office/drawing/2014/main" id="{A70B952A-4321-A248-BF90-E809C086BD8B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65" name="Oval 175">
            <a:extLst>
              <a:ext uri="{FF2B5EF4-FFF2-40B4-BE49-F238E27FC236}">
                <a16:creationId xmlns:a16="http://schemas.microsoft.com/office/drawing/2014/main" id="{7BBC6002-B743-B249-89BC-4A59C829F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966" name="Oval 177">
            <a:extLst>
              <a:ext uri="{FF2B5EF4-FFF2-40B4-BE49-F238E27FC236}">
                <a16:creationId xmlns:a16="http://schemas.microsoft.com/office/drawing/2014/main" id="{3D4AE197-77F4-9748-AF9E-395B5CEE1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967" name="Rectangle 178">
            <a:extLst>
              <a:ext uri="{FF2B5EF4-FFF2-40B4-BE49-F238E27FC236}">
                <a16:creationId xmlns:a16="http://schemas.microsoft.com/office/drawing/2014/main" id="{31258066-104E-7E47-876C-87D806D28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7968" name="Title 1">
            <a:extLst>
              <a:ext uri="{FF2B5EF4-FFF2-40B4-BE49-F238E27FC236}">
                <a16:creationId xmlns:a16="http://schemas.microsoft.com/office/drawing/2014/main" id="{B91A1867-C42D-734B-9EBD-9A251F180D50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77969" name="Rectangle 149">
            <a:extLst>
              <a:ext uri="{FF2B5EF4-FFF2-40B4-BE49-F238E27FC236}">
                <a16:creationId xmlns:a16="http://schemas.microsoft.com/office/drawing/2014/main" id="{4398EBAE-F149-DE4A-9B17-1A4544487C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048000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970" name="TextBox 1">
            <a:extLst>
              <a:ext uri="{FF2B5EF4-FFF2-40B4-BE49-F238E27FC236}">
                <a16:creationId xmlns:a16="http://schemas.microsoft.com/office/drawing/2014/main" id="{B43DF5EF-0E98-ED4D-AA65-4B453E7286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56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7971" name="TextBox 152">
            <a:extLst>
              <a:ext uri="{FF2B5EF4-FFF2-40B4-BE49-F238E27FC236}">
                <a16:creationId xmlns:a16="http://schemas.microsoft.com/office/drawing/2014/main" id="{ABD9B6EA-7650-4F4E-9373-73628422B6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5664" y="3459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7972" name="TextBox 155">
            <a:extLst>
              <a:ext uri="{FF2B5EF4-FFF2-40B4-BE49-F238E27FC236}">
                <a16:creationId xmlns:a16="http://schemas.microsoft.com/office/drawing/2014/main" id="{D85223B2-4EF7-B443-9201-F217890714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7973" name="TextBox 156">
            <a:extLst>
              <a:ext uri="{FF2B5EF4-FFF2-40B4-BE49-F238E27FC236}">
                <a16:creationId xmlns:a16="http://schemas.microsoft.com/office/drawing/2014/main" id="{26215CA5-F3F3-BF44-BF65-3BCC8E09B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7974" name="TextBox 157">
            <a:extLst>
              <a:ext uri="{FF2B5EF4-FFF2-40B4-BE49-F238E27FC236}">
                <a16:creationId xmlns:a16="http://schemas.microsoft.com/office/drawing/2014/main" id="{E5C734F5-59E5-AD4D-BFA5-B10195435E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6" y="7064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7975" name="TextBox 158">
            <a:extLst>
              <a:ext uri="{FF2B5EF4-FFF2-40B4-BE49-F238E27FC236}">
                <a16:creationId xmlns:a16="http://schemas.microsoft.com/office/drawing/2014/main" id="{C640CA57-C7DE-0644-B0D8-5DAA0B534E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7976" name="Rectangle 9">
            <a:extLst>
              <a:ext uri="{FF2B5EF4-FFF2-40B4-BE49-F238E27FC236}">
                <a16:creationId xmlns:a16="http://schemas.microsoft.com/office/drawing/2014/main" id="{17CB14EA-BD69-2245-8AB7-0E84F37BF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9764" y="1350964"/>
            <a:ext cx="490537" cy="2428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977" name="Rectangle 9">
            <a:extLst>
              <a:ext uri="{FF2B5EF4-FFF2-40B4-BE49-F238E27FC236}">
                <a16:creationId xmlns:a16="http://schemas.microsoft.com/office/drawing/2014/main" id="{C7C4C1C1-F965-7143-9AFB-8E7EAF98D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1343025"/>
            <a:ext cx="593725" cy="24288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978" name="TextBox 161">
            <a:extLst>
              <a:ext uri="{FF2B5EF4-FFF2-40B4-BE49-F238E27FC236}">
                <a16:creationId xmlns:a16="http://schemas.microsoft.com/office/drawing/2014/main" id="{9A9A4E0C-4FD3-D34C-8D3B-6A2DA0321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9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7979" name="TextBox 162">
            <a:extLst>
              <a:ext uri="{FF2B5EF4-FFF2-40B4-BE49-F238E27FC236}">
                <a16:creationId xmlns:a16="http://schemas.microsoft.com/office/drawing/2014/main" id="{9667336A-0943-5D4F-9AF3-9C1CE930D0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extBox 154">
            <a:extLst>
              <a:ext uri="{FF2B5EF4-FFF2-40B4-BE49-F238E27FC236}">
                <a16:creationId xmlns:a16="http://schemas.microsoft.com/office/drawing/2014/main" id="{BE205F07-D791-494D-9555-1D349F08D1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5664" y="5661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8850" name="TextBox 153">
            <a:extLst>
              <a:ext uri="{FF2B5EF4-FFF2-40B4-BE49-F238E27FC236}">
                <a16:creationId xmlns:a16="http://schemas.microsoft.com/office/drawing/2014/main" id="{06E55FBC-0728-6A42-B3BB-C9A88B5255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5664" y="49482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8851" name="Line 31">
            <a:extLst>
              <a:ext uri="{FF2B5EF4-FFF2-40B4-BE49-F238E27FC236}">
                <a16:creationId xmlns:a16="http://schemas.microsoft.com/office/drawing/2014/main" id="{F8E17816-43D3-3C4B-9CA0-D8673459FDE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2" name="Line 32">
            <a:extLst>
              <a:ext uri="{FF2B5EF4-FFF2-40B4-BE49-F238E27FC236}">
                <a16:creationId xmlns:a16="http://schemas.microsoft.com/office/drawing/2014/main" id="{F96E4A28-644C-8E4A-A38A-57FEDDFA38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3" name="Line 33">
            <a:extLst>
              <a:ext uri="{FF2B5EF4-FFF2-40B4-BE49-F238E27FC236}">
                <a16:creationId xmlns:a16="http://schemas.microsoft.com/office/drawing/2014/main" id="{BBDA56F8-8A15-4842-A73F-17E2CF02635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4" name="Line 34">
            <a:extLst>
              <a:ext uri="{FF2B5EF4-FFF2-40B4-BE49-F238E27FC236}">
                <a16:creationId xmlns:a16="http://schemas.microsoft.com/office/drawing/2014/main" id="{13492BA2-A7E9-A143-B824-95F24368884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5" name="Line 35">
            <a:extLst>
              <a:ext uri="{FF2B5EF4-FFF2-40B4-BE49-F238E27FC236}">
                <a16:creationId xmlns:a16="http://schemas.microsoft.com/office/drawing/2014/main" id="{B8A20E24-6E46-1B40-A5BA-B2BD4A99C74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6" name="Line 36">
            <a:extLst>
              <a:ext uri="{FF2B5EF4-FFF2-40B4-BE49-F238E27FC236}">
                <a16:creationId xmlns:a16="http://schemas.microsoft.com/office/drawing/2014/main" id="{61C560CD-6A9F-3F43-B76D-621E84B0E7A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7" name="Line 37">
            <a:extLst>
              <a:ext uri="{FF2B5EF4-FFF2-40B4-BE49-F238E27FC236}">
                <a16:creationId xmlns:a16="http://schemas.microsoft.com/office/drawing/2014/main" id="{2466A527-1C2E-F94C-89EA-B63E4B6AF6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8" name="Line 38">
            <a:extLst>
              <a:ext uri="{FF2B5EF4-FFF2-40B4-BE49-F238E27FC236}">
                <a16:creationId xmlns:a16="http://schemas.microsoft.com/office/drawing/2014/main" id="{11AC7E4B-BC63-4A4A-A468-3BD2951FBB6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9" name="Line 39">
            <a:extLst>
              <a:ext uri="{FF2B5EF4-FFF2-40B4-BE49-F238E27FC236}">
                <a16:creationId xmlns:a16="http://schemas.microsoft.com/office/drawing/2014/main" id="{AB8A6628-C25A-AD40-BAD5-215CF556AF8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0" name="Line 40">
            <a:extLst>
              <a:ext uri="{FF2B5EF4-FFF2-40B4-BE49-F238E27FC236}">
                <a16:creationId xmlns:a16="http://schemas.microsoft.com/office/drawing/2014/main" id="{3BEA44CA-3213-6148-9A71-495092D653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1" name="Line 42">
            <a:extLst>
              <a:ext uri="{FF2B5EF4-FFF2-40B4-BE49-F238E27FC236}">
                <a16:creationId xmlns:a16="http://schemas.microsoft.com/office/drawing/2014/main" id="{A2E8556D-1618-A346-8A97-2147B6DD816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2" name="Freeform 43">
            <a:extLst>
              <a:ext uri="{FF2B5EF4-FFF2-40B4-BE49-F238E27FC236}">
                <a16:creationId xmlns:a16="http://schemas.microsoft.com/office/drawing/2014/main" id="{662F1947-4055-E94A-AABE-3C8147BE7D30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3" name="Freeform 44">
            <a:extLst>
              <a:ext uri="{FF2B5EF4-FFF2-40B4-BE49-F238E27FC236}">
                <a16:creationId xmlns:a16="http://schemas.microsoft.com/office/drawing/2014/main" id="{3AB6FAF6-79DC-AA41-9752-6907DEC77B21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4" name="Freeform 45">
            <a:extLst>
              <a:ext uri="{FF2B5EF4-FFF2-40B4-BE49-F238E27FC236}">
                <a16:creationId xmlns:a16="http://schemas.microsoft.com/office/drawing/2014/main" id="{049D1099-FEC9-A342-887E-8D587EC60B7B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5" name="Freeform 46">
            <a:extLst>
              <a:ext uri="{FF2B5EF4-FFF2-40B4-BE49-F238E27FC236}">
                <a16:creationId xmlns:a16="http://schemas.microsoft.com/office/drawing/2014/main" id="{20E387A9-54B3-6A43-9067-797581B7A495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6" name="Line 47">
            <a:extLst>
              <a:ext uri="{FF2B5EF4-FFF2-40B4-BE49-F238E27FC236}">
                <a16:creationId xmlns:a16="http://schemas.microsoft.com/office/drawing/2014/main" id="{A770CC61-0A9D-0E46-9BB9-E583525F76C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7" name="Line 48">
            <a:extLst>
              <a:ext uri="{FF2B5EF4-FFF2-40B4-BE49-F238E27FC236}">
                <a16:creationId xmlns:a16="http://schemas.microsoft.com/office/drawing/2014/main" id="{95B15D6C-5DBF-FC40-AABD-D54281C4246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8" name="Freeform 49">
            <a:extLst>
              <a:ext uri="{FF2B5EF4-FFF2-40B4-BE49-F238E27FC236}">
                <a16:creationId xmlns:a16="http://schemas.microsoft.com/office/drawing/2014/main" id="{3035A284-F190-E240-B20F-DC958CD0D747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9" name="Freeform 50">
            <a:extLst>
              <a:ext uri="{FF2B5EF4-FFF2-40B4-BE49-F238E27FC236}">
                <a16:creationId xmlns:a16="http://schemas.microsoft.com/office/drawing/2014/main" id="{D0A5DB31-7F18-DD4B-AE0B-CF29D63D9EFE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0" name="Freeform 51">
            <a:extLst>
              <a:ext uri="{FF2B5EF4-FFF2-40B4-BE49-F238E27FC236}">
                <a16:creationId xmlns:a16="http://schemas.microsoft.com/office/drawing/2014/main" id="{7FA4CB50-6763-074C-BCA3-F453C119CFDC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1" name="Freeform 52">
            <a:extLst>
              <a:ext uri="{FF2B5EF4-FFF2-40B4-BE49-F238E27FC236}">
                <a16:creationId xmlns:a16="http://schemas.microsoft.com/office/drawing/2014/main" id="{E6132B83-E544-C54A-86ED-8310F35FFB46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2" name="Line 53">
            <a:extLst>
              <a:ext uri="{FF2B5EF4-FFF2-40B4-BE49-F238E27FC236}">
                <a16:creationId xmlns:a16="http://schemas.microsoft.com/office/drawing/2014/main" id="{63D1847D-8622-FE48-AB79-A889F8DC9F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3" name="Line 54">
            <a:extLst>
              <a:ext uri="{FF2B5EF4-FFF2-40B4-BE49-F238E27FC236}">
                <a16:creationId xmlns:a16="http://schemas.microsoft.com/office/drawing/2014/main" id="{35EF0D0B-1F96-5842-9BCA-C9CBD0D91E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4" name="Freeform 55">
            <a:extLst>
              <a:ext uri="{FF2B5EF4-FFF2-40B4-BE49-F238E27FC236}">
                <a16:creationId xmlns:a16="http://schemas.microsoft.com/office/drawing/2014/main" id="{5BFC857E-DCF3-2A40-AA1F-C0B88669AF86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5" name="Freeform 56">
            <a:extLst>
              <a:ext uri="{FF2B5EF4-FFF2-40B4-BE49-F238E27FC236}">
                <a16:creationId xmlns:a16="http://schemas.microsoft.com/office/drawing/2014/main" id="{54F1117D-4077-9243-B9E8-E367ACBD1471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6" name="Freeform 57">
            <a:extLst>
              <a:ext uri="{FF2B5EF4-FFF2-40B4-BE49-F238E27FC236}">
                <a16:creationId xmlns:a16="http://schemas.microsoft.com/office/drawing/2014/main" id="{776F3DEA-A100-B144-B44D-6E6887475011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877" name="Oval 58">
            <a:extLst>
              <a:ext uri="{FF2B5EF4-FFF2-40B4-BE49-F238E27FC236}">
                <a16:creationId xmlns:a16="http://schemas.microsoft.com/office/drawing/2014/main" id="{0D46BE1A-9B1F-BD42-8368-4A32F5865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8878" name="Freeform 59">
            <a:extLst>
              <a:ext uri="{FF2B5EF4-FFF2-40B4-BE49-F238E27FC236}">
                <a16:creationId xmlns:a16="http://schemas.microsoft.com/office/drawing/2014/main" id="{9B75275F-461D-1E44-86B3-0657AAF423FE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879" name="Oval 60">
            <a:extLst>
              <a:ext uri="{FF2B5EF4-FFF2-40B4-BE49-F238E27FC236}">
                <a16:creationId xmlns:a16="http://schemas.microsoft.com/office/drawing/2014/main" id="{738934C1-7208-9747-9B2F-88C72F854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8880" name="Line 61">
            <a:extLst>
              <a:ext uri="{FF2B5EF4-FFF2-40B4-BE49-F238E27FC236}">
                <a16:creationId xmlns:a16="http://schemas.microsoft.com/office/drawing/2014/main" id="{39617953-40AA-6546-9B7C-7E44CC055C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1" name="Line 62">
            <a:extLst>
              <a:ext uri="{FF2B5EF4-FFF2-40B4-BE49-F238E27FC236}">
                <a16:creationId xmlns:a16="http://schemas.microsoft.com/office/drawing/2014/main" id="{51243FF0-C960-C349-B201-2FF318A8DA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2" name="Line 63">
            <a:extLst>
              <a:ext uri="{FF2B5EF4-FFF2-40B4-BE49-F238E27FC236}">
                <a16:creationId xmlns:a16="http://schemas.microsoft.com/office/drawing/2014/main" id="{05BEDBC9-08D0-0548-9E2D-31852C7AFC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3" name="Line 64">
            <a:extLst>
              <a:ext uri="{FF2B5EF4-FFF2-40B4-BE49-F238E27FC236}">
                <a16:creationId xmlns:a16="http://schemas.microsoft.com/office/drawing/2014/main" id="{AAB7CE7B-19EB-FD4A-9FE8-FA5CAE3BD06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4" name="Rectangle 65">
            <a:extLst>
              <a:ext uri="{FF2B5EF4-FFF2-40B4-BE49-F238E27FC236}">
                <a16:creationId xmlns:a16="http://schemas.microsoft.com/office/drawing/2014/main" id="{2FD3F4C7-3810-3E46-921E-7F14BEFCC8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8885" name="Rectangle 66">
            <a:extLst>
              <a:ext uri="{FF2B5EF4-FFF2-40B4-BE49-F238E27FC236}">
                <a16:creationId xmlns:a16="http://schemas.microsoft.com/office/drawing/2014/main" id="{ADC6B0BD-F85F-DF46-BF51-EA2247351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8886" name="Rectangle 67">
            <a:extLst>
              <a:ext uri="{FF2B5EF4-FFF2-40B4-BE49-F238E27FC236}">
                <a16:creationId xmlns:a16="http://schemas.microsoft.com/office/drawing/2014/main" id="{D16D448C-D4E3-BF48-9FBE-2E5D6BA899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8887" name="Rectangle 68">
            <a:extLst>
              <a:ext uri="{FF2B5EF4-FFF2-40B4-BE49-F238E27FC236}">
                <a16:creationId xmlns:a16="http://schemas.microsoft.com/office/drawing/2014/main" id="{FEA88A40-8E78-E04B-BD78-D5A79AB8C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888" name="Rectangle 69">
            <a:extLst>
              <a:ext uri="{FF2B5EF4-FFF2-40B4-BE49-F238E27FC236}">
                <a16:creationId xmlns:a16="http://schemas.microsoft.com/office/drawing/2014/main" id="{CFAAB253-EF48-A64E-B659-F3054B803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889" name="Rectangle 70">
            <a:extLst>
              <a:ext uri="{FF2B5EF4-FFF2-40B4-BE49-F238E27FC236}">
                <a16:creationId xmlns:a16="http://schemas.microsoft.com/office/drawing/2014/main" id="{9369F81E-6088-6A43-B743-25F18D26C4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890" name="Rectangle 71">
            <a:extLst>
              <a:ext uri="{FF2B5EF4-FFF2-40B4-BE49-F238E27FC236}">
                <a16:creationId xmlns:a16="http://schemas.microsoft.com/office/drawing/2014/main" id="{178FAB81-3C5E-1444-8245-9A71C510C6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891" name="Rectangle 72">
            <a:extLst>
              <a:ext uri="{FF2B5EF4-FFF2-40B4-BE49-F238E27FC236}">
                <a16:creationId xmlns:a16="http://schemas.microsoft.com/office/drawing/2014/main" id="{7D5BB43D-AC59-1448-93CB-D567CA962E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892" name="Rectangle 73">
            <a:extLst>
              <a:ext uri="{FF2B5EF4-FFF2-40B4-BE49-F238E27FC236}">
                <a16:creationId xmlns:a16="http://schemas.microsoft.com/office/drawing/2014/main" id="{992C726D-DB7E-C945-978B-4554C09CE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893" name="Rectangle 74">
            <a:extLst>
              <a:ext uri="{FF2B5EF4-FFF2-40B4-BE49-F238E27FC236}">
                <a16:creationId xmlns:a16="http://schemas.microsoft.com/office/drawing/2014/main" id="{4EAF75F9-FF6F-9E40-8927-6CACA52A4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894" name="Rectangle 75">
            <a:extLst>
              <a:ext uri="{FF2B5EF4-FFF2-40B4-BE49-F238E27FC236}">
                <a16:creationId xmlns:a16="http://schemas.microsoft.com/office/drawing/2014/main" id="{4CB5765F-2010-FF4C-9AE1-9D2D7C368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895" name="Rectangle 76">
            <a:extLst>
              <a:ext uri="{FF2B5EF4-FFF2-40B4-BE49-F238E27FC236}">
                <a16:creationId xmlns:a16="http://schemas.microsoft.com/office/drawing/2014/main" id="{8B47B240-4AB4-3B40-862C-8A10043EB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896" name="Rectangle 77">
            <a:extLst>
              <a:ext uri="{FF2B5EF4-FFF2-40B4-BE49-F238E27FC236}">
                <a16:creationId xmlns:a16="http://schemas.microsoft.com/office/drawing/2014/main" id="{A54C63F5-E87F-894F-B48B-D862542136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897" name="Rectangle 78">
            <a:extLst>
              <a:ext uri="{FF2B5EF4-FFF2-40B4-BE49-F238E27FC236}">
                <a16:creationId xmlns:a16="http://schemas.microsoft.com/office/drawing/2014/main" id="{90C5A121-D2AD-B842-B318-3185741E3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898" name="Rectangle 79">
            <a:extLst>
              <a:ext uri="{FF2B5EF4-FFF2-40B4-BE49-F238E27FC236}">
                <a16:creationId xmlns:a16="http://schemas.microsoft.com/office/drawing/2014/main" id="{10B2C13F-90DD-BE40-BB8C-FA392A1C89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899" name="Rectangle 80">
            <a:extLst>
              <a:ext uri="{FF2B5EF4-FFF2-40B4-BE49-F238E27FC236}">
                <a16:creationId xmlns:a16="http://schemas.microsoft.com/office/drawing/2014/main" id="{484FE6B1-BEB3-2248-8EF9-3508B8E758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00" name="Rectangle 81">
            <a:extLst>
              <a:ext uri="{FF2B5EF4-FFF2-40B4-BE49-F238E27FC236}">
                <a16:creationId xmlns:a16="http://schemas.microsoft.com/office/drawing/2014/main" id="{A0F349D1-3B28-AF48-A0BE-C24346988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01" name="Rectangle 82">
            <a:extLst>
              <a:ext uri="{FF2B5EF4-FFF2-40B4-BE49-F238E27FC236}">
                <a16:creationId xmlns:a16="http://schemas.microsoft.com/office/drawing/2014/main" id="{F6730F37-37D0-FA48-A25A-275005DC6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02" name="Rectangle 83">
            <a:extLst>
              <a:ext uri="{FF2B5EF4-FFF2-40B4-BE49-F238E27FC236}">
                <a16:creationId xmlns:a16="http://schemas.microsoft.com/office/drawing/2014/main" id="{ED08B6EE-C992-4148-A4D7-EE299C7B4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03" name="Rectangle 84">
            <a:extLst>
              <a:ext uri="{FF2B5EF4-FFF2-40B4-BE49-F238E27FC236}">
                <a16:creationId xmlns:a16="http://schemas.microsoft.com/office/drawing/2014/main" id="{8B8728FC-E89E-F045-98A6-F1C0F29AD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04" name="Rectangle 85">
            <a:extLst>
              <a:ext uri="{FF2B5EF4-FFF2-40B4-BE49-F238E27FC236}">
                <a16:creationId xmlns:a16="http://schemas.microsoft.com/office/drawing/2014/main" id="{C95067F8-3EF2-A94C-B22A-AE476F00A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05" name="Rectangle 86">
            <a:extLst>
              <a:ext uri="{FF2B5EF4-FFF2-40B4-BE49-F238E27FC236}">
                <a16:creationId xmlns:a16="http://schemas.microsoft.com/office/drawing/2014/main" id="{05234296-2FAF-3841-94A2-F76EF00270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06" name="Freeform 87">
            <a:extLst>
              <a:ext uri="{FF2B5EF4-FFF2-40B4-BE49-F238E27FC236}">
                <a16:creationId xmlns:a16="http://schemas.microsoft.com/office/drawing/2014/main" id="{416CE0DC-8719-6A4C-8317-7D574490EDDC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07" name="Line 88">
            <a:extLst>
              <a:ext uri="{FF2B5EF4-FFF2-40B4-BE49-F238E27FC236}">
                <a16:creationId xmlns:a16="http://schemas.microsoft.com/office/drawing/2014/main" id="{E45E93CC-8AA5-A14E-A098-5FF675BC2F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08" name="Freeform 89">
            <a:extLst>
              <a:ext uri="{FF2B5EF4-FFF2-40B4-BE49-F238E27FC236}">
                <a16:creationId xmlns:a16="http://schemas.microsoft.com/office/drawing/2014/main" id="{A93F7885-0AD5-5A40-AFD2-9A5D57AC5329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09" name="Line 90">
            <a:extLst>
              <a:ext uri="{FF2B5EF4-FFF2-40B4-BE49-F238E27FC236}">
                <a16:creationId xmlns:a16="http://schemas.microsoft.com/office/drawing/2014/main" id="{516665BF-09AE-B14F-A953-15A756A05EB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0" name="Freeform 91">
            <a:extLst>
              <a:ext uri="{FF2B5EF4-FFF2-40B4-BE49-F238E27FC236}">
                <a16:creationId xmlns:a16="http://schemas.microsoft.com/office/drawing/2014/main" id="{0B1F2B67-865A-E349-9185-B51ACF3F711D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1" name="Line 92">
            <a:extLst>
              <a:ext uri="{FF2B5EF4-FFF2-40B4-BE49-F238E27FC236}">
                <a16:creationId xmlns:a16="http://schemas.microsoft.com/office/drawing/2014/main" id="{E880B663-4971-ED44-A06D-6AB3F63FCD0F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2" name="Freeform 93">
            <a:extLst>
              <a:ext uri="{FF2B5EF4-FFF2-40B4-BE49-F238E27FC236}">
                <a16:creationId xmlns:a16="http://schemas.microsoft.com/office/drawing/2014/main" id="{D3251780-3681-294A-8E6C-7F164A7F432C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3" name="Line 94">
            <a:extLst>
              <a:ext uri="{FF2B5EF4-FFF2-40B4-BE49-F238E27FC236}">
                <a16:creationId xmlns:a16="http://schemas.microsoft.com/office/drawing/2014/main" id="{D292C13E-0F26-B543-8BA4-2D64136C1BBD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4" name="Freeform 95">
            <a:extLst>
              <a:ext uri="{FF2B5EF4-FFF2-40B4-BE49-F238E27FC236}">
                <a16:creationId xmlns:a16="http://schemas.microsoft.com/office/drawing/2014/main" id="{E944FDED-CA3B-2049-8B66-0BE283241137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5" name="Line 96">
            <a:extLst>
              <a:ext uri="{FF2B5EF4-FFF2-40B4-BE49-F238E27FC236}">
                <a16:creationId xmlns:a16="http://schemas.microsoft.com/office/drawing/2014/main" id="{3584C68C-1EC4-E840-8D9B-8EEFF82F72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6" name="Freeform 97">
            <a:extLst>
              <a:ext uri="{FF2B5EF4-FFF2-40B4-BE49-F238E27FC236}">
                <a16:creationId xmlns:a16="http://schemas.microsoft.com/office/drawing/2014/main" id="{A395E3BE-4FCD-3249-9240-DC1DE3831B58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7" name="Line 98">
            <a:extLst>
              <a:ext uri="{FF2B5EF4-FFF2-40B4-BE49-F238E27FC236}">
                <a16:creationId xmlns:a16="http://schemas.microsoft.com/office/drawing/2014/main" id="{504440D6-A647-B041-B993-366FBAE3D8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8" name="Freeform 99">
            <a:extLst>
              <a:ext uri="{FF2B5EF4-FFF2-40B4-BE49-F238E27FC236}">
                <a16:creationId xmlns:a16="http://schemas.microsoft.com/office/drawing/2014/main" id="{33B29B49-8B7B-8A4C-B685-1B1F8E14B9CD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9" name="Line 100">
            <a:extLst>
              <a:ext uri="{FF2B5EF4-FFF2-40B4-BE49-F238E27FC236}">
                <a16:creationId xmlns:a16="http://schemas.microsoft.com/office/drawing/2014/main" id="{308CCE46-4577-0F4E-9E64-EC512B2C1CA0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0" name="Freeform 101">
            <a:extLst>
              <a:ext uri="{FF2B5EF4-FFF2-40B4-BE49-F238E27FC236}">
                <a16:creationId xmlns:a16="http://schemas.microsoft.com/office/drawing/2014/main" id="{C3BE13BF-22A7-7747-A6DE-8E75041332C9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1" name="Line 102">
            <a:extLst>
              <a:ext uri="{FF2B5EF4-FFF2-40B4-BE49-F238E27FC236}">
                <a16:creationId xmlns:a16="http://schemas.microsoft.com/office/drawing/2014/main" id="{4301E87E-5A16-8746-9D1C-13EE68706B7A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2" name="Rectangle 103">
            <a:extLst>
              <a:ext uri="{FF2B5EF4-FFF2-40B4-BE49-F238E27FC236}">
                <a16:creationId xmlns:a16="http://schemas.microsoft.com/office/drawing/2014/main" id="{5B733693-C163-E14D-AF3D-631F92A01D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8923" name="Rectangle 104">
            <a:extLst>
              <a:ext uri="{FF2B5EF4-FFF2-40B4-BE49-F238E27FC236}">
                <a16:creationId xmlns:a16="http://schemas.microsoft.com/office/drawing/2014/main" id="{4CCC9A1A-2F51-9F4E-BFD3-3DCF5CB217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8924" name="Freeform 105">
            <a:extLst>
              <a:ext uri="{FF2B5EF4-FFF2-40B4-BE49-F238E27FC236}">
                <a16:creationId xmlns:a16="http://schemas.microsoft.com/office/drawing/2014/main" id="{36D6AD34-02D1-B240-AC46-677A63911D93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925" name="Line 106">
            <a:extLst>
              <a:ext uri="{FF2B5EF4-FFF2-40B4-BE49-F238E27FC236}">
                <a16:creationId xmlns:a16="http://schemas.microsoft.com/office/drawing/2014/main" id="{7838F92F-476B-A649-A9A9-357E2C0128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6" name="Rectangle 107">
            <a:extLst>
              <a:ext uri="{FF2B5EF4-FFF2-40B4-BE49-F238E27FC236}">
                <a16:creationId xmlns:a16="http://schemas.microsoft.com/office/drawing/2014/main" id="{0D730150-EBD1-F743-BBED-E482657461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27" name="Rectangle 108">
            <a:extLst>
              <a:ext uri="{FF2B5EF4-FFF2-40B4-BE49-F238E27FC236}">
                <a16:creationId xmlns:a16="http://schemas.microsoft.com/office/drawing/2014/main" id="{D125107F-0FE3-A844-BE8E-A3B2A4005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28" name="Rectangle 109">
            <a:extLst>
              <a:ext uri="{FF2B5EF4-FFF2-40B4-BE49-F238E27FC236}">
                <a16:creationId xmlns:a16="http://schemas.microsoft.com/office/drawing/2014/main" id="{E2678575-D734-664B-BFB7-07B5DD703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29" name="Rectangle 110">
            <a:extLst>
              <a:ext uri="{FF2B5EF4-FFF2-40B4-BE49-F238E27FC236}">
                <a16:creationId xmlns:a16="http://schemas.microsoft.com/office/drawing/2014/main" id="{2588C093-A077-7844-805B-B175A42ED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30" name="Rectangle 111">
            <a:extLst>
              <a:ext uri="{FF2B5EF4-FFF2-40B4-BE49-F238E27FC236}">
                <a16:creationId xmlns:a16="http://schemas.microsoft.com/office/drawing/2014/main" id="{FE74405E-4A78-AD4A-BB11-EFB6562CD2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31" name="Rectangle 112">
            <a:extLst>
              <a:ext uri="{FF2B5EF4-FFF2-40B4-BE49-F238E27FC236}">
                <a16:creationId xmlns:a16="http://schemas.microsoft.com/office/drawing/2014/main" id="{184BB332-2776-BB45-B7FE-3CE76CEC6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32" name="Rectangle 113">
            <a:extLst>
              <a:ext uri="{FF2B5EF4-FFF2-40B4-BE49-F238E27FC236}">
                <a16:creationId xmlns:a16="http://schemas.microsoft.com/office/drawing/2014/main" id="{8DBD4497-BD6A-C743-BA28-2DFEDDADD1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33" name="Rectangle 114">
            <a:extLst>
              <a:ext uri="{FF2B5EF4-FFF2-40B4-BE49-F238E27FC236}">
                <a16:creationId xmlns:a16="http://schemas.microsoft.com/office/drawing/2014/main" id="{295F202E-4FAE-5A44-83A0-2256B26E3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34" name="Rectangle 115">
            <a:extLst>
              <a:ext uri="{FF2B5EF4-FFF2-40B4-BE49-F238E27FC236}">
                <a16:creationId xmlns:a16="http://schemas.microsoft.com/office/drawing/2014/main" id="{7AF9F732-628A-A04F-BAF7-636FA9545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35" name="Rectangle 116">
            <a:extLst>
              <a:ext uri="{FF2B5EF4-FFF2-40B4-BE49-F238E27FC236}">
                <a16:creationId xmlns:a16="http://schemas.microsoft.com/office/drawing/2014/main" id="{4EC5F45F-CD2D-DC4C-8787-58CC18F13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36" name="Rectangle 117">
            <a:extLst>
              <a:ext uri="{FF2B5EF4-FFF2-40B4-BE49-F238E27FC236}">
                <a16:creationId xmlns:a16="http://schemas.microsoft.com/office/drawing/2014/main" id="{D42035C6-8523-964A-B4FA-6CDF5C450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37" name="Rectangle 118">
            <a:extLst>
              <a:ext uri="{FF2B5EF4-FFF2-40B4-BE49-F238E27FC236}">
                <a16:creationId xmlns:a16="http://schemas.microsoft.com/office/drawing/2014/main" id="{0CEC58C1-6200-6E47-A689-A952D2A4A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38" name="Rectangle 119">
            <a:extLst>
              <a:ext uri="{FF2B5EF4-FFF2-40B4-BE49-F238E27FC236}">
                <a16:creationId xmlns:a16="http://schemas.microsoft.com/office/drawing/2014/main" id="{A0BD2335-7A95-4840-B2A3-667831F008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39" name="Rectangle 120">
            <a:extLst>
              <a:ext uri="{FF2B5EF4-FFF2-40B4-BE49-F238E27FC236}">
                <a16:creationId xmlns:a16="http://schemas.microsoft.com/office/drawing/2014/main" id="{188759D4-8122-664E-B8EE-5670F0907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40" name="Rectangle 121">
            <a:extLst>
              <a:ext uri="{FF2B5EF4-FFF2-40B4-BE49-F238E27FC236}">
                <a16:creationId xmlns:a16="http://schemas.microsoft.com/office/drawing/2014/main" id="{8AA2C390-AA27-424E-AF91-E3BE204E3C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41" name="Rectangle 122">
            <a:extLst>
              <a:ext uri="{FF2B5EF4-FFF2-40B4-BE49-F238E27FC236}">
                <a16:creationId xmlns:a16="http://schemas.microsoft.com/office/drawing/2014/main" id="{BDC4277C-B266-6A4D-85C6-D8571F172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42" name="Rectangle 123">
            <a:extLst>
              <a:ext uri="{FF2B5EF4-FFF2-40B4-BE49-F238E27FC236}">
                <a16:creationId xmlns:a16="http://schemas.microsoft.com/office/drawing/2014/main" id="{DB97E042-8A0C-6E49-9D7E-011268779A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43" name="Rectangle 124">
            <a:extLst>
              <a:ext uri="{FF2B5EF4-FFF2-40B4-BE49-F238E27FC236}">
                <a16:creationId xmlns:a16="http://schemas.microsoft.com/office/drawing/2014/main" id="{8B767A53-4917-824B-B3CB-0BF597DCEF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44" name="Rectangle 125">
            <a:extLst>
              <a:ext uri="{FF2B5EF4-FFF2-40B4-BE49-F238E27FC236}">
                <a16:creationId xmlns:a16="http://schemas.microsoft.com/office/drawing/2014/main" id="{6FBF1D42-A10D-5E46-8754-492FD5D9E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45" name="Rectangle 126">
            <a:extLst>
              <a:ext uri="{FF2B5EF4-FFF2-40B4-BE49-F238E27FC236}">
                <a16:creationId xmlns:a16="http://schemas.microsoft.com/office/drawing/2014/main" id="{8D7CC193-C57A-EF49-B5A1-2621527305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46" name="Rectangle 127">
            <a:extLst>
              <a:ext uri="{FF2B5EF4-FFF2-40B4-BE49-F238E27FC236}">
                <a16:creationId xmlns:a16="http://schemas.microsoft.com/office/drawing/2014/main" id="{D900022E-313F-1943-9487-47032EDC3D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47" name="Rectangle 128">
            <a:extLst>
              <a:ext uri="{FF2B5EF4-FFF2-40B4-BE49-F238E27FC236}">
                <a16:creationId xmlns:a16="http://schemas.microsoft.com/office/drawing/2014/main" id="{2E187639-7D99-5441-AFAE-277E4F4CF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48" name="Rectangle 129">
            <a:extLst>
              <a:ext uri="{FF2B5EF4-FFF2-40B4-BE49-F238E27FC236}">
                <a16:creationId xmlns:a16="http://schemas.microsoft.com/office/drawing/2014/main" id="{8BC344BD-1ADE-0042-AFEF-1A1A5E88E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49" name="Rectangle 130">
            <a:extLst>
              <a:ext uri="{FF2B5EF4-FFF2-40B4-BE49-F238E27FC236}">
                <a16:creationId xmlns:a16="http://schemas.microsoft.com/office/drawing/2014/main" id="{2B92722A-7614-4643-BCC4-D941820CA8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50" name="Rectangle 131">
            <a:extLst>
              <a:ext uri="{FF2B5EF4-FFF2-40B4-BE49-F238E27FC236}">
                <a16:creationId xmlns:a16="http://schemas.microsoft.com/office/drawing/2014/main" id="{40E55B37-1DF1-7545-A529-94249576B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51" name="Rectangle 132">
            <a:extLst>
              <a:ext uri="{FF2B5EF4-FFF2-40B4-BE49-F238E27FC236}">
                <a16:creationId xmlns:a16="http://schemas.microsoft.com/office/drawing/2014/main" id="{FDCF984F-39FA-8D41-B4C9-813972709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52" name="Rectangle 133">
            <a:extLst>
              <a:ext uri="{FF2B5EF4-FFF2-40B4-BE49-F238E27FC236}">
                <a16:creationId xmlns:a16="http://schemas.microsoft.com/office/drawing/2014/main" id="{A3068C4E-691D-2B45-BA48-8BB68EA9E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53" name="Rectangle 134">
            <a:extLst>
              <a:ext uri="{FF2B5EF4-FFF2-40B4-BE49-F238E27FC236}">
                <a16:creationId xmlns:a16="http://schemas.microsoft.com/office/drawing/2014/main" id="{8374C289-6644-CB4E-89FB-BDF0E298D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54" name="Rectangle 135">
            <a:extLst>
              <a:ext uri="{FF2B5EF4-FFF2-40B4-BE49-F238E27FC236}">
                <a16:creationId xmlns:a16="http://schemas.microsoft.com/office/drawing/2014/main" id="{C5318763-534A-6548-87C4-16CD50D3D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55" name="Rectangle 136">
            <a:extLst>
              <a:ext uri="{FF2B5EF4-FFF2-40B4-BE49-F238E27FC236}">
                <a16:creationId xmlns:a16="http://schemas.microsoft.com/office/drawing/2014/main" id="{4D991E41-FA21-624C-93E6-C7AE97581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56" name="Rectangle 137">
            <a:extLst>
              <a:ext uri="{FF2B5EF4-FFF2-40B4-BE49-F238E27FC236}">
                <a16:creationId xmlns:a16="http://schemas.microsoft.com/office/drawing/2014/main" id="{5DBCABE4-6446-AA47-BAEA-CED6E369B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57" name="Rectangle 138">
            <a:extLst>
              <a:ext uri="{FF2B5EF4-FFF2-40B4-BE49-F238E27FC236}">
                <a16:creationId xmlns:a16="http://schemas.microsoft.com/office/drawing/2014/main" id="{61C75420-4DDF-8343-9F31-4E76C74634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58" name="Rectangle 139">
            <a:extLst>
              <a:ext uri="{FF2B5EF4-FFF2-40B4-BE49-F238E27FC236}">
                <a16:creationId xmlns:a16="http://schemas.microsoft.com/office/drawing/2014/main" id="{C543668E-9C53-F74D-BE19-2137C67E30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59" name="Rectangle 140">
            <a:extLst>
              <a:ext uri="{FF2B5EF4-FFF2-40B4-BE49-F238E27FC236}">
                <a16:creationId xmlns:a16="http://schemas.microsoft.com/office/drawing/2014/main" id="{95F9CE5C-D5C7-9648-B4D0-9A2D94652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60" name="Rectangle 141">
            <a:extLst>
              <a:ext uri="{FF2B5EF4-FFF2-40B4-BE49-F238E27FC236}">
                <a16:creationId xmlns:a16="http://schemas.microsoft.com/office/drawing/2014/main" id="{CDF870E4-6879-4645-BB4A-29EF1483E4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61" name="Rectangle 142">
            <a:extLst>
              <a:ext uri="{FF2B5EF4-FFF2-40B4-BE49-F238E27FC236}">
                <a16:creationId xmlns:a16="http://schemas.microsoft.com/office/drawing/2014/main" id="{30F6D192-8A32-8043-A6B9-71B84A418F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62" name="Rectangle 143">
            <a:extLst>
              <a:ext uri="{FF2B5EF4-FFF2-40B4-BE49-F238E27FC236}">
                <a16:creationId xmlns:a16="http://schemas.microsoft.com/office/drawing/2014/main" id="{FD63324D-A9A2-DF4B-8274-47FD31AE8D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63" name="Rectangle 144">
            <a:extLst>
              <a:ext uri="{FF2B5EF4-FFF2-40B4-BE49-F238E27FC236}">
                <a16:creationId xmlns:a16="http://schemas.microsoft.com/office/drawing/2014/main" id="{5421EC93-BF39-1643-A4F8-D84C7F7CC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64" name="Rectangle 145">
            <a:extLst>
              <a:ext uri="{FF2B5EF4-FFF2-40B4-BE49-F238E27FC236}">
                <a16:creationId xmlns:a16="http://schemas.microsoft.com/office/drawing/2014/main" id="{12268BB6-1CF1-4241-94A2-AD890D4B8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65" name="Rectangle 146">
            <a:extLst>
              <a:ext uri="{FF2B5EF4-FFF2-40B4-BE49-F238E27FC236}">
                <a16:creationId xmlns:a16="http://schemas.microsoft.com/office/drawing/2014/main" id="{A9548790-E40F-2F49-880D-A568DB097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66" name="Rectangle 147">
            <a:extLst>
              <a:ext uri="{FF2B5EF4-FFF2-40B4-BE49-F238E27FC236}">
                <a16:creationId xmlns:a16="http://schemas.microsoft.com/office/drawing/2014/main" id="{CDEA0DFC-B2C3-FC48-BCAB-3ACA885C8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67" name="Rectangle 148">
            <a:extLst>
              <a:ext uri="{FF2B5EF4-FFF2-40B4-BE49-F238E27FC236}">
                <a16:creationId xmlns:a16="http://schemas.microsoft.com/office/drawing/2014/main" id="{567F900A-81B0-7748-B2FC-07EDDE153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68" name="Rectangle 149">
            <a:extLst>
              <a:ext uri="{FF2B5EF4-FFF2-40B4-BE49-F238E27FC236}">
                <a16:creationId xmlns:a16="http://schemas.microsoft.com/office/drawing/2014/main" id="{E2B21953-9BDF-AB42-9F15-B4E4FD1A53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69" name="Rectangle 150">
            <a:extLst>
              <a:ext uri="{FF2B5EF4-FFF2-40B4-BE49-F238E27FC236}">
                <a16:creationId xmlns:a16="http://schemas.microsoft.com/office/drawing/2014/main" id="{3523FBE2-46B1-864C-8F16-F361CF1D3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70" name="Freeform 151">
            <a:extLst>
              <a:ext uri="{FF2B5EF4-FFF2-40B4-BE49-F238E27FC236}">
                <a16:creationId xmlns:a16="http://schemas.microsoft.com/office/drawing/2014/main" id="{F2CCFCCA-CD45-174D-887E-37F8991E5066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71" name="Freeform 152">
            <a:extLst>
              <a:ext uri="{FF2B5EF4-FFF2-40B4-BE49-F238E27FC236}">
                <a16:creationId xmlns:a16="http://schemas.microsoft.com/office/drawing/2014/main" id="{50AA9E4D-3F1C-D54F-B301-F22C70D4A733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72" name="Freeform 153">
            <a:extLst>
              <a:ext uri="{FF2B5EF4-FFF2-40B4-BE49-F238E27FC236}">
                <a16:creationId xmlns:a16="http://schemas.microsoft.com/office/drawing/2014/main" id="{A9EB1594-C1E3-8343-B69F-AA8EB159EE2B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73" name="Freeform 154">
            <a:extLst>
              <a:ext uri="{FF2B5EF4-FFF2-40B4-BE49-F238E27FC236}">
                <a16:creationId xmlns:a16="http://schemas.microsoft.com/office/drawing/2014/main" id="{07A216FE-28EA-4D4D-93B5-E4FB22726143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74" name="Rectangle 155">
            <a:extLst>
              <a:ext uri="{FF2B5EF4-FFF2-40B4-BE49-F238E27FC236}">
                <a16:creationId xmlns:a16="http://schemas.microsoft.com/office/drawing/2014/main" id="{F73DAF42-492A-B14D-8A79-5685E20309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75" name="Freeform 158">
            <a:extLst>
              <a:ext uri="{FF2B5EF4-FFF2-40B4-BE49-F238E27FC236}">
                <a16:creationId xmlns:a16="http://schemas.microsoft.com/office/drawing/2014/main" id="{15DA0F32-B34D-8C49-B1D1-DA5768475F09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976" name="Freeform 159">
            <a:extLst>
              <a:ext uri="{FF2B5EF4-FFF2-40B4-BE49-F238E27FC236}">
                <a16:creationId xmlns:a16="http://schemas.microsoft.com/office/drawing/2014/main" id="{B8206EC1-307A-7449-A04E-E1F5DA2F923E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77" name="Freeform 162">
            <a:extLst>
              <a:ext uri="{FF2B5EF4-FFF2-40B4-BE49-F238E27FC236}">
                <a16:creationId xmlns:a16="http://schemas.microsoft.com/office/drawing/2014/main" id="{3324D286-6F98-4046-97FC-81A4EEE964E5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978" name="Freeform 163">
            <a:extLst>
              <a:ext uri="{FF2B5EF4-FFF2-40B4-BE49-F238E27FC236}">
                <a16:creationId xmlns:a16="http://schemas.microsoft.com/office/drawing/2014/main" id="{062FC8BF-C890-674A-A8C4-4EE07C19E5E2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79" name="Freeform 164">
            <a:extLst>
              <a:ext uri="{FF2B5EF4-FFF2-40B4-BE49-F238E27FC236}">
                <a16:creationId xmlns:a16="http://schemas.microsoft.com/office/drawing/2014/main" id="{C3C19EB2-AB1D-FF46-89BD-A8E361947744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980" name="Freeform 165">
            <a:extLst>
              <a:ext uri="{FF2B5EF4-FFF2-40B4-BE49-F238E27FC236}">
                <a16:creationId xmlns:a16="http://schemas.microsoft.com/office/drawing/2014/main" id="{1D480CE8-16FD-7742-B519-D20650689650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81" name="Freeform 166">
            <a:extLst>
              <a:ext uri="{FF2B5EF4-FFF2-40B4-BE49-F238E27FC236}">
                <a16:creationId xmlns:a16="http://schemas.microsoft.com/office/drawing/2014/main" id="{BBC2A7A8-989F-434C-A544-0ECA9C60B831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982" name="Freeform 167">
            <a:extLst>
              <a:ext uri="{FF2B5EF4-FFF2-40B4-BE49-F238E27FC236}">
                <a16:creationId xmlns:a16="http://schemas.microsoft.com/office/drawing/2014/main" id="{D43480EC-01E9-6E46-A9AF-614A8F5B64BB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83" name="Freeform 168">
            <a:extLst>
              <a:ext uri="{FF2B5EF4-FFF2-40B4-BE49-F238E27FC236}">
                <a16:creationId xmlns:a16="http://schemas.microsoft.com/office/drawing/2014/main" id="{A9E84F2F-92D9-CF43-856C-D1A0EC080E45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984" name="Freeform 169">
            <a:extLst>
              <a:ext uri="{FF2B5EF4-FFF2-40B4-BE49-F238E27FC236}">
                <a16:creationId xmlns:a16="http://schemas.microsoft.com/office/drawing/2014/main" id="{6CA024A6-01EA-784D-AC53-082414CC31FD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85" name="Freeform 170">
            <a:extLst>
              <a:ext uri="{FF2B5EF4-FFF2-40B4-BE49-F238E27FC236}">
                <a16:creationId xmlns:a16="http://schemas.microsoft.com/office/drawing/2014/main" id="{A4B98858-E208-6F47-B6B2-E4E2832C5D6E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986" name="Freeform 171">
            <a:extLst>
              <a:ext uri="{FF2B5EF4-FFF2-40B4-BE49-F238E27FC236}">
                <a16:creationId xmlns:a16="http://schemas.microsoft.com/office/drawing/2014/main" id="{8EAE128F-E5E1-6241-AEA0-340D8DEF306E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87" name="Freeform 172">
            <a:extLst>
              <a:ext uri="{FF2B5EF4-FFF2-40B4-BE49-F238E27FC236}">
                <a16:creationId xmlns:a16="http://schemas.microsoft.com/office/drawing/2014/main" id="{F5502AD8-0D7D-5040-AD3A-F2635BA27C2E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988" name="Freeform 173">
            <a:extLst>
              <a:ext uri="{FF2B5EF4-FFF2-40B4-BE49-F238E27FC236}">
                <a16:creationId xmlns:a16="http://schemas.microsoft.com/office/drawing/2014/main" id="{2C3C8680-F2C2-944D-90F7-6E7AF8B82D9D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89" name="Oval 175">
            <a:extLst>
              <a:ext uri="{FF2B5EF4-FFF2-40B4-BE49-F238E27FC236}">
                <a16:creationId xmlns:a16="http://schemas.microsoft.com/office/drawing/2014/main" id="{7D2CF16F-CB26-D340-B446-7C7B6BC21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8990" name="Oval 177">
            <a:extLst>
              <a:ext uri="{FF2B5EF4-FFF2-40B4-BE49-F238E27FC236}">
                <a16:creationId xmlns:a16="http://schemas.microsoft.com/office/drawing/2014/main" id="{9043139C-2D10-604E-B873-656CFBAFB3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8991" name="Rectangle 178">
            <a:extLst>
              <a:ext uri="{FF2B5EF4-FFF2-40B4-BE49-F238E27FC236}">
                <a16:creationId xmlns:a16="http://schemas.microsoft.com/office/drawing/2014/main" id="{EA97042A-BBF1-5549-8D9A-72B06F09E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8992" name="Title 1">
            <a:extLst>
              <a:ext uri="{FF2B5EF4-FFF2-40B4-BE49-F238E27FC236}">
                <a16:creationId xmlns:a16="http://schemas.microsoft.com/office/drawing/2014/main" id="{B5830327-6FDF-BA46-887E-F1E70A0DDDFF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78993" name="Rectangle 149">
            <a:extLst>
              <a:ext uri="{FF2B5EF4-FFF2-40B4-BE49-F238E27FC236}">
                <a16:creationId xmlns:a16="http://schemas.microsoft.com/office/drawing/2014/main" id="{FA457BEC-7FAE-7F4C-8D0A-CADA8E2AD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048000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8994" name="TextBox 1">
            <a:extLst>
              <a:ext uri="{FF2B5EF4-FFF2-40B4-BE49-F238E27FC236}">
                <a16:creationId xmlns:a16="http://schemas.microsoft.com/office/drawing/2014/main" id="{E15F99AB-187D-4846-BCCA-6F0112076D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66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8995" name="TextBox 152">
            <a:extLst>
              <a:ext uri="{FF2B5EF4-FFF2-40B4-BE49-F238E27FC236}">
                <a16:creationId xmlns:a16="http://schemas.microsoft.com/office/drawing/2014/main" id="{CFC69745-F356-0342-8D14-9522EFEEA9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6664" y="3459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8996" name="TextBox 155">
            <a:extLst>
              <a:ext uri="{FF2B5EF4-FFF2-40B4-BE49-F238E27FC236}">
                <a16:creationId xmlns:a16="http://schemas.microsoft.com/office/drawing/2014/main" id="{47C529B7-3093-4B41-ABBE-4DB9C4054F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8997" name="TextBox 156">
            <a:extLst>
              <a:ext uri="{FF2B5EF4-FFF2-40B4-BE49-F238E27FC236}">
                <a16:creationId xmlns:a16="http://schemas.microsoft.com/office/drawing/2014/main" id="{0C1E46C5-1744-3841-8E71-E3C01751BE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8998" name="TextBox 157">
            <a:extLst>
              <a:ext uri="{FF2B5EF4-FFF2-40B4-BE49-F238E27FC236}">
                <a16:creationId xmlns:a16="http://schemas.microsoft.com/office/drawing/2014/main" id="{FA1B2DF8-EB7D-8749-A7CC-39A9D3B518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6" y="7064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8999" name="TextBox 158">
            <a:extLst>
              <a:ext uri="{FF2B5EF4-FFF2-40B4-BE49-F238E27FC236}">
                <a16:creationId xmlns:a16="http://schemas.microsoft.com/office/drawing/2014/main" id="{47FCAC26-A72E-3B49-84F4-FB3DE951D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000" name="Rectangle 9">
            <a:extLst>
              <a:ext uri="{FF2B5EF4-FFF2-40B4-BE49-F238E27FC236}">
                <a16:creationId xmlns:a16="http://schemas.microsoft.com/office/drawing/2014/main" id="{463D7C0F-C03A-4D42-B927-F71596CB7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9764" y="1827214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9001" name="Rectangle 9">
            <a:extLst>
              <a:ext uri="{FF2B5EF4-FFF2-40B4-BE49-F238E27FC236}">
                <a16:creationId xmlns:a16="http://schemas.microsoft.com/office/drawing/2014/main" id="{F9F4A562-20AD-E641-B24A-BEC3E61E2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1343025"/>
            <a:ext cx="593725" cy="24288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9002" name="TextBox 161">
            <a:extLst>
              <a:ext uri="{FF2B5EF4-FFF2-40B4-BE49-F238E27FC236}">
                <a16:creationId xmlns:a16="http://schemas.microsoft.com/office/drawing/2014/main" id="{26FF3539-B72E-E247-86E6-00E14778D9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9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003" name="TextBox 162">
            <a:extLst>
              <a:ext uri="{FF2B5EF4-FFF2-40B4-BE49-F238E27FC236}">
                <a16:creationId xmlns:a16="http://schemas.microsoft.com/office/drawing/2014/main" id="{18EC8CF0-3A28-3B49-B6BB-C999DF5296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extBox 153">
            <a:extLst>
              <a:ext uri="{FF2B5EF4-FFF2-40B4-BE49-F238E27FC236}">
                <a16:creationId xmlns:a16="http://schemas.microsoft.com/office/drawing/2014/main" id="{799A41BD-1BFE-F54B-AD3D-C1D28FCA98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7575" y="494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74" name="Line 31">
            <a:extLst>
              <a:ext uri="{FF2B5EF4-FFF2-40B4-BE49-F238E27FC236}">
                <a16:creationId xmlns:a16="http://schemas.microsoft.com/office/drawing/2014/main" id="{4EF0A9C7-BB4D-AF4D-833E-F51EDED6E5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5" name="Line 32">
            <a:extLst>
              <a:ext uri="{FF2B5EF4-FFF2-40B4-BE49-F238E27FC236}">
                <a16:creationId xmlns:a16="http://schemas.microsoft.com/office/drawing/2014/main" id="{36EDB7BB-4628-A441-BC39-BC34F21BA3F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6" name="Line 33">
            <a:extLst>
              <a:ext uri="{FF2B5EF4-FFF2-40B4-BE49-F238E27FC236}">
                <a16:creationId xmlns:a16="http://schemas.microsoft.com/office/drawing/2014/main" id="{744F3E5F-87C1-074F-AEFA-2AB665C2AB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7" name="Line 34">
            <a:extLst>
              <a:ext uri="{FF2B5EF4-FFF2-40B4-BE49-F238E27FC236}">
                <a16:creationId xmlns:a16="http://schemas.microsoft.com/office/drawing/2014/main" id="{263DC769-56F9-6345-9B5A-6CCE07C3E4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8" name="Line 35">
            <a:extLst>
              <a:ext uri="{FF2B5EF4-FFF2-40B4-BE49-F238E27FC236}">
                <a16:creationId xmlns:a16="http://schemas.microsoft.com/office/drawing/2014/main" id="{8FAAF534-CC0F-844B-9E9E-047419758B7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9" name="Line 36">
            <a:extLst>
              <a:ext uri="{FF2B5EF4-FFF2-40B4-BE49-F238E27FC236}">
                <a16:creationId xmlns:a16="http://schemas.microsoft.com/office/drawing/2014/main" id="{ED586458-E85F-7B4F-A822-66D2CE10CA3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0" name="Line 37">
            <a:extLst>
              <a:ext uri="{FF2B5EF4-FFF2-40B4-BE49-F238E27FC236}">
                <a16:creationId xmlns:a16="http://schemas.microsoft.com/office/drawing/2014/main" id="{690A4A73-E26D-4A40-B235-F75AA893089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1" name="Line 38">
            <a:extLst>
              <a:ext uri="{FF2B5EF4-FFF2-40B4-BE49-F238E27FC236}">
                <a16:creationId xmlns:a16="http://schemas.microsoft.com/office/drawing/2014/main" id="{B127D9F8-C5B3-6B46-8935-B1D9157F1CA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2" name="Line 39">
            <a:extLst>
              <a:ext uri="{FF2B5EF4-FFF2-40B4-BE49-F238E27FC236}">
                <a16:creationId xmlns:a16="http://schemas.microsoft.com/office/drawing/2014/main" id="{6A5D3F46-4C1B-7F4F-BE83-C8BA28510D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3" name="Line 40">
            <a:extLst>
              <a:ext uri="{FF2B5EF4-FFF2-40B4-BE49-F238E27FC236}">
                <a16:creationId xmlns:a16="http://schemas.microsoft.com/office/drawing/2014/main" id="{9733B80D-F0F0-A340-AB7F-04366797D10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4" name="Line 42">
            <a:extLst>
              <a:ext uri="{FF2B5EF4-FFF2-40B4-BE49-F238E27FC236}">
                <a16:creationId xmlns:a16="http://schemas.microsoft.com/office/drawing/2014/main" id="{D5C7E536-79AA-9840-BB7F-F40660600A1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5" name="Freeform 43">
            <a:extLst>
              <a:ext uri="{FF2B5EF4-FFF2-40B4-BE49-F238E27FC236}">
                <a16:creationId xmlns:a16="http://schemas.microsoft.com/office/drawing/2014/main" id="{0DA1E8E0-590D-434A-AFB0-0277C33DF604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6" name="Freeform 44">
            <a:extLst>
              <a:ext uri="{FF2B5EF4-FFF2-40B4-BE49-F238E27FC236}">
                <a16:creationId xmlns:a16="http://schemas.microsoft.com/office/drawing/2014/main" id="{40034D18-CB4A-3F47-9937-DFD8B4C7F658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7" name="Freeform 45">
            <a:extLst>
              <a:ext uri="{FF2B5EF4-FFF2-40B4-BE49-F238E27FC236}">
                <a16:creationId xmlns:a16="http://schemas.microsoft.com/office/drawing/2014/main" id="{6A25E066-79D6-5F48-A6A0-784F39239CCE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8" name="Freeform 46">
            <a:extLst>
              <a:ext uri="{FF2B5EF4-FFF2-40B4-BE49-F238E27FC236}">
                <a16:creationId xmlns:a16="http://schemas.microsoft.com/office/drawing/2014/main" id="{8FA74E8B-36E2-3D40-AAE2-89BBB5BBA5E5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9" name="Line 47">
            <a:extLst>
              <a:ext uri="{FF2B5EF4-FFF2-40B4-BE49-F238E27FC236}">
                <a16:creationId xmlns:a16="http://schemas.microsoft.com/office/drawing/2014/main" id="{C593083A-3E37-4E4A-AA12-E07D1D1283F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0" name="Line 48">
            <a:extLst>
              <a:ext uri="{FF2B5EF4-FFF2-40B4-BE49-F238E27FC236}">
                <a16:creationId xmlns:a16="http://schemas.microsoft.com/office/drawing/2014/main" id="{362B9E8B-56C5-C148-8D17-7C699A240C7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1" name="Freeform 49">
            <a:extLst>
              <a:ext uri="{FF2B5EF4-FFF2-40B4-BE49-F238E27FC236}">
                <a16:creationId xmlns:a16="http://schemas.microsoft.com/office/drawing/2014/main" id="{A2761776-D58D-EA44-93AE-3C787FCAD8BC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2" name="Freeform 50">
            <a:extLst>
              <a:ext uri="{FF2B5EF4-FFF2-40B4-BE49-F238E27FC236}">
                <a16:creationId xmlns:a16="http://schemas.microsoft.com/office/drawing/2014/main" id="{939AA19D-6DCF-234A-9300-8354DF6143CC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3" name="Freeform 51">
            <a:extLst>
              <a:ext uri="{FF2B5EF4-FFF2-40B4-BE49-F238E27FC236}">
                <a16:creationId xmlns:a16="http://schemas.microsoft.com/office/drawing/2014/main" id="{8658A68F-57A8-3141-BC90-751B2C58D7EF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4" name="Freeform 52">
            <a:extLst>
              <a:ext uri="{FF2B5EF4-FFF2-40B4-BE49-F238E27FC236}">
                <a16:creationId xmlns:a16="http://schemas.microsoft.com/office/drawing/2014/main" id="{0BE6EAA8-ED0A-0346-958E-0DD2A8743191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5" name="Line 53">
            <a:extLst>
              <a:ext uri="{FF2B5EF4-FFF2-40B4-BE49-F238E27FC236}">
                <a16:creationId xmlns:a16="http://schemas.microsoft.com/office/drawing/2014/main" id="{8126DC53-F48E-7D4D-9F5D-6AD4C31FB11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6" name="Line 54">
            <a:extLst>
              <a:ext uri="{FF2B5EF4-FFF2-40B4-BE49-F238E27FC236}">
                <a16:creationId xmlns:a16="http://schemas.microsoft.com/office/drawing/2014/main" id="{1F1E2C25-EC08-6B48-BAE7-E13B24E975E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7" name="Freeform 55">
            <a:extLst>
              <a:ext uri="{FF2B5EF4-FFF2-40B4-BE49-F238E27FC236}">
                <a16:creationId xmlns:a16="http://schemas.microsoft.com/office/drawing/2014/main" id="{9570C196-8D17-AE49-A7AD-E3995C732E14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8" name="Freeform 56">
            <a:extLst>
              <a:ext uri="{FF2B5EF4-FFF2-40B4-BE49-F238E27FC236}">
                <a16:creationId xmlns:a16="http://schemas.microsoft.com/office/drawing/2014/main" id="{86083A34-8B0C-D041-A4F2-8509164C067C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9" name="Freeform 57">
            <a:extLst>
              <a:ext uri="{FF2B5EF4-FFF2-40B4-BE49-F238E27FC236}">
                <a16:creationId xmlns:a16="http://schemas.microsoft.com/office/drawing/2014/main" id="{B4C9460B-5D77-C34C-A81B-9718ACE46C15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900" name="Oval 58">
            <a:extLst>
              <a:ext uri="{FF2B5EF4-FFF2-40B4-BE49-F238E27FC236}">
                <a16:creationId xmlns:a16="http://schemas.microsoft.com/office/drawing/2014/main" id="{E90CE943-9783-7F49-A9EA-B27D62BA2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9901" name="Freeform 59">
            <a:extLst>
              <a:ext uri="{FF2B5EF4-FFF2-40B4-BE49-F238E27FC236}">
                <a16:creationId xmlns:a16="http://schemas.microsoft.com/office/drawing/2014/main" id="{84C09CAA-8DD4-4843-B697-305E4BCDCF79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902" name="Oval 60">
            <a:extLst>
              <a:ext uri="{FF2B5EF4-FFF2-40B4-BE49-F238E27FC236}">
                <a16:creationId xmlns:a16="http://schemas.microsoft.com/office/drawing/2014/main" id="{052559C4-F7BA-E649-9839-4617DC474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9903" name="Line 61">
            <a:extLst>
              <a:ext uri="{FF2B5EF4-FFF2-40B4-BE49-F238E27FC236}">
                <a16:creationId xmlns:a16="http://schemas.microsoft.com/office/drawing/2014/main" id="{61112BE0-D442-534D-AD02-1E5259F27E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4" name="Line 62">
            <a:extLst>
              <a:ext uri="{FF2B5EF4-FFF2-40B4-BE49-F238E27FC236}">
                <a16:creationId xmlns:a16="http://schemas.microsoft.com/office/drawing/2014/main" id="{ABAAD0B2-87E4-CA4B-BBA1-3E84879F71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5" name="Line 63">
            <a:extLst>
              <a:ext uri="{FF2B5EF4-FFF2-40B4-BE49-F238E27FC236}">
                <a16:creationId xmlns:a16="http://schemas.microsoft.com/office/drawing/2014/main" id="{611BF65E-6B0D-3141-A64B-93EB6437BE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6" name="Line 64">
            <a:extLst>
              <a:ext uri="{FF2B5EF4-FFF2-40B4-BE49-F238E27FC236}">
                <a16:creationId xmlns:a16="http://schemas.microsoft.com/office/drawing/2014/main" id="{0EAE6AB1-1C65-3846-9AE7-9738D9913A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7" name="Rectangle 65">
            <a:extLst>
              <a:ext uri="{FF2B5EF4-FFF2-40B4-BE49-F238E27FC236}">
                <a16:creationId xmlns:a16="http://schemas.microsoft.com/office/drawing/2014/main" id="{55927FC1-B3ED-1C46-B120-E444A1825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9908" name="Rectangle 66">
            <a:extLst>
              <a:ext uri="{FF2B5EF4-FFF2-40B4-BE49-F238E27FC236}">
                <a16:creationId xmlns:a16="http://schemas.microsoft.com/office/drawing/2014/main" id="{8A52DF8B-B96F-7541-8CE2-9EB6796B8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9909" name="Rectangle 67">
            <a:extLst>
              <a:ext uri="{FF2B5EF4-FFF2-40B4-BE49-F238E27FC236}">
                <a16:creationId xmlns:a16="http://schemas.microsoft.com/office/drawing/2014/main" id="{2F0DEB42-61B4-6E4F-A5BD-D5FE42D24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79910" name="Rectangle 68">
            <a:extLst>
              <a:ext uri="{FF2B5EF4-FFF2-40B4-BE49-F238E27FC236}">
                <a16:creationId xmlns:a16="http://schemas.microsoft.com/office/drawing/2014/main" id="{0C5B115D-BF82-5A48-B87E-212200069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11" name="Rectangle 69">
            <a:extLst>
              <a:ext uri="{FF2B5EF4-FFF2-40B4-BE49-F238E27FC236}">
                <a16:creationId xmlns:a16="http://schemas.microsoft.com/office/drawing/2014/main" id="{868F214D-9F25-064C-B0E6-7E5718DEB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12" name="Rectangle 70">
            <a:extLst>
              <a:ext uri="{FF2B5EF4-FFF2-40B4-BE49-F238E27FC236}">
                <a16:creationId xmlns:a16="http://schemas.microsoft.com/office/drawing/2014/main" id="{2776BA14-9F02-124E-8EAD-F40A703070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13" name="Rectangle 71">
            <a:extLst>
              <a:ext uri="{FF2B5EF4-FFF2-40B4-BE49-F238E27FC236}">
                <a16:creationId xmlns:a16="http://schemas.microsoft.com/office/drawing/2014/main" id="{B562234F-914D-8B41-8465-37A05B5AC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14" name="Rectangle 72">
            <a:extLst>
              <a:ext uri="{FF2B5EF4-FFF2-40B4-BE49-F238E27FC236}">
                <a16:creationId xmlns:a16="http://schemas.microsoft.com/office/drawing/2014/main" id="{488B391E-D9BB-854C-9B13-398C5132A3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15" name="Rectangle 73">
            <a:extLst>
              <a:ext uri="{FF2B5EF4-FFF2-40B4-BE49-F238E27FC236}">
                <a16:creationId xmlns:a16="http://schemas.microsoft.com/office/drawing/2014/main" id="{5139EABD-A255-CC41-9102-920AAEFE1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16" name="Rectangle 74">
            <a:extLst>
              <a:ext uri="{FF2B5EF4-FFF2-40B4-BE49-F238E27FC236}">
                <a16:creationId xmlns:a16="http://schemas.microsoft.com/office/drawing/2014/main" id="{C464FE66-E33A-B245-9678-65A1AF92C4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17" name="Rectangle 75">
            <a:extLst>
              <a:ext uri="{FF2B5EF4-FFF2-40B4-BE49-F238E27FC236}">
                <a16:creationId xmlns:a16="http://schemas.microsoft.com/office/drawing/2014/main" id="{F5A7084B-6B8D-AF4F-9577-5F6220585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18" name="Rectangle 76">
            <a:extLst>
              <a:ext uri="{FF2B5EF4-FFF2-40B4-BE49-F238E27FC236}">
                <a16:creationId xmlns:a16="http://schemas.microsoft.com/office/drawing/2014/main" id="{0CE17884-CA5C-6A45-BAD3-6467A5FEE6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19" name="Rectangle 77">
            <a:extLst>
              <a:ext uri="{FF2B5EF4-FFF2-40B4-BE49-F238E27FC236}">
                <a16:creationId xmlns:a16="http://schemas.microsoft.com/office/drawing/2014/main" id="{1B9D81B1-DE30-3248-A24D-BBACC5E22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20" name="Rectangle 78">
            <a:extLst>
              <a:ext uri="{FF2B5EF4-FFF2-40B4-BE49-F238E27FC236}">
                <a16:creationId xmlns:a16="http://schemas.microsoft.com/office/drawing/2014/main" id="{E62602BD-2776-B642-A253-2C82F52777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21" name="Rectangle 79">
            <a:extLst>
              <a:ext uri="{FF2B5EF4-FFF2-40B4-BE49-F238E27FC236}">
                <a16:creationId xmlns:a16="http://schemas.microsoft.com/office/drawing/2014/main" id="{FF940B8C-8225-344B-8401-833A3FE81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22" name="Rectangle 80">
            <a:extLst>
              <a:ext uri="{FF2B5EF4-FFF2-40B4-BE49-F238E27FC236}">
                <a16:creationId xmlns:a16="http://schemas.microsoft.com/office/drawing/2014/main" id="{AF880116-0F46-1E40-95DF-F75460E25B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23" name="Rectangle 81">
            <a:extLst>
              <a:ext uri="{FF2B5EF4-FFF2-40B4-BE49-F238E27FC236}">
                <a16:creationId xmlns:a16="http://schemas.microsoft.com/office/drawing/2014/main" id="{E5B5C96B-5866-374E-B430-7CA9A864F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24" name="Rectangle 82">
            <a:extLst>
              <a:ext uri="{FF2B5EF4-FFF2-40B4-BE49-F238E27FC236}">
                <a16:creationId xmlns:a16="http://schemas.microsoft.com/office/drawing/2014/main" id="{9304D65C-A1B4-0C40-A631-D9D2F1D55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25" name="Rectangle 83">
            <a:extLst>
              <a:ext uri="{FF2B5EF4-FFF2-40B4-BE49-F238E27FC236}">
                <a16:creationId xmlns:a16="http://schemas.microsoft.com/office/drawing/2014/main" id="{6B330CA0-C1E1-AA45-9081-9AB69CCD3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26" name="Rectangle 84">
            <a:extLst>
              <a:ext uri="{FF2B5EF4-FFF2-40B4-BE49-F238E27FC236}">
                <a16:creationId xmlns:a16="http://schemas.microsoft.com/office/drawing/2014/main" id="{8DAC1AC3-EC1D-2C43-89D8-C984FDC2B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27" name="Rectangle 85">
            <a:extLst>
              <a:ext uri="{FF2B5EF4-FFF2-40B4-BE49-F238E27FC236}">
                <a16:creationId xmlns:a16="http://schemas.microsoft.com/office/drawing/2014/main" id="{034A765B-4A9B-9D46-99BB-77A48729B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28" name="Rectangle 86">
            <a:extLst>
              <a:ext uri="{FF2B5EF4-FFF2-40B4-BE49-F238E27FC236}">
                <a16:creationId xmlns:a16="http://schemas.microsoft.com/office/drawing/2014/main" id="{5AB48CDB-DD69-5145-A74D-C1DC21A51C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29" name="Freeform 87">
            <a:extLst>
              <a:ext uri="{FF2B5EF4-FFF2-40B4-BE49-F238E27FC236}">
                <a16:creationId xmlns:a16="http://schemas.microsoft.com/office/drawing/2014/main" id="{920D7912-CFCF-394B-B231-4F1106763B24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0" name="Line 88">
            <a:extLst>
              <a:ext uri="{FF2B5EF4-FFF2-40B4-BE49-F238E27FC236}">
                <a16:creationId xmlns:a16="http://schemas.microsoft.com/office/drawing/2014/main" id="{DF503141-012B-9746-8027-DFA0F6C5F8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1" name="Freeform 89">
            <a:extLst>
              <a:ext uri="{FF2B5EF4-FFF2-40B4-BE49-F238E27FC236}">
                <a16:creationId xmlns:a16="http://schemas.microsoft.com/office/drawing/2014/main" id="{838C9EB8-94D6-F244-A460-C9EADA36A103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2" name="Line 90">
            <a:extLst>
              <a:ext uri="{FF2B5EF4-FFF2-40B4-BE49-F238E27FC236}">
                <a16:creationId xmlns:a16="http://schemas.microsoft.com/office/drawing/2014/main" id="{EBFBC86D-7F26-D142-B6D6-ECEB57A7935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3" name="Freeform 91">
            <a:extLst>
              <a:ext uri="{FF2B5EF4-FFF2-40B4-BE49-F238E27FC236}">
                <a16:creationId xmlns:a16="http://schemas.microsoft.com/office/drawing/2014/main" id="{ADD5A766-E447-EC49-9BE4-71D683F92B3F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4" name="Line 92">
            <a:extLst>
              <a:ext uri="{FF2B5EF4-FFF2-40B4-BE49-F238E27FC236}">
                <a16:creationId xmlns:a16="http://schemas.microsoft.com/office/drawing/2014/main" id="{7962422D-80D2-6840-A6E6-524712BD1DF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5" name="Freeform 93">
            <a:extLst>
              <a:ext uri="{FF2B5EF4-FFF2-40B4-BE49-F238E27FC236}">
                <a16:creationId xmlns:a16="http://schemas.microsoft.com/office/drawing/2014/main" id="{603CE0E3-A937-244C-B6E2-996F88C63B3A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6" name="Line 94">
            <a:extLst>
              <a:ext uri="{FF2B5EF4-FFF2-40B4-BE49-F238E27FC236}">
                <a16:creationId xmlns:a16="http://schemas.microsoft.com/office/drawing/2014/main" id="{BE9274AB-93B0-4843-B2CC-100DD46B214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7" name="Freeform 95">
            <a:extLst>
              <a:ext uri="{FF2B5EF4-FFF2-40B4-BE49-F238E27FC236}">
                <a16:creationId xmlns:a16="http://schemas.microsoft.com/office/drawing/2014/main" id="{D558D2C3-5282-774B-AD63-87494286EF09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8" name="Line 96">
            <a:extLst>
              <a:ext uri="{FF2B5EF4-FFF2-40B4-BE49-F238E27FC236}">
                <a16:creationId xmlns:a16="http://schemas.microsoft.com/office/drawing/2014/main" id="{BBC0AD88-ACF1-8444-86F3-56D2D488DB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9" name="Freeform 97">
            <a:extLst>
              <a:ext uri="{FF2B5EF4-FFF2-40B4-BE49-F238E27FC236}">
                <a16:creationId xmlns:a16="http://schemas.microsoft.com/office/drawing/2014/main" id="{0D3BF2B5-F778-354F-90A6-1C1EB914ED1B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0" name="Line 98">
            <a:extLst>
              <a:ext uri="{FF2B5EF4-FFF2-40B4-BE49-F238E27FC236}">
                <a16:creationId xmlns:a16="http://schemas.microsoft.com/office/drawing/2014/main" id="{BCB4DF17-9192-0B42-B2D9-00D9D21B9F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1" name="Freeform 99">
            <a:extLst>
              <a:ext uri="{FF2B5EF4-FFF2-40B4-BE49-F238E27FC236}">
                <a16:creationId xmlns:a16="http://schemas.microsoft.com/office/drawing/2014/main" id="{83DA8D27-5B8A-2B43-A5C5-0D72B8AC99D3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2" name="Line 100">
            <a:extLst>
              <a:ext uri="{FF2B5EF4-FFF2-40B4-BE49-F238E27FC236}">
                <a16:creationId xmlns:a16="http://schemas.microsoft.com/office/drawing/2014/main" id="{054CFE70-76CA-2B4E-B298-2FCFBB2211E9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3" name="Freeform 101">
            <a:extLst>
              <a:ext uri="{FF2B5EF4-FFF2-40B4-BE49-F238E27FC236}">
                <a16:creationId xmlns:a16="http://schemas.microsoft.com/office/drawing/2014/main" id="{09506EC3-050A-3141-BD6F-94B5878BA1CE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4" name="Line 102">
            <a:extLst>
              <a:ext uri="{FF2B5EF4-FFF2-40B4-BE49-F238E27FC236}">
                <a16:creationId xmlns:a16="http://schemas.microsoft.com/office/drawing/2014/main" id="{B91C2F36-2564-594D-B388-9AD9B6718980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5" name="Rectangle 103">
            <a:extLst>
              <a:ext uri="{FF2B5EF4-FFF2-40B4-BE49-F238E27FC236}">
                <a16:creationId xmlns:a16="http://schemas.microsoft.com/office/drawing/2014/main" id="{8F375E9A-75BE-B449-9522-6895AEFB1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9946" name="Rectangle 104">
            <a:extLst>
              <a:ext uri="{FF2B5EF4-FFF2-40B4-BE49-F238E27FC236}">
                <a16:creationId xmlns:a16="http://schemas.microsoft.com/office/drawing/2014/main" id="{3766C691-AA3C-7840-AF5E-B714B1AFD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9947" name="Freeform 105">
            <a:extLst>
              <a:ext uri="{FF2B5EF4-FFF2-40B4-BE49-F238E27FC236}">
                <a16:creationId xmlns:a16="http://schemas.microsoft.com/office/drawing/2014/main" id="{300A1E71-6214-4A41-82EA-C97549A790AB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948" name="Line 106">
            <a:extLst>
              <a:ext uri="{FF2B5EF4-FFF2-40B4-BE49-F238E27FC236}">
                <a16:creationId xmlns:a16="http://schemas.microsoft.com/office/drawing/2014/main" id="{535A1FE3-D13E-8346-AF66-324CED4480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9" name="Rectangle 107">
            <a:extLst>
              <a:ext uri="{FF2B5EF4-FFF2-40B4-BE49-F238E27FC236}">
                <a16:creationId xmlns:a16="http://schemas.microsoft.com/office/drawing/2014/main" id="{FBD01564-B580-9F47-945F-EF5415D32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50" name="Rectangle 108">
            <a:extLst>
              <a:ext uri="{FF2B5EF4-FFF2-40B4-BE49-F238E27FC236}">
                <a16:creationId xmlns:a16="http://schemas.microsoft.com/office/drawing/2014/main" id="{677CEE8E-582C-5549-BEC0-B82EE2F82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51" name="Rectangle 109">
            <a:extLst>
              <a:ext uri="{FF2B5EF4-FFF2-40B4-BE49-F238E27FC236}">
                <a16:creationId xmlns:a16="http://schemas.microsoft.com/office/drawing/2014/main" id="{969619E7-04EB-E143-BA94-FE15BB8907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52" name="Rectangle 110">
            <a:extLst>
              <a:ext uri="{FF2B5EF4-FFF2-40B4-BE49-F238E27FC236}">
                <a16:creationId xmlns:a16="http://schemas.microsoft.com/office/drawing/2014/main" id="{A23E4F11-F8B5-864D-9B7F-878C3A8FC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53" name="Rectangle 111">
            <a:extLst>
              <a:ext uri="{FF2B5EF4-FFF2-40B4-BE49-F238E27FC236}">
                <a16:creationId xmlns:a16="http://schemas.microsoft.com/office/drawing/2014/main" id="{27499F9B-EA97-714B-A8DB-81D635618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54" name="Rectangle 112">
            <a:extLst>
              <a:ext uri="{FF2B5EF4-FFF2-40B4-BE49-F238E27FC236}">
                <a16:creationId xmlns:a16="http://schemas.microsoft.com/office/drawing/2014/main" id="{BD7D7D2A-D267-7441-9355-BC3316693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55" name="Rectangle 113">
            <a:extLst>
              <a:ext uri="{FF2B5EF4-FFF2-40B4-BE49-F238E27FC236}">
                <a16:creationId xmlns:a16="http://schemas.microsoft.com/office/drawing/2014/main" id="{2ABEAAB5-4404-C64C-8672-E231852BF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56" name="Rectangle 114">
            <a:extLst>
              <a:ext uri="{FF2B5EF4-FFF2-40B4-BE49-F238E27FC236}">
                <a16:creationId xmlns:a16="http://schemas.microsoft.com/office/drawing/2014/main" id="{CAE5DA15-2F28-AC40-8CEE-5390079A1E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57" name="Rectangle 115">
            <a:extLst>
              <a:ext uri="{FF2B5EF4-FFF2-40B4-BE49-F238E27FC236}">
                <a16:creationId xmlns:a16="http://schemas.microsoft.com/office/drawing/2014/main" id="{24953675-DA75-5347-9C59-D7E788F4BB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58" name="Rectangle 116">
            <a:extLst>
              <a:ext uri="{FF2B5EF4-FFF2-40B4-BE49-F238E27FC236}">
                <a16:creationId xmlns:a16="http://schemas.microsoft.com/office/drawing/2014/main" id="{6543A7A4-CEED-214C-921C-8B50A5EE74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59" name="Rectangle 117">
            <a:extLst>
              <a:ext uri="{FF2B5EF4-FFF2-40B4-BE49-F238E27FC236}">
                <a16:creationId xmlns:a16="http://schemas.microsoft.com/office/drawing/2014/main" id="{85519EB2-8670-324F-9626-91F352F836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60" name="Rectangle 118">
            <a:extLst>
              <a:ext uri="{FF2B5EF4-FFF2-40B4-BE49-F238E27FC236}">
                <a16:creationId xmlns:a16="http://schemas.microsoft.com/office/drawing/2014/main" id="{100793EF-290C-4148-B6C8-49777596F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61" name="Rectangle 119">
            <a:extLst>
              <a:ext uri="{FF2B5EF4-FFF2-40B4-BE49-F238E27FC236}">
                <a16:creationId xmlns:a16="http://schemas.microsoft.com/office/drawing/2014/main" id="{7D1E75AB-DE7D-FA47-9E83-14CE4B8FD2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62" name="Rectangle 120">
            <a:extLst>
              <a:ext uri="{FF2B5EF4-FFF2-40B4-BE49-F238E27FC236}">
                <a16:creationId xmlns:a16="http://schemas.microsoft.com/office/drawing/2014/main" id="{21A22AB1-A75E-4E4F-93C4-E38E0F799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63" name="Rectangle 121">
            <a:extLst>
              <a:ext uri="{FF2B5EF4-FFF2-40B4-BE49-F238E27FC236}">
                <a16:creationId xmlns:a16="http://schemas.microsoft.com/office/drawing/2014/main" id="{3CF95D5C-F901-3B4A-A1B6-2468F0AD72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64" name="Rectangle 122">
            <a:extLst>
              <a:ext uri="{FF2B5EF4-FFF2-40B4-BE49-F238E27FC236}">
                <a16:creationId xmlns:a16="http://schemas.microsoft.com/office/drawing/2014/main" id="{DDDECC69-F0EE-4941-AA19-1CE31025D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65" name="Rectangle 123">
            <a:extLst>
              <a:ext uri="{FF2B5EF4-FFF2-40B4-BE49-F238E27FC236}">
                <a16:creationId xmlns:a16="http://schemas.microsoft.com/office/drawing/2014/main" id="{7246A118-67D2-CE49-998F-E22F65F4B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66" name="Rectangle 124">
            <a:extLst>
              <a:ext uri="{FF2B5EF4-FFF2-40B4-BE49-F238E27FC236}">
                <a16:creationId xmlns:a16="http://schemas.microsoft.com/office/drawing/2014/main" id="{AC8B7F7D-B0C7-9A44-BEEC-FF9A9D9F56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67" name="Rectangle 125">
            <a:extLst>
              <a:ext uri="{FF2B5EF4-FFF2-40B4-BE49-F238E27FC236}">
                <a16:creationId xmlns:a16="http://schemas.microsoft.com/office/drawing/2014/main" id="{547F4972-231F-6A4B-884F-645D15E40B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68" name="Rectangle 126">
            <a:extLst>
              <a:ext uri="{FF2B5EF4-FFF2-40B4-BE49-F238E27FC236}">
                <a16:creationId xmlns:a16="http://schemas.microsoft.com/office/drawing/2014/main" id="{25C6C78E-3B1D-5C44-AF91-676A71AF9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69" name="Rectangle 127">
            <a:extLst>
              <a:ext uri="{FF2B5EF4-FFF2-40B4-BE49-F238E27FC236}">
                <a16:creationId xmlns:a16="http://schemas.microsoft.com/office/drawing/2014/main" id="{372B674E-9ED0-6E43-80A5-1AFE7AFD92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70" name="Rectangle 128">
            <a:extLst>
              <a:ext uri="{FF2B5EF4-FFF2-40B4-BE49-F238E27FC236}">
                <a16:creationId xmlns:a16="http://schemas.microsoft.com/office/drawing/2014/main" id="{95E78C85-7FC5-0F43-85D4-684098911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71" name="Rectangle 129">
            <a:extLst>
              <a:ext uri="{FF2B5EF4-FFF2-40B4-BE49-F238E27FC236}">
                <a16:creationId xmlns:a16="http://schemas.microsoft.com/office/drawing/2014/main" id="{C78A110A-1BF4-FA45-9E53-D052B1F06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72" name="Rectangle 130">
            <a:extLst>
              <a:ext uri="{FF2B5EF4-FFF2-40B4-BE49-F238E27FC236}">
                <a16:creationId xmlns:a16="http://schemas.microsoft.com/office/drawing/2014/main" id="{7A465A3E-B1FC-8C48-99EC-1EFD9E89F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73" name="Rectangle 131">
            <a:extLst>
              <a:ext uri="{FF2B5EF4-FFF2-40B4-BE49-F238E27FC236}">
                <a16:creationId xmlns:a16="http://schemas.microsoft.com/office/drawing/2014/main" id="{FC2CDD04-13ED-9345-AFC7-E45135FBA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74" name="Rectangle 132">
            <a:extLst>
              <a:ext uri="{FF2B5EF4-FFF2-40B4-BE49-F238E27FC236}">
                <a16:creationId xmlns:a16="http://schemas.microsoft.com/office/drawing/2014/main" id="{AEBF2AED-F188-F248-A873-65A9896833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75" name="Rectangle 133">
            <a:extLst>
              <a:ext uri="{FF2B5EF4-FFF2-40B4-BE49-F238E27FC236}">
                <a16:creationId xmlns:a16="http://schemas.microsoft.com/office/drawing/2014/main" id="{C304A7A0-1178-944D-ABB4-5FBA649552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76" name="Rectangle 134">
            <a:extLst>
              <a:ext uri="{FF2B5EF4-FFF2-40B4-BE49-F238E27FC236}">
                <a16:creationId xmlns:a16="http://schemas.microsoft.com/office/drawing/2014/main" id="{9E1973E1-6E9E-1A4F-BF40-DC9A188C0D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77" name="Rectangle 135">
            <a:extLst>
              <a:ext uri="{FF2B5EF4-FFF2-40B4-BE49-F238E27FC236}">
                <a16:creationId xmlns:a16="http://schemas.microsoft.com/office/drawing/2014/main" id="{F650E397-306D-C444-AA64-513733C9F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78" name="Rectangle 136">
            <a:extLst>
              <a:ext uri="{FF2B5EF4-FFF2-40B4-BE49-F238E27FC236}">
                <a16:creationId xmlns:a16="http://schemas.microsoft.com/office/drawing/2014/main" id="{84816609-E2E7-204A-B57F-D676EB3CD9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79" name="Rectangle 137">
            <a:extLst>
              <a:ext uri="{FF2B5EF4-FFF2-40B4-BE49-F238E27FC236}">
                <a16:creationId xmlns:a16="http://schemas.microsoft.com/office/drawing/2014/main" id="{53CA59FD-2C49-0B4D-AC55-F3F404C36E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80" name="Rectangle 138">
            <a:extLst>
              <a:ext uri="{FF2B5EF4-FFF2-40B4-BE49-F238E27FC236}">
                <a16:creationId xmlns:a16="http://schemas.microsoft.com/office/drawing/2014/main" id="{AD271112-49AA-D94E-8281-3BA34CE243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81" name="Rectangle 139">
            <a:extLst>
              <a:ext uri="{FF2B5EF4-FFF2-40B4-BE49-F238E27FC236}">
                <a16:creationId xmlns:a16="http://schemas.microsoft.com/office/drawing/2014/main" id="{9A6584FA-0D9F-EB4F-93C5-A800748B3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82" name="Rectangle 140">
            <a:extLst>
              <a:ext uri="{FF2B5EF4-FFF2-40B4-BE49-F238E27FC236}">
                <a16:creationId xmlns:a16="http://schemas.microsoft.com/office/drawing/2014/main" id="{9A6A7E5A-B90F-DF49-8897-8AA368B5B2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83" name="Rectangle 141">
            <a:extLst>
              <a:ext uri="{FF2B5EF4-FFF2-40B4-BE49-F238E27FC236}">
                <a16:creationId xmlns:a16="http://schemas.microsoft.com/office/drawing/2014/main" id="{461FD0CE-FA86-4646-A549-EC0EF613D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84" name="Rectangle 142">
            <a:extLst>
              <a:ext uri="{FF2B5EF4-FFF2-40B4-BE49-F238E27FC236}">
                <a16:creationId xmlns:a16="http://schemas.microsoft.com/office/drawing/2014/main" id="{D24EE909-0EE1-ED44-84AE-6049112BB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85" name="Rectangle 143">
            <a:extLst>
              <a:ext uri="{FF2B5EF4-FFF2-40B4-BE49-F238E27FC236}">
                <a16:creationId xmlns:a16="http://schemas.microsoft.com/office/drawing/2014/main" id="{E82616FA-0B7F-2F4F-9A5F-11201412CF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86" name="Rectangle 144">
            <a:extLst>
              <a:ext uri="{FF2B5EF4-FFF2-40B4-BE49-F238E27FC236}">
                <a16:creationId xmlns:a16="http://schemas.microsoft.com/office/drawing/2014/main" id="{87AF5B3C-77B1-A04F-835A-3EF83724D3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87" name="Rectangle 145">
            <a:extLst>
              <a:ext uri="{FF2B5EF4-FFF2-40B4-BE49-F238E27FC236}">
                <a16:creationId xmlns:a16="http://schemas.microsoft.com/office/drawing/2014/main" id="{A6B0AB07-BE86-CB47-A4D6-F1556CE33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88" name="Rectangle 146">
            <a:extLst>
              <a:ext uri="{FF2B5EF4-FFF2-40B4-BE49-F238E27FC236}">
                <a16:creationId xmlns:a16="http://schemas.microsoft.com/office/drawing/2014/main" id="{22E47293-7D4F-9B46-A590-5536A9EA1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89" name="Rectangle 147">
            <a:extLst>
              <a:ext uri="{FF2B5EF4-FFF2-40B4-BE49-F238E27FC236}">
                <a16:creationId xmlns:a16="http://schemas.microsoft.com/office/drawing/2014/main" id="{26AC8556-26F9-4543-9450-C3BEE80EC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90" name="Rectangle 148">
            <a:extLst>
              <a:ext uri="{FF2B5EF4-FFF2-40B4-BE49-F238E27FC236}">
                <a16:creationId xmlns:a16="http://schemas.microsoft.com/office/drawing/2014/main" id="{4D91448F-D557-BF40-AE96-955B7C634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91" name="Rectangle 149">
            <a:extLst>
              <a:ext uri="{FF2B5EF4-FFF2-40B4-BE49-F238E27FC236}">
                <a16:creationId xmlns:a16="http://schemas.microsoft.com/office/drawing/2014/main" id="{3A0D06E5-10FF-0C4D-AF6B-A06ADF9771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92" name="Rectangle 150">
            <a:extLst>
              <a:ext uri="{FF2B5EF4-FFF2-40B4-BE49-F238E27FC236}">
                <a16:creationId xmlns:a16="http://schemas.microsoft.com/office/drawing/2014/main" id="{7E615EB7-93D2-764E-B925-7DDFC066D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93" name="Freeform 151">
            <a:extLst>
              <a:ext uri="{FF2B5EF4-FFF2-40B4-BE49-F238E27FC236}">
                <a16:creationId xmlns:a16="http://schemas.microsoft.com/office/drawing/2014/main" id="{35B9072C-8361-3E4C-A20D-EB2333743611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94" name="Freeform 152">
            <a:extLst>
              <a:ext uri="{FF2B5EF4-FFF2-40B4-BE49-F238E27FC236}">
                <a16:creationId xmlns:a16="http://schemas.microsoft.com/office/drawing/2014/main" id="{CB31F7E9-9F23-8341-9185-D1F0DE77D75F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95" name="Freeform 153">
            <a:extLst>
              <a:ext uri="{FF2B5EF4-FFF2-40B4-BE49-F238E27FC236}">
                <a16:creationId xmlns:a16="http://schemas.microsoft.com/office/drawing/2014/main" id="{B8764B56-7B48-E041-A4B6-2A821486BF68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96" name="Freeform 154">
            <a:extLst>
              <a:ext uri="{FF2B5EF4-FFF2-40B4-BE49-F238E27FC236}">
                <a16:creationId xmlns:a16="http://schemas.microsoft.com/office/drawing/2014/main" id="{4F11F910-ED5C-D747-87E0-A3A272B3D46B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97" name="Rectangle 155">
            <a:extLst>
              <a:ext uri="{FF2B5EF4-FFF2-40B4-BE49-F238E27FC236}">
                <a16:creationId xmlns:a16="http://schemas.microsoft.com/office/drawing/2014/main" id="{D78EF234-6450-5F40-9FEA-6CFAA4D0C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79998" name="Freeform 156">
            <a:extLst>
              <a:ext uri="{FF2B5EF4-FFF2-40B4-BE49-F238E27FC236}">
                <a16:creationId xmlns:a16="http://schemas.microsoft.com/office/drawing/2014/main" id="{64B93DD5-7F19-6F4D-87AC-4A40F194E596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999" name="Freeform 157">
            <a:extLst>
              <a:ext uri="{FF2B5EF4-FFF2-40B4-BE49-F238E27FC236}">
                <a16:creationId xmlns:a16="http://schemas.microsoft.com/office/drawing/2014/main" id="{6EE74750-A3E4-3848-BF10-08B1CE0F63FC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00" name="Freeform 158">
            <a:extLst>
              <a:ext uri="{FF2B5EF4-FFF2-40B4-BE49-F238E27FC236}">
                <a16:creationId xmlns:a16="http://schemas.microsoft.com/office/drawing/2014/main" id="{86BEA47A-14CC-E44A-9F41-3D3EC5AB8819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001" name="Freeform 159">
            <a:extLst>
              <a:ext uri="{FF2B5EF4-FFF2-40B4-BE49-F238E27FC236}">
                <a16:creationId xmlns:a16="http://schemas.microsoft.com/office/drawing/2014/main" id="{553B69B1-BA34-0B40-AAB9-B57A521D10BD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02" name="Freeform 162">
            <a:extLst>
              <a:ext uri="{FF2B5EF4-FFF2-40B4-BE49-F238E27FC236}">
                <a16:creationId xmlns:a16="http://schemas.microsoft.com/office/drawing/2014/main" id="{D2E51F84-9738-5046-87AE-23B0136B6D47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003" name="Freeform 163">
            <a:extLst>
              <a:ext uri="{FF2B5EF4-FFF2-40B4-BE49-F238E27FC236}">
                <a16:creationId xmlns:a16="http://schemas.microsoft.com/office/drawing/2014/main" id="{CE924189-8144-AA41-823B-49C8E9362124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04" name="Freeform 164">
            <a:extLst>
              <a:ext uri="{FF2B5EF4-FFF2-40B4-BE49-F238E27FC236}">
                <a16:creationId xmlns:a16="http://schemas.microsoft.com/office/drawing/2014/main" id="{2BB865CA-5B28-524A-8FD6-99911B777999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005" name="Freeform 165">
            <a:extLst>
              <a:ext uri="{FF2B5EF4-FFF2-40B4-BE49-F238E27FC236}">
                <a16:creationId xmlns:a16="http://schemas.microsoft.com/office/drawing/2014/main" id="{24E85F45-D30A-4949-922B-7476F2BB2672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06" name="Freeform 166">
            <a:extLst>
              <a:ext uri="{FF2B5EF4-FFF2-40B4-BE49-F238E27FC236}">
                <a16:creationId xmlns:a16="http://schemas.microsoft.com/office/drawing/2014/main" id="{5918DF6D-C893-224C-B466-007C7C9EB454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007" name="Freeform 167">
            <a:extLst>
              <a:ext uri="{FF2B5EF4-FFF2-40B4-BE49-F238E27FC236}">
                <a16:creationId xmlns:a16="http://schemas.microsoft.com/office/drawing/2014/main" id="{00AE6590-E006-9345-9894-C8D97F2F1DF5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08" name="Freeform 168">
            <a:extLst>
              <a:ext uri="{FF2B5EF4-FFF2-40B4-BE49-F238E27FC236}">
                <a16:creationId xmlns:a16="http://schemas.microsoft.com/office/drawing/2014/main" id="{F17A247B-7451-A944-AFD8-FF04DAF7E789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009" name="Freeform 169">
            <a:extLst>
              <a:ext uri="{FF2B5EF4-FFF2-40B4-BE49-F238E27FC236}">
                <a16:creationId xmlns:a16="http://schemas.microsoft.com/office/drawing/2014/main" id="{5AE4C51D-908E-364D-813A-28AA931FCEE8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10" name="Freeform 170">
            <a:extLst>
              <a:ext uri="{FF2B5EF4-FFF2-40B4-BE49-F238E27FC236}">
                <a16:creationId xmlns:a16="http://schemas.microsoft.com/office/drawing/2014/main" id="{CD820A04-E6A2-D84D-A625-43813B6CC4A7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011" name="Freeform 171">
            <a:extLst>
              <a:ext uri="{FF2B5EF4-FFF2-40B4-BE49-F238E27FC236}">
                <a16:creationId xmlns:a16="http://schemas.microsoft.com/office/drawing/2014/main" id="{D3BEDA64-46F6-4A40-97EC-C37E295832FC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12" name="Freeform 172">
            <a:extLst>
              <a:ext uri="{FF2B5EF4-FFF2-40B4-BE49-F238E27FC236}">
                <a16:creationId xmlns:a16="http://schemas.microsoft.com/office/drawing/2014/main" id="{FE1B55CD-259D-E640-89C0-488A06C57BEA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013" name="Freeform 173">
            <a:extLst>
              <a:ext uri="{FF2B5EF4-FFF2-40B4-BE49-F238E27FC236}">
                <a16:creationId xmlns:a16="http://schemas.microsoft.com/office/drawing/2014/main" id="{7D98FB13-100C-FD4D-8DA6-CF7B4B0F8FFF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14" name="Oval 175">
            <a:extLst>
              <a:ext uri="{FF2B5EF4-FFF2-40B4-BE49-F238E27FC236}">
                <a16:creationId xmlns:a16="http://schemas.microsoft.com/office/drawing/2014/main" id="{61F35A1D-B41F-7B4F-9FCB-3F19C203D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015" name="Oval 177">
            <a:extLst>
              <a:ext uri="{FF2B5EF4-FFF2-40B4-BE49-F238E27FC236}">
                <a16:creationId xmlns:a16="http://schemas.microsoft.com/office/drawing/2014/main" id="{3DD89734-7864-BD49-A4F2-215660B78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016" name="Rectangle 178">
            <a:extLst>
              <a:ext uri="{FF2B5EF4-FFF2-40B4-BE49-F238E27FC236}">
                <a16:creationId xmlns:a16="http://schemas.microsoft.com/office/drawing/2014/main" id="{23C8FED5-88DF-D943-B17F-93A24AB60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017" name="Title 1">
            <a:extLst>
              <a:ext uri="{FF2B5EF4-FFF2-40B4-BE49-F238E27FC236}">
                <a16:creationId xmlns:a16="http://schemas.microsoft.com/office/drawing/2014/main" id="{A401ED51-479F-5C43-9196-1EB592A42746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80018" name="Rectangle 149">
            <a:extLst>
              <a:ext uri="{FF2B5EF4-FFF2-40B4-BE49-F238E27FC236}">
                <a16:creationId xmlns:a16="http://schemas.microsoft.com/office/drawing/2014/main" id="{E8C56813-3B0F-2544-B3EC-40973E279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048000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019" name="TextBox 1">
            <a:extLst>
              <a:ext uri="{FF2B5EF4-FFF2-40B4-BE49-F238E27FC236}">
                <a16:creationId xmlns:a16="http://schemas.microsoft.com/office/drawing/2014/main" id="{A39CDADA-D161-214E-9995-D10CCC5B48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66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0020" name="TextBox 152">
            <a:extLst>
              <a:ext uri="{FF2B5EF4-FFF2-40B4-BE49-F238E27FC236}">
                <a16:creationId xmlns:a16="http://schemas.microsoft.com/office/drawing/2014/main" id="{69CB2973-CCA1-A94B-99FB-7F771A7045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6664" y="3459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0021" name="TextBox 154">
            <a:extLst>
              <a:ext uri="{FF2B5EF4-FFF2-40B4-BE49-F238E27FC236}">
                <a16:creationId xmlns:a16="http://schemas.microsoft.com/office/drawing/2014/main" id="{CCA1EE08-A56C-114D-B899-0516960B40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7575" y="56610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0022" name="TextBox 155">
            <a:extLst>
              <a:ext uri="{FF2B5EF4-FFF2-40B4-BE49-F238E27FC236}">
                <a16:creationId xmlns:a16="http://schemas.microsoft.com/office/drawing/2014/main" id="{C19CF69D-AD91-8D49-A698-0EE5321774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0023" name="TextBox 156">
            <a:extLst>
              <a:ext uri="{FF2B5EF4-FFF2-40B4-BE49-F238E27FC236}">
                <a16:creationId xmlns:a16="http://schemas.microsoft.com/office/drawing/2014/main" id="{0F30B605-ECA9-4345-8B78-6A64DA54DA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0024" name="TextBox 157">
            <a:extLst>
              <a:ext uri="{FF2B5EF4-FFF2-40B4-BE49-F238E27FC236}">
                <a16:creationId xmlns:a16="http://schemas.microsoft.com/office/drawing/2014/main" id="{6B819EB8-1D63-C449-9BF9-7049206D85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6" y="7064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0025" name="TextBox 158">
            <a:extLst>
              <a:ext uri="{FF2B5EF4-FFF2-40B4-BE49-F238E27FC236}">
                <a16:creationId xmlns:a16="http://schemas.microsoft.com/office/drawing/2014/main" id="{76979D4E-A87D-0144-B30D-133AC10242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0026" name="Rectangle 9">
            <a:extLst>
              <a:ext uri="{FF2B5EF4-FFF2-40B4-BE49-F238E27FC236}">
                <a16:creationId xmlns:a16="http://schemas.microsoft.com/office/drawing/2014/main" id="{3322FBE6-A7A6-7743-8944-C1FE58446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9764" y="1827214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027" name="Rectangle 9">
            <a:extLst>
              <a:ext uri="{FF2B5EF4-FFF2-40B4-BE49-F238E27FC236}">
                <a16:creationId xmlns:a16="http://schemas.microsoft.com/office/drawing/2014/main" id="{A857E048-9DA4-FA45-87F4-6CC31C6F0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2044700"/>
            <a:ext cx="593725" cy="24288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028" name="TextBox 2">
            <a:extLst>
              <a:ext uri="{FF2B5EF4-FFF2-40B4-BE49-F238E27FC236}">
                <a16:creationId xmlns:a16="http://schemas.microsoft.com/office/drawing/2014/main" id="{B42F03A9-AE33-1346-9CD3-0797092EBA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1" y="4038600"/>
            <a:ext cx="380841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For a brief moment the latch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goes through the undesirable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state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a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=0 and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b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=0.</a:t>
            </a:r>
          </a:p>
        </p:txBody>
      </p:sp>
      <p:sp>
        <p:nvSpPr>
          <p:cNvPr id="80029" name="TextBox 161">
            <a:extLst>
              <a:ext uri="{FF2B5EF4-FFF2-40B4-BE49-F238E27FC236}">
                <a16:creationId xmlns:a16="http://schemas.microsoft.com/office/drawing/2014/main" id="{E7751AB5-F57D-C342-8709-19A6089A13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9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0030" name="TextBox 162">
            <a:extLst>
              <a:ext uri="{FF2B5EF4-FFF2-40B4-BE49-F238E27FC236}">
                <a16:creationId xmlns:a16="http://schemas.microsoft.com/office/drawing/2014/main" id="{97D65C27-BAC4-2B44-A570-784B2B6849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extBox 153">
            <a:extLst>
              <a:ext uri="{FF2B5EF4-FFF2-40B4-BE49-F238E27FC236}">
                <a16:creationId xmlns:a16="http://schemas.microsoft.com/office/drawing/2014/main" id="{42267D16-A776-7140-BF7C-5BD7396431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7575" y="494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0898" name="Line 31">
            <a:extLst>
              <a:ext uri="{FF2B5EF4-FFF2-40B4-BE49-F238E27FC236}">
                <a16:creationId xmlns:a16="http://schemas.microsoft.com/office/drawing/2014/main" id="{2C88C4AD-604D-2747-A26B-265565B265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899" name="Line 32">
            <a:extLst>
              <a:ext uri="{FF2B5EF4-FFF2-40B4-BE49-F238E27FC236}">
                <a16:creationId xmlns:a16="http://schemas.microsoft.com/office/drawing/2014/main" id="{146D4764-BB01-9D4E-A0E3-6A7D07A286B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0" name="Line 33">
            <a:extLst>
              <a:ext uri="{FF2B5EF4-FFF2-40B4-BE49-F238E27FC236}">
                <a16:creationId xmlns:a16="http://schemas.microsoft.com/office/drawing/2014/main" id="{22384946-EF82-324F-A530-F6A82C7570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1" name="Line 34">
            <a:extLst>
              <a:ext uri="{FF2B5EF4-FFF2-40B4-BE49-F238E27FC236}">
                <a16:creationId xmlns:a16="http://schemas.microsoft.com/office/drawing/2014/main" id="{B5C627A1-3599-A44C-ACC9-F69963D6D9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2" name="Line 35">
            <a:extLst>
              <a:ext uri="{FF2B5EF4-FFF2-40B4-BE49-F238E27FC236}">
                <a16:creationId xmlns:a16="http://schemas.microsoft.com/office/drawing/2014/main" id="{3DB8E79D-C1BB-D943-89C9-3E04C8B087B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3" name="Line 36">
            <a:extLst>
              <a:ext uri="{FF2B5EF4-FFF2-40B4-BE49-F238E27FC236}">
                <a16:creationId xmlns:a16="http://schemas.microsoft.com/office/drawing/2014/main" id="{C13E675D-3B51-C44A-A82A-51766EDD19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4" name="Line 37">
            <a:extLst>
              <a:ext uri="{FF2B5EF4-FFF2-40B4-BE49-F238E27FC236}">
                <a16:creationId xmlns:a16="http://schemas.microsoft.com/office/drawing/2014/main" id="{6962C2DA-E971-1149-9D4C-530854476C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5" name="Line 38">
            <a:extLst>
              <a:ext uri="{FF2B5EF4-FFF2-40B4-BE49-F238E27FC236}">
                <a16:creationId xmlns:a16="http://schemas.microsoft.com/office/drawing/2014/main" id="{50426A36-187B-1E4F-AB4E-9FA35A6723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6" name="Line 39">
            <a:extLst>
              <a:ext uri="{FF2B5EF4-FFF2-40B4-BE49-F238E27FC236}">
                <a16:creationId xmlns:a16="http://schemas.microsoft.com/office/drawing/2014/main" id="{2CDC965B-3F1D-4940-9A4C-0E2AAC46542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7" name="Line 40">
            <a:extLst>
              <a:ext uri="{FF2B5EF4-FFF2-40B4-BE49-F238E27FC236}">
                <a16:creationId xmlns:a16="http://schemas.microsoft.com/office/drawing/2014/main" id="{00FBB090-65F7-0D4D-A95B-2A2D72D8328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8" name="Line 42">
            <a:extLst>
              <a:ext uri="{FF2B5EF4-FFF2-40B4-BE49-F238E27FC236}">
                <a16:creationId xmlns:a16="http://schemas.microsoft.com/office/drawing/2014/main" id="{7F89CAC7-C026-3049-928A-049C02C3AF9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9" name="Freeform 43">
            <a:extLst>
              <a:ext uri="{FF2B5EF4-FFF2-40B4-BE49-F238E27FC236}">
                <a16:creationId xmlns:a16="http://schemas.microsoft.com/office/drawing/2014/main" id="{345FE9F9-0537-B946-B554-FFF56AEB0F2B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0" name="Freeform 44">
            <a:extLst>
              <a:ext uri="{FF2B5EF4-FFF2-40B4-BE49-F238E27FC236}">
                <a16:creationId xmlns:a16="http://schemas.microsoft.com/office/drawing/2014/main" id="{81899574-9394-3E47-B3D2-C394C79C7635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1" name="Freeform 45">
            <a:extLst>
              <a:ext uri="{FF2B5EF4-FFF2-40B4-BE49-F238E27FC236}">
                <a16:creationId xmlns:a16="http://schemas.microsoft.com/office/drawing/2014/main" id="{3D8BB9EA-5956-A64D-B08A-F32E83528AEA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2" name="Freeform 46">
            <a:extLst>
              <a:ext uri="{FF2B5EF4-FFF2-40B4-BE49-F238E27FC236}">
                <a16:creationId xmlns:a16="http://schemas.microsoft.com/office/drawing/2014/main" id="{2825703A-B4B9-0F4B-9031-BD0F49B5C95C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3" name="Line 47">
            <a:extLst>
              <a:ext uri="{FF2B5EF4-FFF2-40B4-BE49-F238E27FC236}">
                <a16:creationId xmlns:a16="http://schemas.microsoft.com/office/drawing/2014/main" id="{37326C5E-CD33-B241-A11F-0AC10E5B89A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4" name="Line 48">
            <a:extLst>
              <a:ext uri="{FF2B5EF4-FFF2-40B4-BE49-F238E27FC236}">
                <a16:creationId xmlns:a16="http://schemas.microsoft.com/office/drawing/2014/main" id="{171B9491-7EB1-2743-81FF-EA05CBCC6DA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5" name="Freeform 49">
            <a:extLst>
              <a:ext uri="{FF2B5EF4-FFF2-40B4-BE49-F238E27FC236}">
                <a16:creationId xmlns:a16="http://schemas.microsoft.com/office/drawing/2014/main" id="{68FFE152-5CCA-A346-A6C9-50BE7AB477AA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6" name="Freeform 50">
            <a:extLst>
              <a:ext uri="{FF2B5EF4-FFF2-40B4-BE49-F238E27FC236}">
                <a16:creationId xmlns:a16="http://schemas.microsoft.com/office/drawing/2014/main" id="{52689F3D-4BD0-3445-B2C9-55FD4A52D1F6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7" name="Freeform 51">
            <a:extLst>
              <a:ext uri="{FF2B5EF4-FFF2-40B4-BE49-F238E27FC236}">
                <a16:creationId xmlns:a16="http://schemas.microsoft.com/office/drawing/2014/main" id="{1A552E51-3C57-2445-821B-843E11281A02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8" name="Freeform 52">
            <a:extLst>
              <a:ext uri="{FF2B5EF4-FFF2-40B4-BE49-F238E27FC236}">
                <a16:creationId xmlns:a16="http://schemas.microsoft.com/office/drawing/2014/main" id="{32233A3C-C273-8B4E-8EAB-81C3AC55DFBE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9" name="Line 53">
            <a:extLst>
              <a:ext uri="{FF2B5EF4-FFF2-40B4-BE49-F238E27FC236}">
                <a16:creationId xmlns:a16="http://schemas.microsoft.com/office/drawing/2014/main" id="{0C5AE909-CE0B-F942-95BB-F58A37BCD9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0" name="Line 54">
            <a:extLst>
              <a:ext uri="{FF2B5EF4-FFF2-40B4-BE49-F238E27FC236}">
                <a16:creationId xmlns:a16="http://schemas.microsoft.com/office/drawing/2014/main" id="{2771FCCD-747E-FC4B-B843-493ECA5778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1" name="Freeform 55">
            <a:extLst>
              <a:ext uri="{FF2B5EF4-FFF2-40B4-BE49-F238E27FC236}">
                <a16:creationId xmlns:a16="http://schemas.microsoft.com/office/drawing/2014/main" id="{24AC3E0D-24F4-314D-9258-0CF38DA156FF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2" name="Freeform 56">
            <a:extLst>
              <a:ext uri="{FF2B5EF4-FFF2-40B4-BE49-F238E27FC236}">
                <a16:creationId xmlns:a16="http://schemas.microsoft.com/office/drawing/2014/main" id="{FFDA4BE1-7A9E-0B4E-9C2C-11BFF2A4163B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3" name="Freeform 57">
            <a:extLst>
              <a:ext uri="{FF2B5EF4-FFF2-40B4-BE49-F238E27FC236}">
                <a16:creationId xmlns:a16="http://schemas.microsoft.com/office/drawing/2014/main" id="{499955A5-07E2-CC40-9145-319D65C485F5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924" name="Oval 58">
            <a:extLst>
              <a:ext uri="{FF2B5EF4-FFF2-40B4-BE49-F238E27FC236}">
                <a16:creationId xmlns:a16="http://schemas.microsoft.com/office/drawing/2014/main" id="{54290F44-850C-AA44-96D8-0FD58A02B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925" name="Freeform 59">
            <a:extLst>
              <a:ext uri="{FF2B5EF4-FFF2-40B4-BE49-F238E27FC236}">
                <a16:creationId xmlns:a16="http://schemas.microsoft.com/office/drawing/2014/main" id="{2AF51518-52D6-644C-B4BA-D2D11939C13E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926" name="Oval 60">
            <a:extLst>
              <a:ext uri="{FF2B5EF4-FFF2-40B4-BE49-F238E27FC236}">
                <a16:creationId xmlns:a16="http://schemas.microsoft.com/office/drawing/2014/main" id="{19243D48-701D-9F45-BED4-AB5536C47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927" name="Line 61">
            <a:extLst>
              <a:ext uri="{FF2B5EF4-FFF2-40B4-BE49-F238E27FC236}">
                <a16:creationId xmlns:a16="http://schemas.microsoft.com/office/drawing/2014/main" id="{28946CEF-4B3B-FF44-82AF-E41684E57B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8" name="Line 62">
            <a:extLst>
              <a:ext uri="{FF2B5EF4-FFF2-40B4-BE49-F238E27FC236}">
                <a16:creationId xmlns:a16="http://schemas.microsoft.com/office/drawing/2014/main" id="{A1D2BEE5-7522-4148-A76B-AA9D758B86B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9" name="Line 63">
            <a:extLst>
              <a:ext uri="{FF2B5EF4-FFF2-40B4-BE49-F238E27FC236}">
                <a16:creationId xmlns:a16="http://schemas.microsoft.com/office/drawing/2014/main" id="{6BFF7467-23DC-8F4B-9D6E-6BA22E56FD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0" name="Line 64">
            <a:extLst>
              <a:ext uri="{FF2B5EF4-FFF2-40B4-BE49-F238E27FC236}">
                <a16:creationId xmlns:a16="http://schemas.microsoft.com/office/drawing/2014/main" id="{79A42051-47E4-0C43-87B1-487ADB2A7C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1" name="Rectangle 65">
            <a:extLst>
              <a:ext uri="{FF2B5EF4-FFF2-40B4-BE49-F238E27FC236}">
                <a16:creationId xmlns:a16="http://schemas.microsoft.com/office/drawing/2014/main" id="{DB9EF8EF-FCCB-D041-A7E1-D9F619A9F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0932" name="Rectangle 66">
            <a:extLst>
              <a:ext uri="{FF2B5EF4-FFF2-40B4-BE49-F238E27FC236}">
                <a16:creationId xmlns:a16="http://schemas.microsoft.com/office/drawing/2014/main" id="{548826B6-A83A-F749-8774-2052E980FD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0933" name="Rectangle 67">
            <a:extLst>
              <a:ext uri="{FF2B5EF4-FFF2-40B4-BE49-F238E27FC236}">
                <a16:creationId xmlns:a16="http://schemas.microsoft.com/office/drawing/2014/main" id="{229B4218-0682-9D45-BFC5-17003A53B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0934" name="Rectangle 68">
            <a:extLst>
              <a:ext uri="{FF2B5EF4-FFF2-40B4-BE49-F238E27FC236}">
                <a16:creationId xmlns:a16="http://schemas.microsoft.com/office/drawing/2014/main" id="{774A8F02-6472-6744-ABAA-F6A76E0D6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35" name="Rectangle 69">
            <a:extLst>
              <a:ext uri="{FF2B5EF4-FFF2-40B4-BE49-F238E27FC236}">
                <a16:creationId xmlns:a16="http://schemas.microsoft.com/office/drawing/2014/main" id="{F17BCE60-19D4-1947-AD1C-715D48481C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36" name="Rectangle 70">
            <a:extLst>
              <a:ext uri="{FF2B5EF4-FFF2-40B4-BE49-F238E27FC236}">
                <a16:creationId xmlns:a16="http://schemas.microsoft.com/office/drawing/2014/main" id="{81F9C763-DC2B-224B-84B7-B20271E4A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37" name="Rectangle 71">
            <a:extLst>
              <a:ext uri="{FF2B5EF4-FFF2-40B4-BE49-F238E27FC236}">
                <a16:creationId xmlns:a16="http://schemas.microsoft.com/office/drawing/2014/main" id="{06441952-4F48-444D-A4D4-1A6BEF58E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38" name="Rectangle 72">
            <a:extLst>
              <a:ext uri="{FF2B5EF4-FFF2-40B4-BE49-F238E27FC236}">
                <a16:creationId xmlns:a16="http://schemas.microsoft.com/office/drawing/2014/main" id="{248DA771-FECA-854E-AA32-48FB8096D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39" name="Rectangle 73">
            <a:extLst>
              <a:ext uri="{FF2B5EF4-FFF2-40B4-BE49-F238E27FC236}">
                <a16:creationId xmlns:a16="http://schemas.microsoft.com/office/drawing/2014/main" id="{4C8936A6-A134-B842-90DD-7C2D771FD0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40" name="Rectangle 74">
            <a:extLst>
              <a:ext uri="{FF2B5EF4-FFF2-40B4-BE49-F238E27FC236}">
                <a16:creationId xmlns:a16="http://schemas.microsoft.com/office/drawing/2014/main" id="{611CD8D7-72A8-F949-BA0F-6DBACE1AF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41" name="Rectangle 75">
            <a:extLst>
              <a:ext uri="{FF2B5EF4-FFF2-40B4-BE49-F238E27FC236}">
                <a16:creationId xmlns:a16="http://schemas.microsoft.com/office/drawing/2014/main" id="{EE546394-4E0E-1840-A4EF-26AD4EDA3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42" name="Rectangle 76">
            <a:extLst>
              <a:ext uri="{FF2B5EF4-FFF2-40B4-BE49-F238E27FC236}">
                <a16:creationId xmlns:a16="http://schemas.microsoft.com/office/drawing/2014/main" id="{C7109751-5B2A-8746-B67B-4DD0EE8F3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43" name="Rectangle 77">
            <a:extLst>
              <a:ext uri="{FF2B5EF4-FFF2-40B4-BE49-F238E27FC236}">
                <a16:creationId xmlns:a16="http://schemas.microsoft.com/office/drawing/2014/main" id="{415750AD-1225-DB40-A7AA-C67276E6D4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44" name="Rectangle 78">
            <a:extLst>
              <a:ext uri="{FF2B5EF4-FFF2-40B4-BE49-F238E27FC236}">
                <a16:creationId xmlns:a16="http://schemas.microsoft.com/office/drawing/2014/main" id="{DCFED05B-6B6C-3F4F-BAA6-9BEAC7491C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45" name="Rectangle 79">
            <a:extLst>
              <a:ext uri="{FF2B5EF4-FFF2-40B4-BE49-F238E27FC236}">
                <a16:creationId xmlns:a16="http://schemas.microsoft.com/office/drawing/2014/main" id="{00FDF92A-79FC-684E-BED7-73B2AE14C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46" name="Rectangle 80">
            <a:extLst>
              <a:ext uri="{FF2B5EF4-FFF2-40B4-BE49-F238E27FC236}">
                <a16:creationId xmlns:a16="http://schemas.microsoft.com/office/drawing/2014/main" id="{8E1024E1-3876-A348-BDDE-8A8C44A13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47" name="Rectangle 81">
            <a:extLst>
              <a:ext uri="{FF2B5EF4-FFF2-40B4-BE49-F238E27FC236}">
                <a16:creationId xmlns:a16="http://schemas.microsoft.com/office/drawing/2014/main" id="{470777FD-BC7B-7349-AF63-51E2019EA8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48" name="Rectangle 82">
            <a:extLst>
              <a:ext uri="{FF2B5EF4-FFF2-40B4-BE49-F238E27FC236}">
                <a16:creationId xmlns:a16="http://schemas.microsoft.com/office/drawing/2014/main" id="{22569CBE-AF1C-974B-8A56-352393D76E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49" name="Rectangle 83">
            <a:extLst>
              <a:ext uri="{FF2B5EF4-FFF2-40B4-BE49-F238E27FC236}">
                <a16:creationId xmlns:a16="http://schemas.microsoft.com/office/drawing/2014/main" id="{48307600-08D4-E441-8229-9E0588D39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50" name="Rectangle 84">
            <a:extLst>
              <a:ext uri="{FF2B5EF4-FFF2-40B4-BE49-F238E27FC236}">
                <a16:creationId xmlns:a16="http://schemas.microsoft.com/office/drawing/2014/main" id="{48B6863F-0513-5D41-9C78-885E6B2CD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51" name="Rectangle 85">
            <a:extLst>
              <a:ext uri="{FF2B5EF4-FFF2-40B4-BE49-F238E27FC236}">
                <a16:creationId xmlns:a16="http://schemas.microsoft.com/office/drawing/2014/main" id="{1F30ABF9-37C5-1246-A487-E079ED534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52" name="Rectangle 86">
            <a:extLst>
              <a:ext uri="{FF2B5EF4-FFF2-40B4-BE49-F238E27FC236}">
                <a16:creationId xmlns:a16="http://schemas.microsoft.com/office/drawing/2014/main" id="{EDE75406-8001-4E44-B9D6-780DE2DC3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53" name="Freeform 87">
            <a:extLst>
              <a:ext uri="{FF2B5EF4-FFF2-40B4-BE49-F238E27FC236}">
                <a16:creationId xmlns:a16="http://schemas.microsoft.com/office/drawing/2014/main" id="{02F77AAD-F6EB-574D-8468-4A55CA8BC4C5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4" name="Line 88">
            <a:extLst>
              <a:ext uri="{FF2B5EF4-FFF2-40B4-BE49-F238E27FC236}">
                <a16:creationId xmlns:a16="http://schemas.microsoft.com/office/drawing/2014/main" id="{5A39CE89-9DE4-FA40-8F18-BC08C93C0A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5" name="Freeform 89">
            <a:extLst>
              <a:ext uri="{FF2B5EF4-FFF2-40B4-BE49-F238E27FC236}">
                <a16:creationId xmlns:a16="http://schemas.microsoft.com/office/drawing/2014/main" id="{53C1BDED-DCA0-C44B-A0B1-3AD86A7D2EAC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6" name="Line 90">
            <a:extLst>
              <a:ext uri="{FF2B5EF4-FFF2-40B4-BE49-F238E27FC236}">
                <a16:creationId xmlns:a16="http://schemas.microsoft.com/office/drawing/2014/main" id="{F11E98C7-3702-EB47-8AFC-63C4C335DF7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7" name="Freeform 91">
            <a:extLst>
              <a:ext uri="{FF2B5EF4-FFF2-40B4-BE49-F238E27FC236}">
                <a16:creationId xmlns:a16="http://schemas.microsoft.com/office/drawing/2014/main" id="{B5F81528-2A1A-9D45-9D5A-6F3047277E4C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8" name="Line 92">
            <a:extLst>
              <a:ext uri="{FF2B5EF4-FFF2-40B4-BE49-F238E27FC236}">
                <a16:creationId xmlns:a16="http://schemas.microsoft.com/office/drawing/2014/main" id="{4ED3F688-D86E-C44A-8DE1-B777FE429845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9" name="Freeform 93">
            <a:extLst>
              <a:ext uri="{FF2B5EF4-FFF2-40B4-BE49-F238E27FC236}">
                <a16:creationId xmlns:a16="http://schemas.microsoft.com/office/drawing/2014/main" id="{08E4B7E0-E3F0-EC40-9F5A-AD2A112FAC6F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0" name="Line 94">
            <a:extLst>
              <a:ext uri="{FF2B5EF4-FFF2-40B4-BE49-F238E27FC236}">
                <a16:creationId xmlns:a16="http://schemas.microsoft.com/office/drawing/2014/main" id="{3D04DF8E-A90D-8248-A0CD-24F5A48D7BDE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1" name="Freeform 95">
            <a:extLst>
              <a:ext uri="{FF2B5EF4-FFF2-40B4-BE49-F238E27FC236}">
                <a16:creationId xmlns:a16="http://schemas.microsoft.com/office/drawing/2014/main" id="{C2F4E0CC-358B-3645-A565-321AB5F2E3AB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2" name="Line 96">
            <a:extLst>
              <a:ext uri="{FF2B5EF4-FFF2-40B4-BE49-F238E27FC236}">
                <a16:creationId xmlns:a16="http://schemas.microsoft.com/office/drawing/2014/main" id="{8F463F5F-0DCB-4E46-B886-67E1775200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3" name="Freeform 97">
            <a:extLst>
              <a:ext uri="{FF2B5EF4-FFF2-40B4-BE49-F238E27FC236}">
                <a16:creationId xmlns:a16="http://schemas.microsoft.com/office/drawing/2014/main" id="{FA3036CA-F22E-2B45-A505-EA6FCADDDFBC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4" name="Line 98">
            <a:extLst>
              <a:ext uri="{FF2B5EF4-FFF2-40B4-BE49-F238E27FC236}">
                <a16:creationId xmlns:a16="http://schemas.microsoft.com/office/drawing/2014/main" id="{A89FDAB6-62CB-C24B-B870-50EBB402DFA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5" name="Freeform 99">
            <a:extLst>
              <a:ext uri="{FF2B5EF4-FFF2-40B4-BE49-F238E27FC236}">
                <a16:creationId xmlns:a16="http://schemas.microsoft.com/office/drawing/2014/main" id="{CE6C1A2D-A263-C34D-A492-6F33BC924D82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6" name="Line 100">
            <a:extLst>
              <a:ext uri="{FF2B5EF4-FFF2-40B4-BE49-F238E27FC236}">
                <a16:creationId xmlns:a16="http://schemas.microsoft.com/office/drawing/2014/main" id="{FD9DD0B8-8D81-3B44-A635-0CBFB3C4EB80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7" name="Freeform 101">
            <a:extLst>
              <a:ext uri="{FF2B5EF4-FFF2-40B4-BE49-F238E27FC236}">
                <a16:creationId xmlns:a16="http://schemas.microsoft.com/office/drawing/2014/main" id="{9A8E554D-F652-F34D-8E2F-6D8C9670C396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8" name="Line 102">
            <a:extLst>
              <a:ext uri="{FF2B5EF4-FFF2-40B4-BE49-F238E27FC236}">
                <a16:creationId xmlns:a16="http://schemas.microsoft.com/office/drawing/2014/main" id="{006F245F-827C-EF44-BECC-2D9F44269D98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9" name="Rectangle 103">
            <a:extLst>
              <a:ext uri="{FF2B5EF4-FFF2-40B4-BE49-F238E27FC236}">
                <a16:creationId xmlns:a16="http://schemas.microsoft.com/office/drawing/2014/main" id="{60E910FC-E069-2544-890D-8227B1DEF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970" name="Rectangle 104">
            <a:extLst>
              <a:ext uri="{FF2B5EF4-FFF2-40B4-BE49-F238E27FC236}">
                <a16:creationId xmlns:a16="http://schemas.microsoft.com/office/drawing/2014/main" id="{85B2E837-3436-1D45-AFE1-1425DF3BD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971" name="Freeform 105">
            <a:extLst>
              <a:ext uri="{FF2B5EF4-FFF2-40B4-BE49-F238E27FC236}">
                <a16:creationId xmlns:a16="http://schemas.microsoft.com/office/drawing/2014/main" id="{AD25BD26-EA71-ED45-AC17-463FAFC4EA37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972" name="Line 106">
            <a:extLst>
              <a:ext uri="{FF2B5EF4-FFF2-40B4-BE49-F238E27FC236}">
                <a16:creationId xmlns:a16="http://schemas.microsoft.com/office/drawing/2014/main" id="{26F21561-8286-B74D-BC08-FF3FAEA802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73" name="Rectangle 107">
            <a:extLst>
              <a:ext uri="{FF2B5EF4-FFF2-40B4-BE49-F238E27FC236}">
                <a16:creationId xmlns:a16="http://schemas.microsoft.com/office/drawing/2014/main" id="{FCD83A62-13C2-5248-AB6D-62F2CE6C8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74" name="Rectangle 108">
            <a:extLst>
              <a:ext uri="{FF2B5EF4-FFF2-40B4-BE49-F238E27FC236}">
                <a16:creationId xmlns:a16="http://schemas.microsoft.com/office/drawing/2014/main" id="{664C2C9A-5ABE-364B-8A9F-CA73E4258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75" name="Rectangle 109">
            <a:extLst>
              <a:ext uri="{FF2B5EF4-FFF2-40B4-BE49-F238E27FC236}">
                <a16:creationId xmlns:a16="http://schemas.microsoft.com/office/drawing/2014/main" id="{31E18175-4056-A74E-B453-566FC3415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76" name="Rectangle 110">
            <a:extLst>
              <a:ext uri="{FF2B5EF4-FFF2-40B4-BE49-F238E27FC236}">
                <a16:creationId xmlns:a16="http://schemas.microsoft.com/office/drawing/2014/main" id="{C917687E-2FFA-6748-8CAD-E7B4CD1C6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77" name="Rectangle 111">
            <a:extLst>
              <a:ext uri="{FF2B5EF4-FFF2-40B4-BE49-F238E27FC236}">
                <a16:creationId xmlns:a16="http://schemas.microsoft.com/office/drawing/2014/main" id="{9D62E1BF-D262-8D47-A7C4-792D093830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78" name="Rectangle 112">
            <a:extLst>
              <a:ext uri="{FF2B5EF4-FFF2-40B4-BE49-F238E27FC236}">
                <a16:creationId xmlns:a16="http://schemas.microsoft.com/office/drawing/2014/main" id="{7E2511F7-7839-7645-83F8-5A715D8B70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79" name="Rectangle 113">
            <a:extLst>
              <a:ext uri="{FF2B5EF4-FFF2-40B4-BE49-F238E27FC236}">
                <a16:creationId xmlns:a16="http://schemas.microsoft.com/office/drawing/2014/main" id="{6052CF22-B042-7146-AF3A-8D6F59F8E0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80" name="Rectangle 114">
            <a:extLst>
              <a:ext uri="{FF2B5EF4-FFF2-40B4-BE49-F238E27FC236}">
                <a16:creationId xmlns:a16="http://schemas.microsoft.com/office/drawing/2014/main" id="{B0D76545-D291-6A43-B25B-B8A0C4907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81" name="Rectangle 115">
            <a:extLst>
              <a:ext uri="{FF2B5EF4-FFF2-40B4-BE49-F238E27FC236}">
                <a16:creationId xmlns:a16="http://schemas.microsoft.com/office/drawing/2014/main" id="{E6D23F9F-B610-FF4F-87A3-24F5704A73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82" name="Rectangle 116">
            <a:extLst>
              <a:ext uri="{FF2B5EF4-FFF2-40B4-BE49-F238E27FC236}">
                <a16:creationId xmlns:a16="http://schemas.microsoft.com/office/drawing/2014/main" id="{CB0C0CF1-84F1-3649-AEBC-485D94F7C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83" name="Rectangle 117">
            <a:extLst>
              <a:ext uri="{FF2B5EF4-FFF2-40B4-BE49-F238E27FC236}">
                <a16:creationId xmlns:a16="http://schemas.microsoft.com/office/drawing/2014/main" id="{5F53A653-512F-3148-9500-60066881F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84" name="Rectangle 118">
            <a:extLst>
              <a:ext uri="{FF2B5EF4-FFF2-40B4-BE49-F238E27FC236}">
                <a16:creationId xmlns:a16="http://schemas.microsoft.com/office/drawing/2014/main" id="{A65273CE-E422-7745-A6BB-FCCDF8E313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85" name="Rectangle 119">
            <a:extLst>
              <a:ext uri="{FF2B5EF4-FFF2-40B4-BE49-F238E27FC236}">
                <a16:creationId xmlns:a16="http://schemas.microsoft.com/office/drawing/2014/main" id="{BC48DA6F-E428-4F44-BA7D-85796AB152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86" name="Rectangle 120">
            <a:extLst>
              <a:ext uri="{FF2B5EF4-FFF2-40B4-BE49-F238E27FC236}">
                <a16:creationId xmlns:a16="http://schemas.microsoft.com/office/drawing/2014/main" id="{0528EC9E-DD13-C340-A488-644DE9B21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87" name="Rectangle 121">
            <a:extLst>
              <a:ext uri="{FF2B5EF4-FFF2-40B4-BE49-F238E27FC236}">
                <a16:creationId xmlns:a16="http://schemas.microsoft.com/office/drawing/2014/main" id="{03D7EFCF-C38B-7540-BA66-D3DBD871BF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88" name="Rectangle 122">
            <a:extLst>
              <a:ext uri="{FF2B5EF4-FFF2-40B4-BE49-F238E27FC236}">
                <a16:creationId xmlns:a16="http://schemas.microsoft.com/office/drawing/2014/main" id="{CB760C67-CE76-0347-BA07-6AF0366C84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89" name="Rectangle 123">
            <a:extLst>
              <a:ext uri="{FF2B5EF4-FFF2-40B4-BE49-F238E27FC236}">
                <a16:creationId xmlns:a16="http://schemas.microsoft.com/office/drawing/2014/main" id="{29087BD6-4F20-AD46-AEC3-7B5EAAE55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90" name="Rectangle 124">
            <a:extLst>
              <a:ext uri="{FF2B5EF4-FFF2-40B4-BE49-F238E27FC236}">
                <a16:creationId xmlns:a16="http://schemas.microsoft.com/office/drawing/2014/main" id="{4D58EED7-8855-BE46-9EF3-AEA6FC6AC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91" name="Rectangle 125">
            <a:extLst>
              <a:ext uri="{FF2B5EF4-FFF2-40B4-BE49-F238E27FC236}">
                <a16:creationId xmlns:a16="http://schemas.microsoft.com/office/drawing/2014/main" id="{C187132F-F15B-EE49-AB2C-3CEE1635A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92" name="Rectangle 126">
            <a:extLst>
              <a:ext uri="{FF2B5EF4-FFF2-40B4-BE49-F238E27FC236}">
                <a16:creationId xmlns:a16="http://schemas.microsoft.com/office/drawing/2014/main" id="{5DAC716A-12FD-0D4E-8131-5AF5E4D45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93" name="Rectangle 127">
            <a:extLst>
              <a:ext uri="{FF2B5EF4-FFF2-40B4-BE49-F238E27FC236}">
                <a16:creationId xmlns:a16="http://schemas.microsoft.com/office/drawing/2014/main" id="{2305B621-63AA-2C49-9EA4-6F91DB77EA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94" name="Rectangle 128">
            <a:extLst>
              <a:ext uri="{FF2B5EF4-FFF2-40B4-BE49-F238E27FC236}">
                <a16:creationId xmlns:a16="http://schemas.microsoft.com/office/drawing/2014/main" id="{834DD617-D721-1746-8C4D-A4B85AEB1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95" name="Rectangle 129">
            <a:extLst>
              <a:ext uri="{FF2B5EF4-FFF2-40B4-BE49-F238E27FC236}">
                <a16:creationId xmlns:a16="http://schemas.microsoft.com/office/drawing/2014/main" id="{240F3AE3-68A6-6241-B26B-D9AF4A29B1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96" name="Rectangle 130">
            <a:extLst>
              <a:ext uri="{FF2B5EF4-FFF2-40B4-BE49-F238E27FC236}">
                <a16:creationId xmlns:a16="http://schemas.microsoft.com/office/drawing/2014/main" id="{DC251BB3-4F31-2B42-A799-700DB6AB3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97" name="Rectangle 131">
            <a:extLst>
              <a:ext uri="{FF2B5EF4-FFF2-40B4-BE49-F238E27FC236}">
                <a16:creationId xmlns:a16="http://schemas.microsoft.com/office/drawing/2014/main" id="{E8382538-60B2-244C-BEEC-B2425A24F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98" name="Rectangle 132">
            <a:extLst>
              <a:ext uri="{FF2B5EF4-FFF2-40B4-BE49-F238E27FC236}">
                <a16:creationId xmlns:a16="http://schemas.microsoft.com/office/drawing/2014/main" id="{0F5354CF-18D6-884E-8BF7-6B3AAD8A8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0999" name="Rectangle 133">
            <a:extLst>
              <a:ext uri="{FF2B5EF4-FFF2-40B4-BE49-F238E27FC236}">
                <a16:creationId xmlns:a16="http://schemas.microsoft.com/office/drawing/2014/main" id="{19AEC2EA-91B8-5540-BA88-6F3D2F600D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00" name="Rectangle 134">
            <a:extLst>
              <a:ext uri="{FF2B5EF4-FFF2-40B4-BE49-F238E27FC236}">
                <a16:creationId xmlns:a16="http://schemas.microsoft.com/office/drawing/2014/main" id="{32D2180C-C7C9-454D-9D27-A0F15FC9B5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01" name="Rectangle 135">
            <a:extLst>
              <a:ext uri="{FF2B5EF4-FFF2-40B4-BE49-F238E27FC236}">
                <a16:creationId xmlns:a16="http://schemas.microsoft.com/office/drawing/2014/main" id="{BBD9D885-40D9-3E49-BA9C-C0D7FB5BA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02" name="Rectangle 136">
            <a:extLst>
              <a:ext uri="{FF2B5EF4-FFF2-40B4-BE49-F238E27FC236}">
                <a16:creationId xmlns:a16="http://schemas.microsoft.com/office/drawing/2014/main" id="{A9F64048-3056-1D4E-9F35-2A4DDED3C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03" name="Rectangle 137">
            <a:extLst>
              <a:ext uri="{FF2B5EF4-FFF2-40B4-BE49-F238E27FC236}">
                <a16:creationId xmlns:a16="http://schemas.microsoft.com/office/drawing/2014/main" id="{96CD5BB3-150E-7943-B5EE-04106EFCE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04" name="Rectangle 138">
            <a:extLst>
              <a:ext uri="{FF2B5EF4-FFF2-40B4-BE49-F238E27FC236}">
                <a16:creationId xmlns:a16="http://schemas.microsoft.com/office/drawing/2014/main" id="{E1813A7C-7E80-C34F-BF75-5E6B4B1EA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05" name="Rectangle 139">
            <a:extLst>
              <a:ext uri="{FF2B5EF4-FFF2-40B4-BE49-F238E27FC236}">
                <a16:creationId xmlns:a16="http://schemas.microsoft.com/office/drawing/2014/main" id="{4C8F5F33-76C9-E540-AA82-781233E1E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06" name="Rectangle 140">
            <a:extLst>
              <a:ext uri="{FF2B5EF4-FFF2-40B4-BE49-F238E27FC236}">
                <a16:creationId xmlns:a16="http://schemas.microsoft.com/office/drawing/2014/main" id="{5BAC93A8-9DE2-C74C-A7A5-6F9B619F62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07" name="Rectangle 141">
            <a:extLst>
              <a:ext uri="{FF2B5EF4-FFF2-40B4-BE49-F238E27FC236}">
                <a16:creationId xmlns:a16="http://schemas.microsoft.com/office/drawing/2014/main" id="{D7BB7CE4-FFCF-184F-9A57-559B4C8855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08" name="Rectangle 142">
            <a:extLst>
              <a:ext uri="{FF2B5EF4-FFF2-40B4-BE49-F238E27FC236}">
                <a16:creationId xmlns:a16="http://schemas.microsoft.com/office/drawing/2014/main" id="{0B859354-FEC8-A04B-A450-26287BB661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09" name="Rectangle 143">
            <a:extLst>
              <a:ext uri="{FF2B5EF4-FFF2-40B4-BE49-F238E27FC236}">
                <a16:creationId xmlns:a16="http://schemas.microsoft.com/office/drawing/2014/main" id="{36C23593-EC0E-6344-9E46-FE69BF047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10" name="Rectangle 144">
            <a:extLst>
              <a:ext uri="{FF2B5EF4-FFF2-40B4-BE49-F238E27FC236}">
                <a16:creationId xmlns:a16="http://schemas.microsoft.com/office/drawing/2014/main" id="{E889BD02-975B-BC41-BD44-5B769C2DC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11" name="Rectangle 145">
            <a:extLst>
              <a:ext uri="{FF2B5EF4-FFF2-40B4-BE49-F238E27FC236}">
                <a16:creationId xmlns:a16="http://schemas.microsoft.com/office/drawing/2014/main" id="{C3DA5839-E9FC-CE49-ADD9-F00C76DA4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12" name="Rectangle 146">
            <a:extLst>
              <a:ext uri="{FF2B5EF4-FFF2-40B4-BE49-F238E27FC236}">
                <a16:creationId xmlns:a16="http://schemas.microsoft.com/office/drawing/2014/main" id="{CC5F9BE7-26CD-B04E-9743-185F16997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13" name="Rectangle 147">
            <a:extLst>
              <a:ext uri="{FF2B5EF4-FFF2-40B4-BE49-F238E27FC236}">
                <a16:creationId xmlns:a16="http://schemas.microsoft.com/office/drawing/2014/main" id="{2EE09244-D2E8-EE41-98F2-014DE922F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14" name="Rectangle 148">
            <a:extLst>
              <a:ext uri="{FF2B5EF4-FFF2-40B4-BE49-F238E27FC236}">
                <a16:creationId xmlns:a16="http://schemas.microsoft.com/office/drawing/2014/main" id="{7390653D-509F-B34C-A5BC-35CC012E3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15" name="Rectangle 149">
            <a:extLst>
              <a:ext uri="{FF2B5EF4-FFF2-40B4-BE49-F238E27FC236}">
                <a16:creationId xmlns:a16="http://schemas.microsoft.com/office/drawing/2014/main" id="{F5148D2F-46FE-5848-8A11-C89BDAC018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16" name="Rectangle 150">
            <a:extLst>
              <a:ext uri="{FF2B5EF4-FFF2-40B4-BE49-F238E27FC236}">
                <a16:creationId xmlns:a16="http://schemas.microsoft.com/office/drawing/2014/main" id="{2928F03D-FC48-E84B-A413-175935F77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17" name="Freeform 151">
            <a:extLst>
              <a:ext uri="{FF2B5EF4-FFF2-40B4-BE49-F238E27FC236}">
                <a16:creationId xmlns:a16="http://schemas.microsoft.com/office/drawing/2014/main" id="{F352A108-1045-1049-8426-94F8184F2928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18" name="Freeform 152">
            <a:extLst>
              <a:ext uri="{FF2B5EF4-FFF2-40B4-BE49-F238E27FC236}">
                <a16:creationId xmlns:a16="http://schemas.microsoft.com/office/drawing/2014/main" id="{40576286-2215-0D44-B1A2-4290D5EBD6FC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19" name="Freeform 153">
            <a:extLst>
              <a:ext uri="{FF2B5EF4-FFF2-40B4-BE49-F238E27FC236}">
                <a16:creationId xmlns:a16="http://schemas.microsoft.com/office/drawing/2014/main" id="{3F5B81E9-86D5-BA48-8349-91C39B6226F6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20" name="Freeform 154">
            <a:extLst>
              <a:ext uri="{FF2B5EF4-FFF2-40B4-BE49-F238E27FC236}">
                <a16:creationId xmlns:a16="http://schemas.microsoft.com/office/drawing/2014/main" id="{224E2454-6B52-E243-9CA1-F67CBC099D66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21" name="Rectangle 155">
            <a:extLst>
              <a:ext uri="{FF2B5EF4-FFF2-40B4-BE49-F238E27FC236}">
                <a16:creationId xmlns:a16="http://schemas.microsoft.com/office/drawing/2014/main" id="{3B4708EC-E066-6040-B591-2775B1B093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22" name="Freeform 156">
            <a:extLst>
              <a:ext uri="{FF2B5EF4-FFF2-40B4-BE49-F238E27FC236}">
                <a16:creationId xmlns:a16="http://schemas.microsoft.com/office/drawing/2014/main" id="{9F8611F9-E304-5B45-BE09-C01D74BD7E8F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023" name="Freeform 157">
            <a:extLst>
              <a:ext uri="{FF2B5EF4-FFF2-40B4-BE49-F238E27FC236}">
                <a16:creationId xmlns:a16="http://schemas.microsoft.com/office/drawing/2014/main" id="{67480F6D-B0CB-4C4A-9FF1-EA0C052AA39B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24" name="Freeform 158">
            <a:extLst>
              <a:ext uri="{FF2B5EF4-FFF2-40B4-BE49-F238E27FC236}">
                <a16:creationId xmlns:a16="http://schemas.microsoft.com/office/drawing/2014/main" id="{DB92D156-35F6-1A41-B642-2C18DA4AEFDE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025" name="Freeform 159">
            <a:extLst>
              <a:ext uri="{FF2B5EF4-FFF2-40B4-BE49-F238E27FC236}">
                <a16:creationId xmlns:a16="http://schemas.microsoft.com/office/drawing/2014/main" id="{706CB235-439B-3B4C-9EAF-92DFF9FCB858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26" name="Freeform 162">
            <a:extLst>
              <a:ext uri="{FF2B5EF4-FFF2-40B4-BE49-F238E27FC236}">
                <a16:creationId xmlns:a16="http://schemas.microsoft.com/office/drawing/2014/main" id="{DF75F7CF-2A8B-1946-9C95-C9C944505817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027" name="Freeform 163">
            <a:extLst>
              <a:ext uri="{FF2B5EF4-FFF2-40B4-BE49-F238E27FC236}">
                <a16:creationId xmlns:a16="http://schemas.microsoft.com/office/drawing/2014/main" id="{2BA0C3DB-3DDE-DA41-93E5-56D4F713C182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28" name="Freeform 164">
            <a:extLst>
              <a:ext uri="{FF2B5EF4-FFF2-40B4-BE49-F238E27FC236}">
                <a16:creationId xmlns:a16="http://schemas.microsoft.com/office/drawing/2014/main" id="{479C5C70-DB65-424F-8D16-37BF75793ED8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029" name="Freeform 165">
            <a:extLst>
              <a:ext uri="{FF2B5EF4-FFF2-40B4-BE49-F238E27FC236}">
                <a16:creationId xmlns:a16="http://schemas.microsoft.com/office/drawing/2014/main" id="{7872C78D-4EC0-3046-BDF2-27E0B8CAEC35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30" name="Freeform 166">
            <a:extLst>
              <a:ext uri="{FF2B5EF4-FFF2-40B4-BE49-F238E27FC236}">
                <a16:creationId xmlns:a16="http://schemas.microsoft.com/office/drawing/2014/main" id="{96040405-FBBF-7147-82A2-E9CE32570F7D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031" name="Freeform 167">
            <a:extLst>
              <a:ext uri="{FF2B5EF4-FFF2-40B4-BE49-F238E27FC236}">
                <a16:creationId xmlns:a16="http://schemas.microsoft.com/office/drawing/2014/main" id="{6FB484B4-550F-7F4E-AD9C-753B361E50BD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32" name="Freeform 168">
            <a:extLst>
              <a:ext uri="{FF2B5EF4-FFF2-40B4-BE49-F238E27FC236}">
                <a16:creationId xmlns:a16="http://schemas.microsoft.com/office/drawing/2014/main" id="{B909A670-C4AA-1E49-BE0E-2710E808ACAA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033" name="Freeform 169">
            <a:extLst>
              <a:ext uri="{FF2B5EF4-FFF2-40B4-BE49-F238E27FC236}">
                <a16:creationId xmlns:a16="http://schemas.microsoft.com/office/drawing/2014/main" id="{DBD1AD58-4D48-264E-B94E-303E674F09F1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34" name="Freeform 170">
            <a:extLst>
              <a:ext uri="{FF2B5EF4-FFF2-40B4-BE49-F238E27FC236}">
                <a16:creationId xmlns:a16="http://schemas.microsoft.com/office/drawing/2014/main" id="{59578F18-9B1B-AB4D-B924-F70D670A9C75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035" name="Freeform 171">
            <a:extLst>
              <a:ext uri="{FF2B5EF4-FFF2-40B4-BE49-F238E27FC236}">
                <a16:creationId xmlns:a16="http://schemas.microsoft.com/office/drawing/2014/main" id="{1CFD216B-AEE0-9442-BEC2-0C384272DD62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36" name="Freeform 172">
            <a:extLst>
              <a:ext uri="{FF2B5EF4-FFF2-40B4-BE49-F238E27FC236}">
                <a16:creationId xmlns:a16="http://schemas.microsoft.com/office/drawing/2014/main" id="{5D33E77E-D1C9-624D-899F-147F1DD70B67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037" name="Freeform 173">
            <a:extLst>
              <a:ext uri="{FF2B5EF4-FFF2-40B4-BE49-F238E27FC236}">
                <a16:creationId xmlns:a16="http://schemas.microsoft.com/office/drawing/2014/main" id="{9A3F79B9-8CFA-F647-88D6-ABE05E2623F9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38" name="Oval 175">
            <a:extLst>
              <a:ext uri="{FF2B5EF4-FFF2-40B4-BE49-F238E27FC236}">
                <a16:creationId xmlns:a16="http://schemas.microsoft.com/office/drawing/2014/main" id="{1C35D346-5A5A-BB48-929E-6DB0D024D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039" name="Oval 177">
            <a:extLst>
              <a:ext uri="{FF2B5EF4-FFF2-40B4-BE49-F238E27FC236}">
                <a16:creationId xmlns:a16="http://schemas.microsoft.com/office/drawing/2014/main" id="{66654975-E9FA-4F42-A8D4-CB6EC051F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040" name="Rectangle 178">
            <a:extLst>
              <a:ext uri="{FF2B5EF4-FFF2-40B4-BE49-F238E27FC236}">
                <a16:creationId xmlns:a16="http://schemas.microsoft.com/office/drawing/2014/main" id="{659286FA-640A-7B4A-9B52-1E8B4625C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041" name="Title 1">
            <a:extLst>
              <a:ext uri="{FF2B5EF4-FFF2-40B4-BE49-F238E27FC236}">
                <a16:creationId xmlns:a16="http://schemas.microsoft.com/office/drawing/2014/main" id="{FBD5F989-8210-E343-8925-17AB0C9C2376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81042" name="Rectangle 149">
            <a:extLst>
              <a:ext uri="{FF2B5EF4-FFF2-40B4-BE49-F238E27FC236}">
                <a16:creationId xmlns:a16="http://schemas.microsoft.com/office/drawing/2014/main" id="{C05ED44D-C185-5C4B-A5B2-14E16C801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048000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043" name="TextBox 1">
            <a:extLst>
              <a:ext uri="{FF2B5EF4-FFF2-40B4-BE49-F238E27FC236}">
                <a16:creationId xmlns:a16="http://schemas.microsoft.com/office/drawing/2014/main" id="{A6C87054-D7EE-454B-B9ED-A1F36C314E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66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1044" name="TextBox 152">
            <a:extLst>
              <a:ext uri="{FF2B5EF4-FFF2-40B4-BE49-F238E27FC236}">
                <a16:creationId xmlns:a16="http://schemas.microsoft.com/office/drawing/2014/main" id="{5CF078B9-C976-9A44-8747-0823C6E942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6664" y="3459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1045" name="TextBox 154">
            <a:extLst>
              <a:ext uri="{FF2B5EF4-FFF2-40B4-BE49-F238E27FC236}">
                <a16:creationId xmlns:a16="http://schemas.microsoft.com/office/drawing/2014/main" id="{FD9097C8-0A46-BB4C-93FD-FF91F56270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7575" y="56610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1046" name="TextBox 155">
            <a:extLst>
              <a:ext uri="{FF2B5EF4-FFF2-40B4-BE49-F238E27FC236}">
                <a16:creationId xmlns:a16="http://schemas.microsoft.com/office/drawing/2014/main" id="{CF4FAD44-57F2-2448-B372-A5299DB3F0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1047" name="TextBox 156">
            <a:extLst>
              <a:ext uri="{FF2B5EF4-FFF2-40B4-BE49-F238E27FC236}">
                <a16:creationId xmlns:a16="http://schemas.microsoft.com/office/drawing/2014/main" id="{C906F0A7-94B4-6247-91F9-48D8BDE40F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1048" name="TextBox 157">
            <a:extLst>
              <a:ext uri="{FF2B5EF4-FFF2-40B4-BE49-F238E27FC236}">
                <a16:creationId xmlns:a16="http://schemas.microsoft.com/office/drawing/2014/main" id="{D12A647C-EA46-BF40-B578-BC1896560C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6" y="7064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1049" name="TextBox 158">
            <a:extLst>
              <a:ext uri="{FF2B5EF4-FFF2-40B4-BE49-F238E27FC236}">
                <a16:creationId xmlns:a16="http://schemas.microsoft.com/office/drawing/2014/main" id="{738D364B-F23A-8546-A990-C03489CB8E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1050" name="Rectangle 9">
            <a:extLst>
              <a:ext uri="{FF2B5EF4-FFF2-40B4-BE49-F238E27FC236}">
                <a16:creationId xmlns:a16="http://schemas.microsoft.com/office/drawing/2014/main" id="{DCAC69B9-EBF2-FA4F-8FD8-FC8B7B6B5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9764" y="1827214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051" name="Rectangle 9">
            <a:extLst>
              <a:ext uri="{FF2B5EF4-FFF2-40B4-BE49-F238E27FC236}">
                <a16:creationId xmlns:a16="http://schemas.microsoft.com/office/drawing/2014/main" id="{85D3158D-B6DA-AD4D-813F-7030F3F76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2044700"/>
            <a:ext cx="593725" cy="24288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052" name="TextBox 161">
            <a:extLst>
              <a:ext uri="{FF2B5EF4-FFF2-40B4-BE49-F238E27FC236}">
                <a16:creationId xmlns:a16="http://schemas.microsoft.com/office/drawing/2014/main" id="{B92CDD5D-77B3-3C4A-84BB-687FFD1AEE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9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1053" name="TextBox 162">
            <a:extLst>
              <a:ext uri="{FF2B5EF4-FFF2-40B4-BE49-F238E27FC236}">
                <a16:creationId xmlns:a16="http://schemas.microsoft.com/office/drawing/2014/main" id="{067580CE-CBA8-0F47-9111-F51259A548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1054" name="TextBox 163">
            <a:extLst>
              <a:ext uri="{FF2B5EF4-FFF2-40B4-BE49-F238E27FC236}">
                <a16:creationId xmlns:a16="http://schemas.microsoft.com/office/drawing/2014/main" id="{5E8107E3-87E6-9841-B167-3CF238D1BA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1" y="4313238"/>
            <a:ext cx="39290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But these zeros loop around ...</a:t>
            </a:r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Line 31">
            <a:extLst>
              <a:ext uri="{FF2B5EF4-FFF2-40B4-BE49-F238E27FC236}">
                <a16:creationId xmlns:a16="http://schemas.microsoft.com/office/drawing/2014/main" id="{C2B76A31-8050-0240-9531-5374B3E2E7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2" name="Line 32">
            <a:extLst>
              <a:ext uri="{FF2B5EF4-FFF2-40B4-BE49-F238E27FC236}">
                <a16:creationId xmlns:a16="http://schemas.microsoft.com/office/drawing/2014/main" id="{39A614B7-3169-3E42-AACC-DDB7DDC121A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3" name="Line 33">
            <a:extLst>
              <a:ext uri="{FF2B5EF4-FFF2-40B4-BE49-F238E27FC236}">
                <a16:creationId xmlns:a16="http://schemas.microsoft.com/office/drawing/2014/main" id="{81913E55-FFA1-D741-BBAF-A012610F1D0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4" name="Line 34">
            <a:extLst>
              <a:ext uri="{FF2B5EF4-FFF2-40B4-BE49-F238E27FC236}">
                <a16:creationId xmlns:a16="http://schemas.microsoft.com/office/drawing/2014/main" id="{FCBCFE02-812F-FA45-9049-85373150740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5" name="Line 35">
            <a:extLst>
              <a:ext uri="{FF2B5EF4-FFF2-40B4-BE49-F238E27FC236}">
                <a16:creationId xmlns:a16="http://schemas.microsoft.com/office/drawing/2014/main" id="{6A9039DB-DCCB-004D-B27B-3BF151287C9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6" name="Line 36">
            <a:extLst>
              <a:ext uri="{FF2B5EF4-FFF2-40B4-BE49-F238E27FC236}">
                <a16:creationId xmlns:a16="http://schemas.microsoft.com/office/drawing/2014/main" id="{4CD6D0A1-2E1D-964A-88BA-C5E1DF8176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7" name="Line 37">
            <a:extLst>
              <a:ext uri="{FF2B5EF4-FFF2-40B4-BE49-F238E27FC236}">
                <a16:creationId xmlns:a16="http://schemas.microsoft.com/office/drawing/2014/main" id="{7F0A629A-5273-1F48-9926-284B590924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8" name="Line 38">
            <a:extLst>
              <a:ext uri="{FF2B5EF4-FFF2-40B4-BE49-F238E27FC236}">
                <a16:creationId xmlns:a16="http://schemas.microsoft.com/office/drawing/2014/main" id="{765B2BDB-F2DC-844D-A39B-FCEE56282CF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9" name="Line 39">
            <a:extLst>
              <a:ext uri="{FF2B5EF4-FFF2-40B4-BE49-F238E27FC236}">
                <a16:creationId xmlns:a16="http://schemas.microsoft.com/office/drawing/2014/main" id="{E40A37EA-01E4-5341-B4BB-54AC65807E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0" name="Line 40">
            <a:extLst>
              <a:ext uri="{FF2B5EF4-FFF2-40B4-BE49-F238E27FC236}">
                <a16:creationId xmlns:a16="http://schemas.microsoft.com/office/drawing/2014/main" id="{4CA31B11-1255-2649-9E4C-67876169CE6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1" name="Line 42">
            <a:extLst>
              <a:ext uri="{FF2B5EF4-FFF2-40B4-BE49-F238E27FC236}">
                <a16:creationId xmlns:a16="http://schemas.microsoft.com/office/drawing/2014/main" id="{4CBC0770-A106-B04F-A1E6-096AE593891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2" name="Freeform 43">
            <a:extLst>
              <a:ext uri="{FF2B5EF4-FFF2-40B4-BE49-F238E27FC236}">
                <a16:creationId xmlns:a16="http://schemas.microsoft.com/office/drawing/2014/main" id="{543346FA-37EC-084E-B742-C50EB43F78F5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3" name="Freeform 44">
            <a:extLst>
              <a:ext uri="{FF2B5EF4-FFF2-40B4-BE49-F238E27FC236}">
                <a16:creationId xmlns:a16="http://schemas.microsoft.com/office/drawing/2014/main" id="{654C2033-7503-0341-922E-8421DEDB0367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4" name="Freeform 45">
            <a:extLst>
              <a:ext uri="{FF2B5EF4-FFF2-40B4-BE49-F238E27FC236}">
                <a16:creationId xmlns:a16="http://schemas.microsoft.com/office/drawing/2014/main" id="{4212B18F-04C5-5D43-85BA-5B29AA8E37A6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5" name="Freeform 46">
            <a:extLst>
              <a:ext uri="{FF2B5EF4-FFF2-40B4-BE49-F238E27FC236}">
                <a16:creationId xmlns:a16="http://schemas.microsoft.com/office/drawing/2014/main" id="{AB30BBBB-F846-F547-9D30-BC3FAA9293CC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6" name="Line 47">
            <a:extLst>
              <a:ext uri="{FF2B5EF4-FFF2-40B4-BE49-F238E27FC236}">
                <a16:creationId xmlns:a16="http://schemas.microsoft.com/office/drawing/2014/main" id="{F4119D4A-A115-D946-A909-887747F989A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7" name="Line 48">
            <a:extLst>
              <a:ext uri="{FF2B5EF4-FFF2-40B4-BE49-F238E27FC236}">
                <a16:creationId xmlns:a16="http://schemas.microsoft.com/office/drawing/2014/main" id="{AF08CE89-46B8-3D4C-A7FC-355C92DFA8AA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8" name="Freeform 49">
            <a:extLst>
              <a:ext uri="{FF2B5EF4-FFF2-40B4-BE49-F238E27FC236}">
                <a16:creationId xmlns:a16="http://schemas.microsoft.com/office/drawing/2014/main" id="{7C51C30C-17DD-C54B-A585-45685B038795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9" name="Freeform 50">
            <a:extLst>
              <a:ext uri="{FF2B5EF4-FFF2-40B4-BE49-F238E27FC236}">
                <a16:creationId xmlns:a16="http://schemas.microsoft.com/office/drawing/2014/main" id="{27E5D6A8-078B-D34D-BAE6-1D38424D793A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0" name="Freeform 51">
            <a:extLst>
              <a:ext uri="{FF2B5EF4-FFF2-40B4-BE49-F238E27FC236}">
                <a16:creationId xmlns:a16="http://schemas.microsoft.com/office/drawing/2014/main" id="{C78DB85D-B43A-CA4C-AED2-3544C1BFB8AD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1" name="Freeform 52">
            <a:extLst>
              <a:ext uri="{FF2B5EF4-FFF2-40B4-BE49-F238E27FC236}">
                <a16:creationId xmlns:a16="http://schemas.microsoft.com/office/drawing/2014/main" id="{AD872584-A967-ED4A-81F2-22F139D7FF30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2" name="Line 53">
            <a:extLst>
              <a:ext uri="{FF2B5EF4-FFF2-40B4-BE49-F238E27FC236}">
                <a16:creationId xmlns:a16="http://schemas.microsoft.com/office/drawing/2014/main" id="{373FD8A7-F0BB-4C4A-BBE0-FA3CD7EA49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3" name="Line 54">
            <a:extLst>
              <a:ext uri="{FF2B5EF4-FFF2-40B4-BE49-F238E27FC236}">
                <a16:creationId xmlns:a16="http://schemas.microsoft.com/office/drawing/2014/main" id="{799F819F-DD79-0841-94D8-8ADCCE782D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4" name="Freeform 55">
            <a:extLst>
              <a:ext uri="{FF2B5EF4-FFF2-40B4-BE49-F238E27FC236}">
                <a16:creationId xmlns:a16="http://schemas.microsoft.com/office/drawing/2014/main" id="{44260FCC-2326-8F44-B99E-ECF80285FA00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5" name="Freeform 56">
            <a:extLst>
              <a:ext uri="{FF2B5EF4-FFF2-40B4-BE49-F238E27FC236}">
                <a16:creationId xmlns:a16="http://schemas.microsoft.com/office/drawing/2014/main" id="{481859A8-9712-474A-B6FA-7CC976179CD7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6" name="Freeform 57">
            <a:extLst>
              <a:ext uri="{FF2B5EF4-FFF2-40B4-BE49-F238E27FC236}">
                <a16:creationId xmlns:a16="http://schemas.microsoft.com/office/drawing/2014/main" id="{C7C8D673-6517-CE47-93A0-9B72B364B250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947" name="Oval 58">
            <a:extLst>
              <a:ext uri="{FF2B5EF4-FFF2-40B4-BE49-F238E27FC236}">
                <a16:creationId xmlns:a16="http://schemas.microsoft.com/office/drawing/2014/main" id="{8BBBFDB4-6FEE-9C45-B1A6-AE02CE86A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948" name="Freeform 59">
            <a:extLst>
              <a:ext uri="{FF2B5EF4-FFF2-40B4-BE49-F238E27FC236}">
                <a16:creationId xmlns:a16="http://schemas.microsoft.com/office/drawing/2014/main" id="{B53D648E-5AB1-F04F-AA50-3D01EC3068C2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949" name="Oval 60">
            <a:extLst>
              <a:ext uri="{FF2B5EF4-FFF2-40B4-BE49-F238E27FC236}">
                <a16:creationId xmlns:a16="http://schemas.microsoft.com/office/drawing/2014/main" id="{88060FBC-9F9F-5E45-8D3B-6855FB4B8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950" name="Line 61">
            <a:extLst>
              <a:ext uri="{FF2B5EF4-FFF2-40B4-BE49-F238E27FC236}">
                <a16:creationId xmlns:a16="http://schemas.microsoft.com/office/drawing/2014/main" id="{78507D85-C97F-0446-8357-AF4C8F6AC8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1" name="Line 62">
            <a:extLst>
              <a:ext uri="{FF2B5EF4-FFF2-40B4-BE49-F238E27FC236}">
                <a16:creationId xmlns:a16="http://schemas.microsoft.com/office/drawing/2014/main" id="{ACE79D28-D652-2846-A3F6-D1C2295F7C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2" name="Line 63">
            <a:extLst>
              <a:ext uri="{FF2B5EF4-FFF2-40B4-BE49-F238E27FC236}">
                <a16:creationId xmlns:a16="http://schemas.microsoft.com/office/drawing/2014/main" id="{BA4981F3-5A4D-C744-B613-2377F4D0A2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3" name="Line 64">
            <a:extLst>
              <a:ext uri="{FF2B5EF4-FFF2-40B4-BE49-F238E27FC236}">
                <a16:creationId xmlns:a16="http://schemas.microsoft.com/office/drawing/2014/main" id="{A5E3A6D1-3EFD-FE45-8701-DA6B1D4BC42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4" name="Rectangle 65">
            <a:extLst>
              <a:ext uri="{FF2B5EF4-FFF2-40B4-BE49-F238E27FC236}">
                <a16:creationId xmlns:a16="http://schemas.microsoft.com/office/drawing/2014/main" id="{D5A165AC-2BC3-6949-94B1-865C91406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1955" name="Rectangle 66">
            <a:extLst>
              <a:ext uri="{FF2B5EF4-FFF2-40B4-BE49-F238E27FC236}">
                <a16:creationId xmlns:a16="http://schemas.microsoft.com/office/drawing/2014/main" id="{178B6E7E-4F00-3B4D-98ED-8C91A9B004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1956" name="Rectangle 67">
            <a:extLst>
              <a:ext uri="{FF2B5EF4-FFF2-40B4-BE49-F238E27FC236}">
                <a16:creationId xmlns:a16="http://schemas.microsoft.com/office/drawing/2014/main" id="{1A971C54-3FD3-8D42-8AE9-C782B68F1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1957" name="Rectangle 68">
            <a:extLst>
              <a:ext uri="{FF2B5EF4-FFF2-40B4-BE49-F238E27FC236}">
                <a16:creationId xmlns:a16="http://schemas.microsoft.com/office/drawing/2014/main" id="{1ACAEB07-3260-C84D-B198-636B12DFE4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58" name="Rectangle 69">
            <a:extLst>
              <a:ext uri="{FF2B5EF4-FFF2-40B4-BE49-F238E27FC236}">
                <a16:creationId xmlns:a16="http://schemas.microsoft.com/office/drawing/2014/main" id="{9185AF5D-08DB-6A42-B9BC-380AF0882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59" name="Rectangle 70">
            <a:extLst>
              <a:ext uri="{FF2B5EF4-FFF2-40B4-BE49-F238E27FC236}">
                <a16:creationId xmlns:a16="http://schemas.microsoft.com/office/drawing/2014/main" id="{E7402575-779F-8C4F-A6AF-710682EC67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60" name="Rectangle 71">
            <a:extLst>
              <a:ext uri="{FF2B5EF4-FFF2-40B4-BE49-F238E27FC236}">
                <a16:creationId xmlns:a16="http://schemas.microsoft.com/office/drawing/2014/main" id="{0C6C5CC0-BCE2-0943-86AC-D3A82436E6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61" name="Rectangle 72">
            <a:extLst>
              <a:ext uri="{FF2B5EF4-FFF2-40B4-BE49-F238E27FC236}">
                <a16:creationId xmlns:a16="http://schemas.microsoft.com/office/drawing/2014/main" id="{3B5A3217-6B33-0742-B5AF-08D9B987D7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62" name="Rectangle 73">
            <a:extLst>
              <a:ext uri="{FF2B5EF4-FFF2-40B4-BE49-F238E27FC236}">
                <a16:creationId xmlns:a16="http://schemas.microsoft.com/office/drawing/2014/main" id="{736F96E0-382C-9441-8EBC-493D10EC1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63" name="Rectangle 74">
            <a:extLst>
              <a:ext uri="{FF2B5EF4-FFF2-40B4-BE49-F238E27FC236}">
                <a16:creationId xmlns:a16="http://schemas.microsoft.com/office/drawing/2014/main" id="{B52F4041-A2A0-CA4C-943F-5E93CE351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64" name="Rectangle 75">
            <a:extLst>
              <a:ext uri="{FF2B5EF4-FFF2-40B4-BE49-F238E27FC236}">
                <a16:creationId xmlns:a16="http://schemas.microsoft.com/office/drawing/2014/main" id="{6DB204F1-D1FE-6642-B09A-DA99AC804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65" name="Rectangle 76">
            <a:extLst>
              <a:ext uri="{FF2B5EF4-FFF2-40B4-BE49-F238E27FC236}">
                <a16:creationId xmlns:a16="http://schemas.microsoft.com/office/drawing/2014/main" id="{5E62E696-624B-AF4B-B309-4E8B5F80B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66" name="Rectangle 77">
            <a:extLst>
              <a:ext uri="{FF2B5EF4-FFF2-40B4-BE49-F238E27FC236}">
                <a16:creationId xmlns:a16="http://schemas.microsoft.com/office/drawing/2014/main" id="{96AFB6B0-6E9B-DC40-BB3A-18ABA485F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67" name="Rectangle 78">
            <a:extLst>
              <a:ext uri="{FF2B5EF4-FFF2-40B4-BE49-F238E27FC236}">
                <a16:creationId xmlns:a16="http://schemas.microsoft.com/office/drawing/2014/main" id="{71980261-745A-0344-81BB-0A39BBB24A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68" name="Rectangle 79">
            <a:extLst>
              <a:ext uri="{FF2B5EF4-FFF2-40B4-BE49-F238E27FC236}">
                <a16:creationId xmlns:a16="http://schemas.microsoft.com/office/drawing/2014/main" id="{5CDBB3D4-AD48-D54E-80B5-5F719CBB82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69" name="Rectangle 80">
            <a:extLst>
              <a:ext uri="{FF2B5EF4-FFF2-40B4-BE49-F238E27FC236}">
                <a16:creationId xmlns:a16="http://schemas.microsoft.com/office/drawing/2014/main" id="{A2D3B13A-C40B-7D40-983B-250898764D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70" name="Rectangle 81">
            <a:extLst>
              <a:ext uri="{FF2B5EF4-FFF2-40B4-BE49-F238E27FC236}">
                <a16:creationId xmlns:a16="http://schemas.microsoft.com/office/drawing/2014/main" id="{583A47C3-CECD-0744-9970-333518B1DC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71" name="Rectangle 82">
            <a:extLst>
              <a:ext uri="{FF2B5EF4-FFF2-40B4-BE49-F238E27FC236}">
                <a16:creationId xmlns:a16="http://schemas.microsoft.com/office/drawing/2014/main" id="{DE2CB840-7D24-744A-BFA1-828EC5BFC1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72" name="Rectangle 83">
            <a:extLst>
              <a:ext uri="{FF2B5EF4-FFF2-40B4-BE49-F238E27FC236}">
                <a16:creationId xmlns:a16="http://schemas.microsoft.com/office/drawing/2014/main" id="{CCCDF437-328D-2449-B1DF-8B676973DB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73" name="Rectangle 84">
            <a:extLst>
              <a:ext uri="{FF2B5EF4-FFF2-40B4-BE49-F238E27FC236}">
                <a16:creationId xmlns:a16="http://schemas.microsoft.com/office/drawing/2014/main" id="{920A1D9E-B51C-2D46-80D3-EEAB09D41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74" name="Rectangle 85">
            <a:extLst>
              <a:ext uri="{FF2B5EF4-FFF2-40B4-BE49-F238E27FC236}">
                <a16:creationId xmlns:a16="http://schemas.microsoft.com/office/drawing/2014/main" id="{C88232E5-FE63-8943-B665-FE6F28FD5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75" name="Rectangle 86">
            <a:extLst>
              <a:ext uri="{FF2B5EF4-FFF2-40B4-BE49-F238E27FC236}">
                <a16:creationId xmlns:a16="http://schemas.microsoft.com/office/drawing/2014/main" id="{47FBAC89-393B-5C47-B8C3-53BD888812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76" name="Freeform 87">
            <a:extLst>
              <a:ext uri="{FF2B5EF4-FFF2-40B4-BE49-F238E27FC236}">
                <a16:creationId xmlns:a16="http://schemas.microsoft.com/office/drawing/2014/main" id="{9D14ACB0-CCF3-3443-A535-FBBF5D6E71D5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7" name="Line 88">
            <a:extLst>
              <a:ext uri="{FF2B5EF4-FFF2-40B4-BE49-F238E27FC236}">
                <a16:creationId xmlns:a16="http://schemas.microsoft.com/office/drawing/2014/main" id="{708BE993-58EB-8D4A-A278-772C4D5E94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8" name="Freeform 89">
            <a:extLst>
              <a:ext uri="{FF2B5EF4-FFF2-40B4-BE49-F238E27FC236}">
                <a16:creationId xmlns:a16="http://schemas.microsoft.com/office/drawing/2014/main" id="{A466C53A-CF59-E44E-B3A0-66A34B9C9B66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9" name="Line 90">
            <a:extLst>
              <a:ext uri="{FF2B5EF4-FFF2-40B4-BE49-F238E27FC236}">
                <a16:creationId xmlns:a16="http://schemas.microsoft.com/office/drawing/2014/main" id="{FF51F427-5BE9-C343-BC94-A7AD9689857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0" name="Freeform 91">
            <a:extLst>
              <a:ext uri="{FF2B5EF4-FFF2-40B4-BE49-F238E27FC236}">
                <a16:creationId xmlns:a16="http://schemas.microsoft.com/office/drawing/2014/main" id="{CD54134A-D969-3B4D-B12D-D6AB7838892B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1" name="Line 92">
            <a:extLst>
              <a:ext uri="{FF2B5EF4-FFF2-40B4-BE49-F238E27FC236}">
                <a16:creationId xmlns:a16="http://schemas.microsoft.com/office/drawing/2014/main" id="{A413C40D-6DC5-B149-9E5B-6B7580BC4C0C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2" name="Freeform 93">
            <a:extLst>
              <a:ext uri="{FF2B5EF4-FFF2-40B4-BE49-F238E27FC236}">
                <a16:creationId xmlns:a16="http://schemas.microsoft.com/office/drawing/2014/main" id="{3377684C-E0FE-3345-A750-B47BA1FB8683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3" name="Line 94">
            <a:extLst>
              <a:ext uri="{FF2B5EF4-FFF2-40B4-BE49-F238E27FC236}">
                <a16:creationId xmlns:a16="http://schemas.microsoft.com/office/drawing/2014/main" id="{F2EFDF52-026F-EB40-87E5-0DB530AB195C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4" name="Freeform 95">
            <a:extLst>
              <a:ext uri="{FF2B5EF4-FFF2-40B4-BE49-F238E27FC236}">
                <a16:creationId xmlns:a16="http://schemas.microsoft.com/office/drawing/2014/main" id="{153C945E-C693-904F-B6C5-FCC2C3A5B64D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5" name="Line 96">
            <a:extLst>
              <a:ext uri="{FF2B5EF4-FFF2-40B4-BE49-F238E27FC236}">
                <a16:creationId xmlns:a16="http://schemas.microsoft.com/office/drawing/2014/main" id="{83009A9D-B7CC-6A43-873C-241B2F1C7CD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6" name="Freeform 97">
            <a:extLst>
              <a:ext uri="{FF2B5EF4-FFF2-40B4-BE49-F238E27FC236}">
                <a16:creationId xmlns:a16="http://schemas.microsoft.com/office/drawing/2014/main" id="{77DF11C7-6553-984B-B089-0747D0EF4890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7" name="Line 98">
            <a:extLst>
              <a:ext uri="{FF2B5EF4-FFF2-40B4-BE49-F238E27FC236}">
                <a16:creationId xmlns:a16="http://schemas.microsoft.com/office/drawing/2014/main" id="{7D39D18A-3337-FA4A-811F-F7A210A28D0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8" name="Freeform 99">
            <a:extLst>
              <a:ext uri="{FF2B5EF4-FFF2-40B4-BE49-F238E27FC236}">
                <a16:creationId xmlns:a16="http://schemas.microsoft.com/office/drawing/2014/main" id="{BC215695-56D2-9F44-B2C8-4D49219CBC4B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9" name="Line 100">
            <a:extLst>
              <a:ext uri="{FF2B5EF4-FFF2-40B4-BE49-F238E27FC236}">
                <a16:creationId xmlns:a16="http://schemas.microsoft.com/office/drawing/2014/main" id="{47876BCE-E6DA-1540-B877-6B917E4FFB04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0" name="Freeform 101">
            <a:extLst>
              <a:ext uri="{FF2B5EF4-FFF2-40B4-BE49-F238E27FC236}">
                <a16:creationId xmlns:a16="http://schemas.microsoft.com/office/drawing/2014/main" id="{E38C8B8C-C695-1B4B-92F5-75314F926BFE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1" name="Line 102">
            <a:extLst>
              <a:ext uri="{FF2B5EF4-FFF2-40B4-BE49-F238E27FC236}">
                <a16:creationId xmlns:a16="http://schemas.microsoft.com/office/drawing/2014/main" id="{5D3998CE-2EC2-5346-96BF-EA7EA79B5E40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2" name="Rectangle 103">
            <a:extLst>
              <a:ext uri="{FF2B5EF4-FFF2-40B4-BE49-F238E27FC236}">
                <a16:creationId xmlns:a16="http://schemas.microsoft.com/office/drawing/2014/main" id="{4E48142D-4B3D-D34D-8CF0-29B755EED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993" name="Rectangle 104">
            <a:extLst>
              <a:ext uri="{FF2B5EF4-FFF2-40B4-BE49-F238E27FC236}">
                <a16:creationId xmlns:a16="http://schemas.microsoft.com/office/drawing/2014/main" id="{655FDA28-1875-EB41-9BAA-4BC5A4472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994" name="Freeform 105">
            <a:extLst>
              <a:ext uri="{FF2B5EF4-FFF2-40B4-BE49-F238E27FC236}">
                <a16:creationId xmlns:a16="http://schemas.microsoft.com/office/drawing/2014/main" id="{DC8B3E25-3BF9-F240-BF2B-FB141202C8C3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995" name="Line 106">
            <a:extLst>
              <a:ext uri="{FF2B5EF4-FFF2-40B4-BE49-F238E27FC236}">
                <a16:creationId xmlns:a16="http://schemas.microsoft.com/office/drawing/2014/main" id="{49B7290C-5954-3A4C-955B-672E12D3A4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6" name="Rectangle 107">
            <a:extLst>
              <a:ext uri="{FF2B5EF4-FFF2-40B4-BE49-F238E27FC236}">
                <a16:creationId xmlns:a16="http://schemas.microsoft.com/office/drawing/2014/main" id="{AACF4B70-980E-7646-B2EF-9E35D03F0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97" name="Rectangle 108">
            <a:extLst>
              <a:ext uri="{FF2B5EF4-FFF2-40B4-BE49-F238E27FC236}">
                <a16:creationId xmlns:a16="http://schemas.microsoft.com/office/drawing/2014/main" id="{1725C216-8294-D44E-9B39-D2E1E895C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98" name="Rectangle 109">
            <a:extLst>
              <a:ext uri="{FF2B5EF4-FFF2-40B4-BE49-F238E27FC236}">
                <a16:creationId xmlns:a16="http://schemas.microsoft.com/office/drawing/2014/main" id="{F4ABE327-3094-DA4B-BAC0-73306554F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1999" name="Rectangle 110">
            <a:extLst>
              <a:ext uri="{FF2B5EF4-FFF2-40B4-BE49-F238E27FC236}">
                <a16:creationId xmlns:a16="http://schemas.microsoft.com/office/drawing/2014/main" id="{4B1EF7FB-7D86-A24E-A31D-1C166DCC9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00" name="Rectangle 111">
            <a:extLst>
              <a:ext uri="{FF2B5EF4-FFF2-40B4-BE49-F238E27FC236}">
                <a16:creationId xmlns:a16="http://schemas.microsoft.com/office/drawing/2014/main" id="{ED0CDC45-46F6-B249-BE12-4159CBCF09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01" name="Rectangle 112">
            <a:extLst>
              <a:ext uri="{FF2B5EF4-FFF2-40B4-BE49-F238E27FC236}">
                <a16:creationId xmlns:a16="http://schemas.microsoft.com/office/drawing/2014/main" id="{47D27269-4010-464D-82A1-2EDED41EFE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02" name="Rectangle 113">
            <a:extLst>
              <a:ext uri="{FF2B5EF4-FFF2-40B4-BE49-F238E27FC236}">
                <a16:creationId xmlns:a16="http://schemas.microsoft.com/office/drawing/2014/main" id="{43687587-09F5-BD4F-9FF2-0F567CD4E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03" name="Rectangle 114">
            <a:extLst>
              <a:ext uri="{FF2B5EF4-FFF2-40B4-BE49-F238E27FC236}">
                <a16:creationId xmlns:a16="http://schemas.microsoft.com/office/drawing/2014/main" id="{5F3296D3-CA63-5746-A3E2-E79FA7A66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04" name="Rectangle 115">
            <a:extLst>
              <a:ext uri="{FF2B5EF4-FFF2-40B4-BE49-F238E27FC236}">
                <a16:creationId xmlns:a16="http://schemas.microsoft.com/office/drawing/2014/main" id="{E73C36A6-CD04-F743-A515-258B0F65A2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05" name="Rectangle 116">
            <a:extLst>
              <a:ext uri="{FF2B5EF4-FFF2-40B4-BE49-F238E27FC236}">
                <a16:creationId xmlns:a16="http://schemas.microsoft.com/office/drawing/2014/main" id="{470B3A32-9CCD-5640-9AC8-AF07DB11E0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06" name="Rectangle 117">
            <a:extLst>
              <a:ext uri="{FF2B5EF4-FFF2-40B4-BE49-F238E27FC236}">
                <a16:creationId xmlns:a16="http://schemas.microsoft.com/office/drawing/2014/main" id="{12EDF819-0D7D-A745-8553-29C297967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07" name="Rectangle 118">
            <a:extLst>
              <a:ext uri="{FF2B5EF4-FFF2-40B4-BE49-F238E27FC236}">
                <a16:creationId xmlns:a16="http://schemas.microsoft.com/office/drawing/2014/main" id="{E4A6CE0E-853F-E748-ABF5-D09E08D9E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08" name="Rectangle 119">
            <a:extLst>
              <a:ext uri="{FF2B5EF4-FFF2-40B4-BE49-F238E27FC236}">
                <a16:creationId xmlns:a16="http://schemas.microsoft.com/office/drawing/2014/main" id="{3461DD92-E452-EA4A-8F83-9FDE2D2AA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09" name="Rectangle 120">
            <a:extLst>
              <a:ext uri="{FF2B5EF4-FFF2-40B4-BE49-F238E27FC236}">
                <a16:creationId xmlns:a16="http://schemas.microsoft.com/office/drawing/2014/main" id="{F4DCF734-D154-B847-AB70-66C89761C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10" name="Rectangle 121">
            <a:extLst>
              <a:ext uri="{FF2B5EF4-FFF2-40B4-BE49-F238E27FC236}">
                <a16:creationId xmlns:a16="http://schemas.microsoft.com/office/drawing/2014/main" id="{9DE6B4E9-9036-C54B-9053-526337E5F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11" name="Rectangle 122">
            <a:extLst>
              <a:ext uri="{FF2B5EF4-FFF2-40B4-BE49-F238E27FC236}">
                <a16:creationId xmlns:a16="http://schemas.microsoft.com/office/drawing/2014/main" id="{A37AB7A6-9037-2942-A332-D6A41F43C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12" name="Rectangle 123">
            <a:extLst>
              <a:ext uri="{FF2B5EF4-FFF2-40B4-BE49-F238E27FC236}">
                <a16:creationId xmlns:a16="http://schemas.microsoft.com/office/drawing/2014/main" id="{30B6ED48-B22C-174D-9982-4B7D359D9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13" name="Rectangle 124">
            <a:extLst>
              <a:ext uri="{FF2B5EF4-FFF2-40B4-BE49-F238E27FC236}">
                <a16:creationId xmlns:a16="http://schemas.microsoft.com/office/drawing/2014/main" id="{FBB56845-4683-1847-B3BA-CC2B0A50A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14" name="Rectangle 125">
            <a:extLst>
              <a:ext uri="{FF2B5EF4-FFF2-40B4-BE49-F238E27FC236}">
                <a16:creationId xmlns:a16="http://schemas.microsoft.com/office/drawing/2014/main" id="{8018F23F-0371-2B4F-929B-9E25F68E80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15" name="Rectangle 126">
            <a:extLst>
              <a:ext uri="{FF2B5EF4-FFF2-40B4-BE49-F238E27FC236}">
                <a16:creationId xmlns:a16="http://schemas.microsoft.com/office/drawing/2014/main" id="{F4E72168-E3CA-E945-A29B-02F6601AF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16" name="Rectangle 127">
            <a:extLst>
              <a:ext uri="{FF2B5EF4-FFF2-40B4-BE49-F238E27FC236}">
                <a16:creationId xmlns:a16="http://schemas.microsoft.com/office/drawing/2014/main" id="{BC5D6256-3326-7045-9C81-D16FEABE4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17" name="Rectangle 128">
            <a:extLst>
              <a:ext uri="{FF2B5EF4-FFF2-40B4-BE49-F238E27FC236}">
                <a16:creationId xmlns:a16="http://schemas.microsoft.com/office/drawing/2014/main" id="{2CEC0CF3-5435-6E49-9BC9-955F3EFE1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18" name="Rectangle 129">
            <a:extLst>
              <a:ext uri="{FF2B5EF4-FFF2-40B4-BE49-F238E27FC236}">
                <a16:creationId xmlns:a16="http://schemas.microsoft.com/office/drawing/2014/main" id="{C2AAC6E9-546B-0C46-BC0A-17DBF90CA3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19" name="Rectangle 130">
            <a:extLst>
              <a:ext uri="{FF2B5EF4-FFF2-40B4-BE49-F238E27FC236}">
                <a16:creationId xmlns:a16="http://schemas.microsoft.com/office/drawing/2014/main" id="{B8D9AFE6-7B32-B147-9C4F-5CB340ED2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20" name="Rectangle 131">
            <a:extLst>
              <a:ext uri="{FF2B5EF4-FFF2-40B4-BE49-F238E27FC236}">
                <a16:creationId xmlns:a16="http://schemas.microsoft.com/office/drawing/2014/main" id="{34340A34-3947-D34C-BC04-366412A17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21" name="Rectangle 132">
            <a:extLst>
              <a:ext uri="{FF2B5EF4-FFF2-40B4-BE49-F238E27FC236}">
                <a16:creationId xmlns:a16="http://schemas.microsoft.com/office/drawing/2014/main" id="{EE18014D-6229-8C4E-A233-4E36F0300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22" name="Rectangle 133">
            <a:extLst>
              <a:ext uri="{FF2B5EF4-FFF2-40B4-BE49-F238E27FC236}">
                <a16:creationId xmlns:a16="http://schemas.microsoft.com/office/drawing/2014/main" id="{8081291D-89C2-9D47-BECC-47B4755BE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23" name="Rectangle 134">
            <a:extLst>
              <a:ext uri="{FF2B5EF4-FFF2-40B4-BE49-F238E27FC236}">
                <a16:creationId xmlns:a16="http://schemas.microsoft.com/office/drawing/2014/main" id="{E271ECD9-D97E-6547-A23E-D808CF217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24" name="Rectangle 135">
            <a:extLst>
              <a:ext uri="{FF2B5EF4-FFF2-40B4-BE49-F238E27FC236}">
                <a16:creationId xmlns:a16="http://schemas.microsoft.com/office/drawing/2014/main" id="{FF45A219-072C-5E4D-ACB7-AFD938BBB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25" name="Rectangle 136">
            <a:extLst>
              <a:ext uri="{FF2B5EF4-FFF2-40B4-BE49-F238E27FC236}">
                <a16:creationId xmlns:a16="http://schemas.microsoft.com/office/drawing/2014/main" id="{9871A093-8C15-A441-AF08-43AD588728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26" name="Rectangle 137">
            <a:extLst>
              <a:ext uri="{FF2B5EF4-FFF2-40B4-BE49-F238E27FC236}">
                <a16:creationId xmlns:a16="http://schemas.microsoft.com/office/drawing/2014/main" id="{D69A2C7F-BBBB-6E47-BCC1-974BD09E5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27" name="Rectangle 138">
            <a:extLst>
              <a:ext uri="{FF2B5EF4-FFF2-40B4-BE49-F238E27FC236}">
                <a16:creationId xmlns:a16="http://schemas.microsoft.com/office/drawing/2014/main" id="{80E49D04-D042-5743-BEE0-3AD905F6C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28" name="Rectangle 139">
            <a:extLst>
              <a:ext uri="{FF2B5EF4-FFF2-40B4-BE49-F238E27FC236}">
                <a16:creationId xmlns:a16="http://schemas.microsoft.com/office/drawing/2014/main" id="{2711E106-6093-1740-869D-0B29FEA7E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29" name="Rectangle 140">
            <a:extLst>
              <a:ext uri="{FF2B5EF4-FFF2-40B4-BE49-F238E27FC236}">
                <a16:creationId xmlns:a16="http://schemas.microsoft.com/office/drawing/2014/main" id="{D5ED3787-1A49-4E4B-8D79-A77EB12E5B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30" name="Rectangle 141">
            <a:extLst>
              <a:ext uri="{FF2B5EF4-FFF2-40B4-BE49-F238E27FC236}">
                <a16:creationId xmlns:a16="http://schemas.microsoft.com/office/drawing/2014/main" id="{0DE803E5-9D5C-C243-B8BF-5E4CBC249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31" name="Rectangle 142">
            <a:extLst>
              <a:ext uri="{FF2B5EF4-FFF2-40B4-BE49-F238E27FC236}">
                <a16:creationId xmlns:a16="http://schemas.microsoft.com/office/drawing/2014/main" id="{8BF2D83F-7564-A94B-A315-59FDE7E15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32" name="Rectangle 143">
            <a:extLst>
              <a:ext uri="{FF2B5EF4-FFF2-40B4-BE49-F238E27FC236}">
                <a16:creationId xmlns:a16="http://schemas.microsoft.com/office/drawing/2014/main" id="{2A4EAE10-A2C2-414B-87D2-3B101D513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33" name="Rectangle 144">
            <a:extLst>
              <a:ext uri="{FF2B5EF4-FFF2-40B4-BE49-F238E27FC236}">
                <a16:creationId xmlns:a16="http://schemas.microsoft.com/office/drawing/2014/main" id="{EDD0629E-536B-8A4C-8602-8FEA200BA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34" name="Rectangle 145">
            <a:extLst>
              <a:ext uri="{FF2B5EF4-FFF2-40B4-BE49-F238E27FC236}">
                <a16:creationId xmlns:a16="http://schemas.microsoft.com/office/drawing/2014/main" id="{29482F10-5622-F444-AA91-DBDB5FFFD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35" name="Rectangle 146">
            <a:extLst>
              <a:ext uri="{FF2B5EF4-FFF2-40B4-BE49-F238E27FC236}">
                <a16:creationId xmlns:a16="http://schemas.microsoft.com/office/drawing/2014/main" id="{E11CDE8C-331C-F949-8B19-98EB0077E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36" name="Rectangle 147">
            <a:extLst>
              <a:ext uri="{FF2B5EF4-FFF2-40B4-BE49-F238E27FC236}">
                <a16:creationId xmlns:a16="http://schemas.microsoft.com/office/drawing/2014/main" id="{7B3F23BE-2992-C542-A415-F4C028D7A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37" name="Rectangle 148">
            <a:extLst>
              <a:ext uri="{FF2B5EF4-FFF2-40B4-BE49-F238E27FC236}">
                <a16:creationId xmlns:a16="http://schemas.microsoft.com/office/drawing/2014/main" id="{37CDA1CA-90D5-2143-897F-075E824D2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38" name="Rectangle 149">
            <a:extLst>
              <a:ext uri="{FF2B5EF4-FFF2-40B4-BE49-F238E27FC236}">
                <a16:creationId xmlns:a16="http://schemas.microsoft.com/office/drawing/2014/main" id="{C19FD269-8648-E14A-80BD-4822D3AB2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39" name="Rectangle 150">
            <a:extLst>
              <a:ext uri="{FF2B5EF4-FFF2-40B4-BE49-F238E27FC236}">
                <a16:creationId xmlns:a16="http://schemas.microsoft.com/office/drawing/2014/main" id="{45733C48-636E-0747-B7C3-E480C244C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40" name="Freeform 151">
            <a:extLst>
              <a:ext uri="{FF2B5EF4-FFF2-40B4-BE49-F238E27FC236}">
                <a16:creationId xmlns:a16="http://schemas.microsoft.com/office/drawing/2014/main" id="{3DC9FEC1-2230-1449-9410-7956B11B3BF1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41" name="Freeform 152">
            <a:extLst>
              <a:ext uri="{FF2B5EF4-FFF2-40B4-BE49-F238E27FC236}">
                <a16:creationId xmlns:a16="http://schemas.microsoft.com/office/drawing/2014/main" id="{368A98AC-7C60-0245-96F3-9DB21F38011B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42" name="Freeform 153">
            <a:extLst>
              <a:ext uri="{FF2B5EF4-FFF2-40B4-BE49-F238E27FC236}">
                <a16:creationId xmlns:a16="http://schemas.microsoft.com/office/drawing/2014/main" id="{D2C023DF-9648-F14F-9974-4BA8B8C4509B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43" name="Freeform 154">
            <a:extLst>
              <a:ext uri="{FF2B5EF4-FFF2-40B4-BE49-F238E27FC236}">
                <a16:creationId xmlns:a16="http://schemas.microsoft.com/office/drawing/2014/main" id="{419D742A-79DB-EE45-8E58-6E37A5097B50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44" name="Rectangle 155">
            <a:extLst>
              <a:ext uri="{FF2B5EF4-FFF2-40B4-BE49-F238E27FC236}">
                <a16:creationId xmlns:a16="http://schemas.microsoft.com/office/drawing/2014/main" id="{5B85B9DF-B774-DB46-A334-82DF1B868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45" name="Freeform 156">
            <a:extLst>
              <a:ext uri="{FF2B5EF4-FFF2-40B4-BE49-F238E27FC236}">
                <a16:creationId xmlns:a16="http://schemas.microsoft.com/office/drawing/2014/main" id="{58BB96D9-F248-2C4D-B663-49DCD392AA31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46" name="Freeform 157">
            <a:extLst>
              <a:ext uri="{FF2B5EF4-FFF2-40B4-BE49-F238E27FC236}">
                <a16:creationId xmlns:a16="http://schemas.microsoft.com/office/drawing/2014/main" id="{557508B3-DC12-7743-BD58-307A73E70E4F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47" name="Freeform 158">
            <a:extLst>
              <a:ext uri="{FF2B5EF4-FFF2-40B4-BE49-F238E27FC236}">
                <a16:creationId xmlns:a16="http://schemas.microsoft.com/office/drawing/2014/main" id="{4FA35C54-BC6B-014E-8882-FBF1D5C647C7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48" name="Freeform 159">
            <a:extLst>
              <a:ext uri="{FF2B5EF4-FFF2-40B4-BE49-F238E27FC236}">
                <a16:creationId xmlns:a16="http://schemas.microsoft.com/office/drawing/2014/main" id="{BEAF3629-9083-EA4B-A098-08E6649C2B97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49" name="Freeform 160">
            <a:extLst>
              <a:ext uri="{FF2B5EF4-FFF2-40B4-BE49-F238E27FC236}">
                <a16:creationId xmlns:a16="http://schemas.microsoft.com/office/drawing/2014/main" id="{69286E53-60AD-DC4E-9C67-E7F187D9A697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50" name="Freeform 161">
            <a:extLst>
              <a:ext uri="{FF2B5EF4-FFF2-40B4-BE49-F238E27FC236}">
                <a16:creationId xmlns:a16="http://schemas.microsoft.com/office/drawing/2014/main" id="{EACCB9C1-FB0B-6049-952F-44884C3B6898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51" name="Freeform 162">
            <a:extLst>
              <a:ext uri="{FF2B5EF4-FFF2-40B4-BE49-F238E27FC236}">
                <a16:creationId xmlns:a16="http://schemas.microsoft.com/office/drawing/2014/main" id="{7B0C98C2-A0DF-B94B-85E7-D428F4AE7FD9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52" name="Freeform 163">
            <a:extLst>
              <a:ext uri="{FF2B5EF4-FFF2-40B4-BE49-F238E27FC236}">
                <a16:creationId xmlns:a16="http://schemas.microsoft.com/office/drawing/2014/main" id="{E4AF06EB-3FBA-7B42-87EA-DD363B7725A3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53" name="Freeform 164">
            <a:extLst>
              <a:ext uri="{FF2B5EF4-FFF2-40B4-BE49-F238E27FC236}">
                <a16:creationId xmlns:a16="http://schemas.microsoft.com/office/drawing/2014/main" id="{2E00C6AC-6BAD-634C-9B07-1C76F44851D9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54" name="Freeform 165">
            <a:extLst>
              <a:ext uri="{FF2B5EF4-FFF2-40B4-BE49-F238E27FC236}">
                <a16:creationId xmlns:a16="http://schemas.microsoft.com/office/drawing/2014/main" id="{C1B0B043-388A-0F43-8428-F2E0E86644CF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55" name="Freeform 166">
            <a:extLst>
              <a:ext uri="{FF2B5EF4-FFF2-40B4-BE49-F238E27FC236}">
                <a16:creationId xmlns:a16="http://schemas.microsoft.com/office/drawing/2014/main" id="{9E938810-7C49-4644-9B7B-342F6E4049AE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56" name="Freeform 167">
            <a:extLst>
              <a:ext uri="{FF2B5EF4-FFF2-40B4-BE49-F238E27FC236}">
                <a16:creationId xmlns:a16="http://schemas.microsoft.com/office/drawing/2014/main" id="{EB652CC2-68DE-1144-83C1-17F8C68866F2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57" name="Freeform 168">
            <a:extLst>
              <a:ext uri="{FF2B5EF4-FFF2-40B4-BE49-F238E27FC236}">
                <a16:creationId xmlns:a16="http://schemas.microsoft.com/office/drawing/2014/main" id="{AB53258D-BFCD-B34A-A9BE-718A72443D37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58" name="Freeform 169">
            <a:extLst>
              <a:ext uri="{FF2B5EF4-FFF2-40B4-BE49-F238E27FC236}">
                <a16:creationId xmlns:a16="http://schemas.microsoft.com/office/drawing/2014/main" id="{F4C32369-E9D1-3B42-8CC4-AB9FEA433A74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59" name="Freeform 170">
            <a:extLst>
              <a:ext uri="{FF2B5EF4-FFF2-40B4-BE49-F238E27FC236}">
                <a16:creationId xmlns:a16="http://schemas.microsoft.com/office/drawing/2014/main" id="{4A5EDCFE-F7D3-2248-85ED-23F5151D9392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60" name="Freeform 171">
            <a:extLst>
              <a:ext uri="{FF2B5EF4-FFF2-40B4-BE49-F238E27FC236}">
                <a16:creationId xmlns:a16="http://schemas.microsoft.com/office/drawing/2014/main" id="{1F275F97-3562-E545-B8C5-E1D3171F89F8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61" name="Freeform 172">
            <a:extLst>
              <a:ext uri="{FF2B5EF4-FFF2-40B4-BE49-F238E27FC236}">
                <a16:creationId xmlns:a16="http://schemas.microsoft.com/office/drawing/2014/main" id="{DDA3EA34-594B-0F46-8C66-934522F233AA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62" name="Freeform 173">
            <a:extLst>
              <a:ext uri="{FF2B5EF4-FFF2-40B4-BE49-F238E27FC236}">
                <a16:creationId xmlns:a16="http://schemas.microsoft.com/office/drawing/2014/main" id="{69A8F4DB-920B-314E-A884-7FF16745F456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63" name="Oval 175">
            <a:extLst>
              <a:ext uri="{FF2B5EF4-FFF2-40B4-BE49-F238E27FC236}">
                <a16:creationId xmlns:a16="http://schemas.microsoft.com/office/drawing/2014/main" id="{345278A9-852D-D546-86AA-6DA1E0402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064" name="Oval 177">
            <a:extLst>
              <a:ext uri="{FF2B5EF4-FFF2-40B4-BE49-F238E27FC236}">
                <a16:creationId xmlns:a16="http://schemas.microsoft.com/office/drawing/2014/main" id="{15EC9CEE-80CC-C041-A35A-9A15DE5FDF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065" name="Rectangle 178">
            <a:extLst>
              <a:ext uri="{FF2B5EF4-FFF2-40B4-BE49-F238E27FC236}">
                <a16:creationId xmlns:a16="http://schemas.microsoft.com/office/drawing/2014/main" id="{007B916B-8B5C-3F4E-93B1-FAB65F0A3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066" name="Title 1">
            <a:extLst>
              <a:ext uri="{FF2B5EF4-FFF2-40B4-BE49-F238E27FC236}">
                <a16:creationId xmlns:a16="http://schemas.microsoft.com/office/drawing/2014/main" id="{8CF891E3-003B-FB4B-8C50-DD9BE94628D9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82067" name="Rectangle 149">
            <a:extLst>
              <a:ext uri="{FF2B5EF4-FFF2-40B4-BE49-F238E27FC236}">
                <a16:creationId xmlns:a16="http://schemas.microsoft.com/office/drawing/2014/main" id="{E41F441A-1067-D544-968B-F2BB0E5AA3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048000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068" name="TextBox 1">
            <a:extLst>
              <a:ext uri="{FF2B5EF4-FFF2-40B4-BE49-F238E27FC236}">
                <a16:creationId xmlns:a16="http://schemas.microsoft.com/office/drawing/2014/main" id="{A80C5166-DA77-1F46-BDDC-06CA66E446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66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2069" name="TextBox 152">
            <a:extLst>
              <a:ext uri="{FF2B5EF4-FFF2-40B4-BE49-F238E27FC236}">
                <a16:creationId xmlns:a16="http://schemas.microsoft.com/office/drawing/2014/main" id="{30A6103A-D983-2742-AA3C-C18139F8EB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6664" y="3459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2070" name="TextBox 153">
            <a:extLst>
              <a:ext uri="{FF2B5EF4-FFF2-40B4-BE49-F238E27FC236}">
                <a16:creationId xmlns:a16="http://schemas.microsoft.com/office/drawing/2014/main" id="{9FF238DC-8C49-7148-8D0D-B148E4053B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2850" y="494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2071" name="TextBox 154">
            <a:extLst>
              <a:ext uri="{FF2B5EF4-FFF2-40B4-BE49-F238E27FC236}">
                <a16:creationId xmlns:a16="http://schemas.microsoft.com/office/drawing/2014/main" id="{FE41830B-3D75-5541-A45A-B34E4A7F8F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2850" y="56610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2072" name="TextBox 155">
            <a:extLst>
              <a:ext uri="{FF2B5EF4-FFF2-40B4-BE49-F238E27FC236}">
                <a16:creationId xmlns:a16="http://schemas.microsoft.com/office/drawing/2014/main" id="{1FC74461-CF90-2444-8F1C-385952A47F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2073" name="TextBox 156">
            <a:extLst>
              <a:ext uri="{FF2B5EF4-FFF2-40B4-BE49-F238E27FC236}">
                <a16:creationId xmlns:a16="http://schemas.microsoft.com/office/drawing/2014/main" id="{40147762-CA1F-E043-AFDE-421557B257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2074" name="TextBox 157">
            <a:extLst>
              <a:ext uri="{FF2B5EF4-FFF2-40B4-BE49-F238E27FC236}">
                <a16:creationId xmlns:a16="http://schemas.microsoft.com/office/drawing/2014/main" id="{7399FBBC-61B8-4447-94BC-930F2139B5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6" y="7064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2075" name="TextBox 158">
            <a:extLst>
              <a:ext uri="{FF2B5EF4-FFF2-40B4-BE49-F238E27FC236}">
                <a16:creationId xmlns:a16="http://schemas.microsoft.com/office/drawing/2014/main" id="{C4C1B151-82BD-F84D-B15D-F3279908B7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2076" name="Rectangle 9">
            <a:extLst>
              <a:ext uri="{FF2B5EF4-FFF2-40B4-BE49-F238E27FC236}">
                <a16:creationId xmlns:a16="http://schemas.microsoft.com/office/drawing/2014/main" id="{DE75F225-475D-3245-BFFB-7C1CBAEFAD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9764" y="1827214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077" name="Rectangle 9">
            <a:extLst>
              <a:ext uri="{FF2B5EF4-FFF2-40B4-BE49-F238E27FC236}">
                <a16:creationId xmlns:a16="http://schemas.microsoft.com/office/drawing/2014/main" id="{3DD9DBCE-94F5-A44D-843C-09F6159D7F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1824039"/>
            <a:ext cx="593725" cy="2428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078" name="TextBox 163">
            <a:extLst>
              <a:ext uri="{FF2B5EF4-FFF2-40B4-BE49-F238E27FC236}">
                <a16:creationId xmlns:a16="http://schemas.microsoft.com/office/drawing/2014/main" id="{38D83924-A916-A745-B7C6-6FA2696916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1" y="4313238"/>
            <a:ext cx="39655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... and set it to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a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=1 and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b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=0.</a:t>
            </a:r>
          </a:p>
        </p:txBody>
      </p:sp>
      <p:sp>
        <p:nvSpPr>
          <p:cNvPr id="82079" name="TextBox 161">
            <a:extLst>
              <a:ext uri="{FF2B5EF4-FFF2-40B4-BE49-F238E27FC236}">
                <a16:creationId xmlns:a16="http://schemas.microsoft.com/office/drawing/2014/main" id="{88358FBE-AD47-6846-AA67-DBFD8F14FC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9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2080" name="TextBox 162">
            <a:extLst>
              <a:ext uri="{FF2B5EF4-FFF2-40B4-BE49-F238E27FC236}">
                <a16:creationId xmlns:a16="http://schemas.microsoft.com/office/drawing/2014/main" id="{E8B6287E-12D8-7244-9D4B-B152E6871D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Line 31">
            <a:extLst>
              <a:ext uri="{FF2B5EF4-FFF2-40B4-BE49-F238E27FC236}">
                <a16:creationId xmlns:a16="http://schemas.microsoft.com/office/drawing/2014/main" id="{AD098D76-03E2-2548-B2CB-DE825CE2AB5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46" name="Line 32">
            <a:extLst>
              <a:ext uri="{FF2B5EF4-FFF2-40B4-BE49-F238E27FC236}">
                <a16:creationId xmlns:a16="http://schemas.microsoft.com/office/drawing/2014/main" id="{90DED4F5-63FC-574C-B79B-D666E277EE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47" name="Line 33">
            <a:extLst>
              <a:ext uri="{FF2B5EF4-FFF2-40B4-BE49-F238E27FC236}">
                <a16:creationId xmlns:a16="http://schemas.microsoft.com/office/drawing/2014/main" id="{DBDF2463-33AC-6A4B-92C1-F8D62EF48D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48" name="Line 34">
            <a:extLst>
              <a:ext uri="{FF2B5EF4-FFF2-40B4-BE49-F238E27FC236}">
                <a16:creationId xmlns:a16="http://schemas.microsoft.com/office/drawing/2014/main" id="{4670E400-0AF7-5543-AA39-A7E2A6E6059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49" name="Line 35">
            <a:extLst>
              <a:ext uri="{FF2B5EF4-FFF2-40B4-BE49-F238E27FC236}">
                <a16:creationId xmlns:a16="http://schemas.microsoft.com/office/drawing/2014/main" id="{38FE29A0-F9F1-D54B-9DB7-021C2A5547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0" name="Line 36">
            <a:extLst>
              <a:ext uri="{FF2B5EF4-FFF2-40B4-BE49-F238E27FC236}">
                <a16:creationId xmlns:a16="http://schemas.microsoft.com/office/drawing/2014/main" id="{7DA67604-5859-D244-9B72-A1AF1155D20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1" name="Line 37">
            <a:extLst>
              <a:ext uri="{FF2B5EF4-FFF2-40B4-BE49-F238E27FC236}">
                <a16:creationId xmlns:a16="http://schemas.microsoft.com/office/drawing/2014/main" id="{927AE953-6A3A-8A4D-92A2-609E0859A91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2" name="Line 38">
            <a:extLst>
              <a:ext uri="{FF2B5EF4-FFF2-40B4-BE49-F238E27FC236}">
                <a16:creationId xmlns:a16="http://schemas.microsoft.com/office/drawing/2014/main" id="{33638E30-FC56-D848-A490-9806C1953F5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3" name="Line 39">
            <a:extLst>
              <a:ext uri="{FF2B5EF4-FFF2-40B4-BE49-F238E27FC236}">
                <a16:creationId xmlns:a16="http://schemas.microsoft.com/office/drawing/2014/main" id="{D08BE989-C512-9040-A7EB-8959CD70AF6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4" name="Line 40">
            <a:extLst>
              <a:ext uri="{FF2B5EF4-FFF2-40B4-BE49-F238E27FC236}">
                <a16:creationId xmlns:a16="http://schemas.microsoft.com/office/drawing/2014/main" id="{FA42EF01-79DB-EE44-9241-F597FEF1D30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5" name="Line 42">
            <a:extLst>
              <a:ext uri="{FF2B5EF4-FFF2-40B4-BE49-F238E27FC236}">
                <a16:creationId xmlns:a16="http://schemas.microsoft.com/office/drawing/2014/main" id="{C9806807-299E-594C-AA5B-CF8B78FFFB5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6" name="Freeform 43">
            <a:extLst>
              <a:ext uri="{FF2B5EF4-FFF2-40B4-BE49-F238E27FC236}">
                <a16:creationId xmlns:a16="http://schemas.microsoft.com/office/drawing/2014/main" id="{D5C077BC-1FA7-A54B-82F1-7854AA87CAD1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7" name="Freeform 44">
            <a:extLst>
              <a:ext uri="{FF2B5EF4-FFF2-40B4-BE49-F238E27FC236}">
                <a16:creationId xmlns:a16="http://schemas.microsoft.com/office/drawing/2014/main" id="{1FD7117B-E213-5A43-B3BE-340889E98864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8" name="Freeform 45">
            <a:extLst>
              <a:ext uri="{FF2B5EF4-FFF2-40B4-BE49-F238E27FC236}">
                <a16:creationId xmlns:a16="http://schemas.microsoft.com/office/drawing/2014/main" id="{C1B74744-5471-BF4F-99DE-1A320FA8467A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9" name="Freeform 46">
            <a:extLst>
              <a:ext uri="{FF2B5EF4-FFF2-40B4-BE49-F238E27FC236}">
                <a16:creationId xmlns:a16="http://schemas.microsoft.com/office/drawing/2014/main" id="{5E79CF04-EE93-AE48-BDB7-1C701C6667A9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0" name="Line 47">
            <a:extLst>
              <a:ext uri="{FF2B5EF4-FFF2-40B4-BE49-F238E27FC236}">
                <a16:creationId xmlns:a16="http://schemas.microsoft.com/office/drawing/2014/main" id="{07DFCAB6-DC84-4B48-BA10-1BB8DAB106F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1" name="Line 48">
            <a:extLst>
              <a:ext uri="{FF2B5EF4-FFF2-40B4-BE49-F238E27FC236}">
                <a16:creationId xmlns:a16="http://schemas.microsoft.com/office/drawing/2014/main" id="{00DBFA57-1453-FE46-99D5-735E54A1240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2" name="Freeform 49">
            <a:extLst>
              <a:ext uri="{FF2B5EF4-FFF2-40B4-BE49-F238E27FC236}">
                <a16:creationId xmlns:a16="http://schemas.microsoft.com/office/drawing/2014/main" id="{4D717546-D9E5-E045-8491-0F9B7D0C4018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3" name="Freeform 50">
            <a:extLst>
              <a:ext uri="{FF2B5EF4-FFF2-40B4-BE49-F238E27FC236}">
                <a16:creationId xmlns:a16="http://schemas.microsoft.com/office/drawing/2014/main" id="{48C633DE-47FE-7341-AA00-6D3DAF236582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4" name="Freeform 51">
            <a:extLst>
              <a:ext uri="{FF2B5EF4-FFF2-40B4-BE49-F238E27FC236}">
                <a16:creationId xmlns:a16="http://schemas.microsoft.com/office/drawing/2014/main" id="{D4DB5970-7AF9-9E4E-9A9B-1BBFCA67CD19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5" name="Freeform 52">
            <a:extLst>
              <a:ext uri="{FF2B5EF4-FFF2-40B4-BE49-F238E27FC236}">
                <a16:creationId xmlns:a16="http://schemas.microsoft.com/office/drawing/2014/main" id="{10D69812-6A4A-A344-A4B3-9BFCA4864157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6" name="Line 53">
            <a:extLst>
              <a:ext uri="{FF2B5EF4-FFF2-40B4-BE49-F238E27FC236}">
                <a16:creationId xmlns:a16="http://schemas.microsoft.com/office/drawing/2014/main" id="{185E4C6A-FCD5-1D41-9873-2EE4D7B2582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7" name="Line 54">
            <a:extLst>
              <a:ext uri="{FF2B5EF4-FFF2-40B4-BE49-F238E27FC236}">
                <a16:creationId xmlns:a16="http://schemas.microsoft.com/office/drawing/2014/main" id="{D695C511-980B-254E-98BA-BA52F4646D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8" name="Freeform 55">
            <a:extLst>
              <a:ext uri="{FF2B5EF4-FFF2-40B4-BE49-F238E27FC236}">
                <a16:creationId xmlns:a16="http://schemas.microsoft.com/office/drawing/2014/main" id="{64790B8D-824D-AB4F-9CE1-3E87FE7D17C7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9" name="Freeform 56">
            <a:extLst>
              <a:ext uri="{FF2B5EF4-FFF2-40B4-BE49-F238E27FC236}">
                <a16:creationId xmlns:a16="http://schemas.microsoft.com/office/drawing/2014/main" id="{FF919E84-E5BD-5142-A273-5F59761DBB02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0" name="Freeform 57">
            <a:extLst>
              <a:ext uri="{FF2B5EF4-FFF2-40B4-BE49-F238E27FC236}">
                <a16:creationId xmlns:a16="http://schemas.microsoft.com/office/drawing/2014/main" id="{2E4DFFFB-2D34-594B-9DF8-7943C9BDD04C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971" name="Oval 58">
            <a:extLst>
              <a:ext uri="{FF2B5EF4-FFF2-40B4-BE49-F238E27FC236}">
                <a16:creationId xmlns:a16="http://schemas.microsoft.com/office/drawing/2014/main" id="{C9070C44-F06A-6B45-A075-BB4156833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972" name="Freeform 59">
            <a:extLst>
              <a:ext uri="{FF2B5EF4-FFF2-40B4-BE49-F238E27FC236}">
                <a16:creationId xmlns:a16="http://schemas.microsoft.com/office/drawing/2014/main" id="{C75339D2-547F-1A4B-B7A1-32211E8FB29D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973" name="Oval 60">
            <a:extLst>
              <a:ext uri="{FF2B5EF4-FFF2-40B4-BE49-F238E27FC236}">
                <a16:creationId xmlns:a16="http://schemas.microsoft.com/office/drawing/2014/main" id="{DBB1511A-19EE-E548-A309-1F7BE3CE1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974" name="Line 61">
            <a:extLst>
              <a:ext uri="{FF2B5EF4-FFF2-40B4-BE49-F238E27FC236}">
                <a16:creationId xmlns:a16="http://schemas.microsoft.com/office/drawing/2014/main" id="{2E1BD7D9-6E38-0E41-B6B6-6CC6940775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5" name="Line 62">
            <a:extLst>
              <a:ext uri="{FF2B5EF4-FFF2-40B4-BE49-F238E27FC236}">
                <a16:creationId xmlns:a16="http://schemas.microsoft.com/office/drawing/2014/main" id="{96C78CC7-0742-1744-8F7B-42AF913BDC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6" name="Line 63">
            <a:extLst>
              <a:ext uri="{FF2B5EF4-FFF2-40B4-BE49-F238E27FC236}">
                <a16:creationId xmlns:a16="http://schemas.microsoft.com/office/drawing/2014/main" id="{5EB0F481-A62A-A944-A8E3-39733F0B09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7" name="Line 64">
            <a:extLst>
              <a:ext uri="{FF2B5EF4-FFF2-40B4-BE49-F238E27FC236}">
                <a16:creationId xmlns:a16="http://schemas.microsoft.com/office/drawing/2014/main" id="{2DFB7537-D4B4-AE47-8516-510A1DED6D4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8" name="Rectangle 65">
            <a:extLst>
              <a:ext uri="{FF2B5EF4-FFF2-40B4-BE49-F238E27FC236}">
                <a16:creationId xmlns:a16="http://schemas.microsoft.com/office/drawing/2014/main" id="{F107E33C-0B56-204F-AB16-E8BEA24A6E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2979" name="Rectangle 66">
            <a:extLst>
              <a:ext uri="{FF2B5EF4-FFF2-40B4-BE49-F238E27FC236}">
                <a16:creationId xmlns:a16="http://schemas.microsoft.com/office/drawing/2014/main" id="{78D6B7A9-BFA0-1E4F-B11E-C2339BDC1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2980" name="Rectangle 67">
            <a:extLst>
              <a:ext uri="{FF2B5EF4-FFF2-40B4-BE49-F238E27FC236}">
                <a16:creationId xmlns:a16="http://schemas.microsoft.com/office/drawing/2014/main" id="{ACB54226-99B9-A042-8A4B-7AEEF1F2F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2981" name="Rectangle 68">
            <a:extLst>
              <a:ext uri="{FF2B5EF4-FFF2-40B4-BE49-F238E27FC236}">
                <a16:creationId xmlns:a16="http://schemas.microsoft.com/office/drawing/2014/main" id="{FCD1AD1A-AE71-894C-8FA3-3F1B3A9FBE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82" name="Rectangle 69">
            <a:extLst>
              <a:ext uri="{FF2B5EF4-FFF2-40B4-BE49-F238E27FC236}">
                <a16:creationId xmlns:a16="http://schemas.microsoft.com/office/drawing/2014/main" id="{83E668BE-FB3B-4341-8A59-4A08F3500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83" name="Rectangle 70">
            <a:extLst>
              <a:ext uri="{FF2B5EF4-FFF2-40B4-BE49-F238E27FC236}">
                <a16:creationId xmlns:a16="http://schemas.microsoft.com/office/drawing/2014/main" id="{532D9136-11DB-FA46-AADF-735E5C39C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84" name="Rectangle 71">
            <a:extLst>
              <a:ext uri="{FF2B5EF4-FFF2-40B4-BE49-F238E27FC236}">
                <a16:creationId xmlns:a16="http://schemas.microsoft.com/office/drawing/2014/main" id="{4419F931-EE80-744D-A309-0C089F0C4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85" name="Rectangle 72">
            <a:extLst>
              <a:ext uri="{FF2B5EF4-FFF2-40B4-BE49-F238E27FC236}">
                <a16:creationId xmlns:a16="http://schemas.microsoft.com/office/drawing/2014/main" id="{884CD95C-59B1-AD42-BCE4-2226CA8EF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86" name="Rectangle 73">
            <a:extLst>
              <a:ext uri="{FF2B5EF4-FFF2-40B4-BE49-F238E27FC236}">
                <a16:creationId xmlns:a16="http://schemas.microsoft.com/office/drawing/2014/main" id="{48338EF4-70D7-FB44-8BFC-470EB4845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87" name="Rectangle 74">
            <a:extLst>
              <a:ext uri="{FF2B5EF4-FFF2-40B4-BE49-F238E27FC236}">
                <a16:creationId xmlns:a16="http://schemas.microsoft.com/office/drawing/2014/main" id="{E6CE9BFF-B167-634B-BB80-65CD6C8AA4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88" name="Rectangle 75">
            <a:extLst>
              <a:ext uri="{FF2B5EF4-FFF2-40B4-BE49-F238E27FC236}">
                <a16:creationId xmlns:a16="http://schemas.microsoft.com/office/drawing/2014/main" id="{8FB26E77-33F7-F945-B2AF-0D577FC44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89" name="Rectangle 76">
            <a:extLst>
              <a:ext uri="{FF2B5EF4-FFF2-40B4-BE49-F238E27FC236}">
                <a16:creationId xmlns:a16="http://schemas.microsoft.com/office/drawing/2014/main" id="{82482B72-FAFD-7E4A-8678-9696B2EC3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90" name="Rectangle 77">
            <a:extLst>
              <a:ext uri="{FF2B5EF4-FFF2-40B4-BE49-F238E27FC236}">
                <a16:creationId xmlns:a16="http://schemas.microsoft.com/office/drawing/2014/main" id="{DA692BC4-28C6-F44E-BBD9-9997DC6FE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91" name="Rectangle 78">
            <a:extLst>
              <a:ext uri="{FF2B5EF4-FFF2-40B4-BE49-F238E27FC236}">
                <a16:creationId xmlns:a16="http://schemas.microsoft.com/office/drawing/2014/main" id="{76D3C55E-9B95-044E-83A3-79AE9C225C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92" name="Rectangle 79">
            <a:extLst>
              <a:ext uri="{FF2B5EF4-FFF2-40B4-BE49-F238E27FC236}">
                <a16:creationId xmlns:a16="http://schemas.microsoft.com/office/drawing/2014/main" id="{177E1479-7DFC-F34D-B6B6-9D1E25DF7B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93" name="Rectangle 80">
            <a:extLst>
              <a:ext uri="{FF2B5EF4-FFF2-40B4-BE49-F238E27FC236}">
                <a16:creationId xmlns:a16="http://schemas.microsoft.com/office/drawing/2014/main" id="{1C088790-C51E-9041-A11E-107BBCBAD6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94" name="Rectangle 81">
            <a:extLst>
              <a:ext uri="{FF2B5EF4-FFF2-40B4-BE49-F238E27FC236}">
                <a16:creationId xmlns:a16="http://schemas.microsoft.com/office/drawing/2014/main" id="{FC03D93F-39C9-424B-ADF6-5988E2E3B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95" name="Rectangle 82">
            <a:extLst>
              <a:ext uri="{FF2B5EF4-FFF2-40B4-BE49-F238E27FC236}">
                <a16:creationId xmlns:a16="http://schemas.microsoft.com/office/drawing/2014/main" id="{5792B5D1-529E-A643-9277-5146AF1E5F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96" name="Rectangle 83">
            <a:extLst>
              <a:ext uri="{FF2B5EF4-FFF2-40B4-BE49-F238E27FC236}">
                <a16:creationId xmlns:a16="http://schemas.microsoft.com/office/drawing/2014/main" id="{6D98D761-2595-B44C-AE02-9550CB265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97" name="Rectangle 84">
            <a:extLst>
              <a:ext uri="{FF2B5EF4-FFF2-40B4-BE49-F238E27FC236}">
                <a16:creationId xmlns:a16="http://schemas.microsoft.com/office/drawing/2014/main" id="{1718D3C5-EB5B-3F4A-BC31-51E044B5D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98" name="Rectangle 85">
            <a:extLst>
              <a:ext uri="{FF2B5EF4-FFF2-40B4-BE49-F238E27FC236}">
                <a16:creationId xmlns:a16="http://schemas.microsoft.com/office/drawing/2014/main" id="{3CDFB8CB-AC0A-A949-A1B5-1A184C2BA9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2999" name="Rectangle 86">
            <a:extLst>
              <a:ext uri="{FF2B5EF4-FFF2-40B4-BE49-F238E27FC236}">
                <a16:creationId xmlns:a16="http://schemas.microsoft.com/office/drawing/2014/main" id="{A5468831-70E7-8A4D-B37C-3113809347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00" name="Freeform 87">
            <a:extLst>
              <a:ext uri="{FF2B5EF4-FFF2-40B4-BE49-F238E27FC236}">
                <a16:creationId xmlns:a16="http://schemas.microsoft.com/office/drawing/2014/main" id="{CC53F322-84AC-D143-95BA-64E0043F7656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1" name="Line 88">
            <a:extLst>
              <a:ext uri="{FF2B5EF4-FFF2-40B4-BE49-F238E27FC236}">
                <a16:creationId xmlns:a16="http://schemas.microsoft.com/office/drawing/2014/main" id="{A960C188-E100-2748-81A7-C8610CDA9DB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2" name="Freeform 89">
            <a:extLst>
              <a:ext uri="{FF2B5EF4-FFF2-40B4-BE49-F238E27FC236}">
                <a16:creationId xmlns:a16="http://schemas.microsoft.com/office/drawing/2014/main" id="{FC8B4656-ECBE-CE4C-8766-8147BBBE73BA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3" name="Line 90">
            <a:extLst>
              <a:ext uri="{FF2B5EF4-FFF2-40B4-BE49-F238E27FC236}">
                <a16:creationId xmlns:a16="http://schemas.microsoft.com/office/drawing/2014/main" id="{E90FAF9E-13BF-FA44-BB91-5652A25410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4" name="Freeform 91">
            <a:extLst>
              <a:ext uri="{FF2B5EF4-FFF2-40B4-BE49-F238E27FC236}">
                <a16:creationId xmlns:a16="http://schemas.microsoft.com/office/drawing/2014/main" id="{E357145D-E5CF-734D-8804-94AC3F9AE191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5" name="Line 92">
            <a:extLst>
              <a:ext uri="{FF2B5EF4-FFF2-40B4-BE49-F238E27FC236}">
                <a16:creationId xmlns:a16="http://schemas.microsoft.com/office/drawing/2014/main" id="{5B9EC6CF-8203-E241-8052-7B2C01D53CC6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6" name="Freeform 93">
            <a:extLst>
              <a:ext uri="{FF2B5EF4-FFF2-40B4-BE49-F238E27FC236}">
                <a16:creationId xmlns:a16="http://schemas.microsoft.com/office/drawing/2014/main" id="{CC7D3B2C-2DE9-4D4F-898D-97BEFA5311E9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7" name="Line 94">
            <a:extLst>
              <a:ext uri="{FF2B5EF4-FFF2-40B4-BE49-F238E27FC236}">
                <a16:creationId xmlns:a16="http://schemas.microsoft.com/office/drawing/2014/main" id="{384D7242-1BF3-584C-9F88-FBFC40DB090A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8" name="Freeform 95">
            <a:extLst>
              <a:ext uri="{FF2B5EF4-FFF2-40B4-BE49-F238E27FC236}">
                <a16:creationId xmlns:a16="http://schemas.microsoft.com/office/drawing/2014/main" id="{9FFF5555-7987-2E46-A513-D250A222F298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9" name="Line 96">
            <a:extLst>
              <a:ext uri="{FF2B5EF4-FFF2-40B4-BE49-F238E27FC236}">
                <a16:creationId xmlns:a16="http://schemas.microsoft.com/office/drawing/2014/main" id="{6838D62A-A6A5-AF43-B5F1-78278C4666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0" name="Freeform 97">
            <a:extLst>
              <a:ext uri="{FF2B5EF4-FFF2-40B4-BE49-F238E27FC236}">
                <a16:creationId xmlns:a16="http://schemas.microsoft.com/office/drawing/2014/main" id="{AA249468-C92B-7242-9F59-3815D76E7848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1" name="Line 98">
            <a:extLst>
              <a:ext uri="{FF2B5EF4-FFF2-40B4-BE49-F238E27FC236}">
                <a16:creationId xmlns:a16="http://schemas.microsoft.com/office/drawing/2014/main" id="{78427C2E-32D2-124C-901D-6E2B3293BD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2" name="Freeform 99">
            <a:extLst>
              <a:ext uri="{FF2B5EF4-FFF2-40B4-BE49-F238E27FC236}">
                <a16:creationId xmlns:a16="http://schemas.microsoft.com/office/drawing/2014/main" id="{D5FA4245-729D-C645-B200-DE3FF9AB0526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3" name="Line 100">
            <a:extLst>
              <a:ext uri="{FF2B5EF4-FFF2-40B4-BE49-F238E27FC236}">
                <a16:creationId xmlns:a16="http://schemas.microsoft.com/office/drawing/2014/main" id="{8A9AF9E5-B32D-5949-9AC8-1C3801DAFED8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4" name="Freeform 101">
            <a:extLst>
              <a:ext uri="{FF2B5EF4-FFF2-40B4-BE49-F238E27FC236}">
                <a16:creationId xmlns:a16="http://schemas.microsoft.com/office/drawing/2014/main" id="{F07E17B4-0889-984A-8EE4-2616B71C2FE9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5" name="Line 102">
            <a:extLst>
              <a:ext uri="{FF2B5EF4-FFF2-40B4-BE49-F238E27FC236}">
                <a16:creationId xmlns:a16="http://schemas.microsoft.com/office/drawing/2014/main" id="{5E4980F3-BBB5-9C4C-A678-D6480D8CAB66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6" name="Rectangle 103">
            <a:extLst>
              <a:ext uri="{FF2B5EF4-FFF2-40B4-BE49-F238E27FC236}">
                <a16:creationId xmlns:a16="http://schemas.microsoft.com/office/drawing/2014/main" id="{F0C25877-1DA7-D240-B151-B0B5AF1EB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017" name="Rectangle 104">
            <a:extLst>
              <a:ext uri="{FF2B5EF4-FFF2-40B4-BE49-F238E27FC236}">
                <a16:creationId xmlns:a16="http://schemas.microsoft.com/office/drawing/2014/main" id="{03984A4F-9235-0045-86BD-3F24F69CED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018" name="Freeform 105">
            <a:extLst>
              <a:ext uri="{FF2B5EF4-FFF2-40B4-BE49-F238E27FC236}">
                <a16:creationId xmlns:a16="http://schemas.microsoft.com/office/drawing/2014/main" id="{85981665-7C3F-1E4F-9F1B-3A9528002D1D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19" name="Line 106">
            <a:extLst>
              <a:ext uri="{FF2B5EF4-FFF2-40B4-BE49-F238E27FC236}">
                <a16:creationId xmlns:a16="http://schemas.microsoft.com/office/drawing/2014/main" id="{B89897BD-1D74-5F4E-9D35-3DC7CA3EB2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20" name="Rectangle 107">
            <a:extLst>
              <a:ext uri="{FF2B5EF4-FFF2-40B4-BE49-F238E27FC236}">
                <a16:creationId xmlns:a16="http://schemas.microsoft.com/office/drawing/2014/main" id="{796BF9EE-F22A-7245-9E91-20D4DF447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21" name="Rectangle 108">
            <a:extLst>
              <a:ext uri="{FF2B5EF4-FFF2-40B4-BE49-F238E27FC236}">
                <a16:creationId xmlns:a16="http://schemas.microsoft.com/office/drawing/2014/main" id="{2AFE8AC6-1A7E-594A-BDD7-64182DEF8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22" name="Rectangle 109">
            <a:extLst>
              <a:ext uri="{FF2B5EF4-FFF2-40B4-BE49-F238E27FC236}">
                <a16:creationId xmlns:a16="http://schemas.microsoft.com/office/drawing/2014/main" id="{370A030A-B4BE-CD42-8883-77CB1496C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23" name="Rectangle 110">
            <a:extLst>
              <a:ext uri="{FF2B5EF4-FFF2-40B4-BE49-F238E27FC236}">
                <a16:creationId xmlns:a16="http://schemas.microsoft.com/office/drawing/2014/main" id="{57EB1538-BE61-B942-AA55-9292FB27D7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24" name="Rectangle 111">
            <a:extLst>
              <a:ext uri="{FF2B5EF4-FFF2-40B4-BE49-F238E27FC236}">
                <a16:creationId xmlns:a16="http://schemas.microsoft.com/office/drawing/2014/main" id="{2DD7C1F9-4C55-8E41-B2A1-B06FE69EF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25" name="Rectangle 112">
            <a:extLst>
              <a:ext uri="{FF2B5EF4-FFF2-40B4-BE49-F238E27FC236}">
                <a16:creationId xmlns:a16="http://schemas.microsoft.com/office/drawing/2014/main" id="{1BDDD656-46CA-3D4F-A090-6E2B49C10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26" name="Rectangle 113">
            <a:extLst>
              <a:ext uri="{FF2B5EF4-FFF2-40B4-BE49-F238E27FC236}">
                <a16:creationId xmlns:a16="http://schemas.microsoft.com/office/drawing/2014/main" id="{452C53F7-429B-FC49-BC11-CDA221F39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27" name="Rectangle 114">
            <a:extLst>
              <a:ext uri="{FF2B5EF4-FFF2-40B4-BE49-F238E27FC236}">
                <a16:creationId xmlns:a16="http://schemas.microsoft.com/office/drawing/2014/main" id="{E90E555D-E130-D54B-B40F-91FD9B837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28" name="Rectangle 115">
            <a:extLst>
              <a:ext uri="{FF2B5EF4-FFF2-40B4-BE49-F238E27FC236}">
                <a16:creationId xmlns:a16="http://schemas.microsoft.com/office/drawing/2014/main" id="{7CB4E8B2-EE1E-AE44-9BC7-07CD74C979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29" name="Rectangle 116">
            <a:extLst>
              <a:ext uri="{FF2B5EF4-FFF2-40B4-BE49-F238E27FC236}">
                <a16:creationId xmlns:a16="http://schemas.microsoft.com/office/drawing/2014/main" id="{E3173172-4DED-6946-AEBC-8074B48643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30" name="Rectangle 117">
            <a:extLst>
              <a:ext uri="{FF2B5EF4-FFF2-40B4-BE49-F238E27FC236}">
                <a16:creationId xmlns:a16="http://schemas.microsoft.com/office/drawing/2014/main" id="{A88B423C-E85E-8B4B-BECD-CA35AEAC60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31" name="Rectangle 118">
            <a:extLst>
              <a:ext uri="{FF2B5EF4-FFF2-40B4-BE49-F238E27FC236}">
                <a16:creationId xmlns:a16="http://schemas.microsoft.com/office/drawing/2014/main" id="{A7CE31B7-C4AA-7949-9C97-9EBC69E06B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32" name="Rectangle 119">
            <a:extLst>
              <a:ext uri="{FF2B5EF4-FFF2-40B4-BE49-F238E27FC236}">
                <a16:creationId xmlns:a16="http://schemas.microsoft.com/office/drawing/2014/main" id="{870901D3-D9A0-AC49-8537-8C6F9FCDAA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33" name="Rectangle 120">
            <a:extLst>
              <a:ext uri="{FF2B5EF4-FFF2-40B4-BE49-F238E27FC236}">
                <a16:creationId xmlns:a16="http://schemas.microsoft.com/office/drawing/2014/main" id="{CFF6C47A-4539-144E-8D54-085E840F6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34" name="Rectangle 121">
            <a:extLst>
              <a:ext uri="{FF2B5EF4-FFF2-40B4-BE49-F238E27FC236}">
                <a16:creationId xmlns:a16="http://schemas.microsoft.com/office/drawing/2014/main" id="{431C2960-CB30-7A4B-9553-37376FE9E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35" name="Rectangle 122">
            <a:extLst>
              <a:ext uri="{FF2B5EF4-FFF2-40B4-BE49-F238E27FC236}">
                <a16:creationId xmlns:a16="http://schemas.microsoft.com/office/drawing/2014/main" id="{022BE25D-6E3D-554A-9E3E-7606EC0A95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36" name="Rectangle 123">
            <a:extLst>
              <a:ext uri="{FF2B5EF4-FFF2-40B4-BE49-F238E27FC236}">
                <a16:creationId xmlns:a16="http://schemas.microsoft.com/office/drawing/2014/main" id="{A75C0565-FD40-DE40-82EA-202B74E3D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37" name="Rectangle 124">
            <a:extLst>
              <a:ext uri="{FF2B5EF4-FFF2-40B4-BE49-F238E27FC236}">
                <a16:creationId xmlns:a16="http://schemas.microsoft.com/office/drawing/2014/main" id="{413656CA-EDF9-284F-9FF6-7599D87F9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38" name="Rectangle 125">
            <a:extLst>
              <a:ext uri="{FF2B5EF4-FFF2-40B4-BE49-F238E27FC236}">
                <a16:creationId xmlns:a16="http://schemas.microsoft.com/office/drawing/2014/main" id="{78DBB829-4450-F249-88FD-03B842400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39" name="Rectangle 126">
            <a:extLst>
              <a:ext uri="{FF2B5EF4-FFF2-40B4-BE49-F238E27FC236}">
                <a16:creationId xmlns:a16="http://schemas.microsoft.com/office/drawing/2014/main" id="{C9E4BFA8-278D-AC46-A1E4-E585C6E60B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40" name="Rectangle 127">
            <a:extLst>
              <a:ext uri="{FF2B5EF4-FFF2-40B4-BE49-F238E27FC236}">
                <a16:creationId xmlns:a16="http://schemas.microsoft.com/office/drawing/2014/main" id="{A6FCF2F6-2BB3-3942-9021-37C4F9DC0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41" name="Rectangle 128">
            <a:extLst>
              <a:ext uri="{FF2B5EF4-FFF2-40B4-BE49-F238E27FC236}">
                <a16:creationId xmlns:a16="http://schemas.microsoft.com/office/drawing/2014/main" id="{C727324C-5601-F54A-ACC7-DA734C63E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42" name="Rectangle 129">
            <a:extLst>
              <a:ext uri="{FF2B5EF4-FFF2-40B4-BE49-F238E27FC236}">
                <a16:creationId xmlns:a16="http://schemas.microsoft.com/office/drawing/2014/main" id="{6C48B33C-6540-4E47-A193-CCED01086E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43" name="Rectangle 130">
            <a:extLst>
              <a:ext uri="{FF2B5EF4-FFF2-40B4-BE49-F238E27FC236}">
                <a16:creationId xmlns:a16="http://schemas.microsoft.com/office/drawing/2014/main" id="{7692873A-91E1-3847-8EAA-AFB3334F1B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44" name="Rectangle 131">
            <a:extLst>
              <a:ext uri="{FF2B5EF4-FFF2-40B4-BE49-F238E27FC236}">
                <a16:creationId xmlns:a16="http://schemas.microsoft.com/office/drawing/2014/main" id="{535EE19F-A060-1E44-BFC0-A80BD2E6E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45" name="Rectangle 132">
            <a:extLst>
              <a:ext uri="{FF2B5EF4-FFF2-40B4-BE49-F238E27FC236}">
                <a16:creationId xmlns:a16="http://schemas.microsoft.com/office/drawing/2014/main" id="{B0F89898-1E11-2C44-8B74-5F61A8212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46" name="Rectangle 133">
            <a:extLst>
              <a:ext uri="{FF2B5EF4-FFF2-40B4-BE49-F238E27FC236}">
                <a16:creationId xmlns:a16="http://schemas.microsoft.com/office/drawing/2014/main" id="{241EAB87-A116-7245-96B2-AD92262768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47" name="Rectangle 134">
            <a:extLst>
              <a:ext uri="{FF2B5EF4-FFF2-40B4-BE49-F238E27FC236}">
                <a16:creationId xmlns:a16="http://schemas.microsoft.com/office/drawing/2014/main" id="{8E01C801-24FA-3A41-9AB6-9574018BA1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48" name="Rectangle 135">
            <a:extLst>
              <a:ext uri="{FF2B5EF4-FFF2-40B4-BE49-F238E27FC236}">
                <a16:creationId xmlns:a16="http://schemas.microsoft.com/office/drawing/2014/main" id="{B115DB8E-47D0-0A46-A847-6DE7C6387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49" name="Rectangle 136">
            <a:extLst>
              <a:ext uri="{FF2B5EF4-FFF2-40B4-BE49-F238E27FC236}">
                <a16:creationId xmlns:a16="http://schemas.microsoft.com/office/drawing/2014/main" id="{94178E97-5BE8-E941-A2E1-33B3E3C99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50" name="Rectangle 137">
            <a:extLst>
              <a:ext uri="{FF2B5EF4-FFF2-40B4-BE49-F238E27FC236}">
                <a16:creationId xmlns:a16="http://schemas.microsoft.com/office/drawing/2014/main" id="{6FA473F3-17E9-0942-B551-3B7936627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51" name="Rectangle 138">
            <a:extLst>
              <a:ext uri="{FF2B5EF4-FFF2-40B4-BE49-F238E27FC236}">
                <a16:creationId xmlns:a16="http://schemas.microsoft.com/office/drawing/2014/main" id="{825BA466-B86F-1A4D-BDF4-0F484A6BD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52" name="Rectangle 139">
            <a:extLst>
              <a:ext uri="{FF2B5EF4-FFF2-40B4-BE49-F238E27FC236}">
                <a16:creationId xmlns:a16="http://schemas.microsoft.com/office/drawing/2014/main" id="{07EE77D3-AC6C-B44B-A438-FF2AE716B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53" name="Rectangle 140">
            <a:extLst>
              <a:ext uri="{FF2B5EF4-FFF2-40B4-BE49-F238E27FC236}">
                <a16:creationId xmlns:a16="http://schemas.microsoft.com/office/drawing/2014/main" id="{5D992086-D8E3-D44E-BD23-B62923FEC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54" name="Rectangle 141">
            <a:extLst>
              <a:ext uri="{FF2B5EF4-FFF2-40B4-BE49-F238E27FC236}">
                <a16:creationId xmlns:a16="http://schemas.microsoft.com/office/drawing/2014/main" id="{3E878B31-8D05-F14C-88E8-606F980F9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55" name="Rectangle 142">
            <a:extLst>
              <a:ext uri="{FF2B5EF4-FFF2-40B4-BE49-F238E27FC236}">
                <a16:creationId xmlns:a16="http://schemas.microsoft.com/office/drawing/2014/main" id="{50E07354-4C98-D643-B62F-EC0B5B551B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56" name="Rectangle 143">
            <a:extLst>
              <a:ext uri="{FF2B5EF4-FFF2-40B4-BE49-F238E27FC236}">
                <a16:creationId xmlns:a16="http://schemas.microsoft.com/office/drawing/2014/main" id="{C4D9EA89-7C18-1A43-93E8-0EAE88D62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57" name="Rectangle 144">
            <a:extLst>
              <a:ext uri="{FF2B5EF4-FFF2-40B4-BE49-F238E27FC236}">
                <a16:creationId xmlns:a16="http://schemas.microsoft.com/office/drawing/2014/main" id="{6739767C-6576-2C45-B04F-E00B57F86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58" name="Rectangle 145">
            <a:extLst>
              <a:ext uri="{FF2B5EF4-FFF2-40B4-BE49-F238E27FC236}">
                <a16:creationId xmlns:a16="http://schemas.microsoft.com/office/drawing/2014/main" id="{2BCC5CF6-17CA-0949-BD75-421050221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59" name="Rectangle 146">
            <a:extLst>
              <a:ext uri="{FF2B5EF4-FFF2-40B4-BE49-F238E27FC236}">
                <a16:creationId xmlns:a16="http://schemas.microsoft.com/office/drawing/2014/main" id="{246A5555-8371-594A-867B-01E9534B4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60" name="Rectangle 147">
            <a:extLst>
              <a:ext uri="{FF2B5EF4-FFF2-40B4-BE49-F238E27FC236}">
                <a16:creationId xmlns:a16="http://schemas.microsoft.com/office/drawing/2014/main" id="{35BED52A-94DA-BE4B-B13F-B0A8F2063E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61" name="Rectangle 148">
            <a:extLst>
              <a:ext uri="{FF2B5EF4-FFF2-40B4-BE49-F238E27FC236}">
                <a16:creationId xmlns:a16="http://schemas.microsoft.com/office/drawing/2014/main" id="{1DB6C420-DEBB-B34C-8023-7E5691CA3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62" name="Rectangle 149">
            <a:extLst>
              <a:ext uri="{FF2B5EF4-FFF2-40B4-BE49-F238E27FC236}">
                <a16:creationId xmlns:a16="http://schemas.microsoft.com/office/drawing/2014/main" id="{09BF0C62-608D-C54F-BED9-74EC9B278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63" name="Rectangle 150">
            <a:extLst>
              <a:ext uri="{FF2B5EF4-FFF2-40B4-BE49-F238E27FC236}">
                <a16:creationId xmlns:a16="http://schemas.microsoft.com/office/drawing/2014/main" id="{721B433A-13AB-B94F-9F45-75F9B2E04B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64" name="Freeform 151">
            <a:extLst>
              <a:ext uri="{FF2B5EF4-FFF2-40B4-BE49-F238E27FC236}">
                <a16:creationId xmlns:a16="http://schemas.microsoft.com/office/drawing/2014/main" id="{2126EA15-75C8-7642-9067-D53086BFC11A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65" name="Freeform 152">
            <a:extLst>
              <a:ext uri="{FF2B5EF4-FFF2-40B4-BE49-F238E27FC236}">
                <a16:creationId xmlns:a16="http://schemas.microsoft.com/office/drawing/2014/main" id="{7E50F656-0361-0D47-B981-AAB5708311A9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66" name="Freeform 153">
            <a:extLst>
              <a:ext uri="{FF2B5EF4-FFF2-40B4-BE49-F238E27FC236}">
                <a16:creationId xmlns:a16="http://schemas.microsoft.com/office/drawing/2014/main" id="{E356E52D-10A5-3A40-A4FE-2B412DEB99BA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67" name="Freeform 154">
            <a:extLst>
              <a:ext uri="{FF2B5EF4-FFF2-40B4-BE49-F238E27FC236}">
                <a16:creationId xmlns:a16="http://schemas.microsoft.com/office/drawing/2014/main" id="{5CBACA14-3D05-9742-928B-8E8A10E27C2E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68" name="Rectangle 155">
            <a:extLst>
              <a:ext uri="{FF2B5EF4-FFF2-40B4-BE49-F238E27FC236}">
                <a16:creationId xmlns:a16="http://schemas.microsoft.com/office/drawing/2014/main" id="{BEB87328-6635-D241-8DA9-FBE1E522BC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69" name="Freeform 156">
            <a:extLst>
              <a:ext uri="{FF2B5EF4-FFF2-40B4-BE49-F238E27FC236}">
                <a16:creationId xmlns:a16="http://schemas.microsoft.com/office/drawing/2014/main" id="{3791498C-CB70-1D45-8DF5-AAA3ED9631FA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70" name="Freeform 157">
            <a:extLst>
              <a:ext uri="{FF2B5EF4-FFF2-40B4-BE49-F238E27FC236}">
                <a16:creationId xmlns:a16="http://schemas.microsoft.com/office/drawing/2014/main" id="{96644413-DC70-5749-B014-DAE745B1A9F2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71" name="Freeform 158">
            <a:extLst>
              <a:ext uri="{FF2B5EF4-FFF2-40B4-BE49-F238E27FC236}">
                <a16:creationId xmlns:a16="http://schemas.microsoft.com/office/drawing/2014/main" id="{B5F8A7FB-8295-C043-88AA-C817CFC5CE64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72" name="Freeform 159">
            <a:extLst>
              <a:ext uri="{FF2B5EF4-FFF2-40B4-BE49-F238E27FC236}">
                <a16:creationId xmlns:a16="http://schemas.microsoft.com/office/drawing/2014/main" id="{7A072148-299E-974D-995B-B7C5C46870B6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73" name="Freeform 160">
            <a:extLst>
              <a:ext uri="{FF2B5EF4-FFF2-40B4-BE49-F238E27FC236}">
                <a16:creationId xmlns:a16="http://schemas.microsoft.com/office/drawing/2014/main" id="{DF1ACB56-6130-1345-9327-BD056AAED78D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74" name="Freeform 161">
            <a:extLst>
              <a:ext uri="{FF2B5EF4-FFF2-40B4-BE49-F238E27FC236}">
                <a16:creationId xmlns:a16="http://schemas.microsoft.com/office/drawing/2014/main" id="{F052B17A-3161-6C4A-819F-F9785EA79C20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75" name="Freeform 162">
            <a:extLst>
              <a:ext uri="{FF2B5EF4-FFF2-40B4-BE49-F238E27FC236}">
                <a16:creationId xmlns:a16="http://schemas.microsoft.com/office/drawing/2014/main" id="{48BBA1BD-93E6-1944-8A4D-895B50FE0E32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76" name="Freeform 163">
            <a:extLst>
              <a:ext uri="{FF2B5EF4-FFF2-40B4-BE49-F238E27FC236}">
                <a16:creationId xmlns:a16="http://schemas.microsoft.com/office/drawing/2014/main" id="{AC45D0F2-E35F-D542-8CCD-6BFAA49326C4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77" name="Freeform 164">
            <a:extLst>
              <a:ext uri="{FF2B5EF4-FFF2-40B4-BE49-F238E27FC236}">
                <a16:creationId xmlns:a16="http://schemas.microsoft.com/office/drawing/2014/main" id="{DD0EE855-3483-2F4F-8B87-E11DC7D6CD71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78" name="Freeform 165">
            <a:extLst>
              <a:ext uri="{FF2B5EF4-FFF2-40B4-BE49-F238E27FC236}">
                <a16:creationId xmlns:a16="http://schemas.microsoft.com/office/drawing/2014/main" id="{A4845BE0-688A-934E-9868-8FBFA9840951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79" name="Freeform 166">
            <a:extLst>
              <a:ext uri="{FF2B5EF4-FFF2-40B4-BE49-F238E27FC236}">
                <a16:creationId xmlns:a16="http://schemas.microsoft.com/office/drawing/2014/main" id="{7093E730-56B3-A84C-BAE4-288438E95664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80" name="Freeform 167">
            <a:extLst>
              <a:ext uri="{FF2B5EF4-FFF2-40B4-BE49-F238E27FC236}">
                <a16:creationId xmlns:a16="http://schemas.microsoft.com/office/drawing/2014/main" id="{B5531433-A8EC-2949-98DB-386916B0AFCC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81" name="Freeform 168">
            <a:extLst>
              <a:ext uri="{FF2B5EF4-FFF2-40B4-BE49-F238E27FC236}">
                <a16:creationId xmlns:a16="http://schemas.microsoft.com/office/drawing/2014/main" id="{509C5625-437C-C347-97C5-4A63C804BF1E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82" name="Freeform 169">
            <a:extLst>
              <a:ext uri="{FF2B5EF4-FFF2-40B4-BE49-F238E27FC236}">
                <a16:creationId xmlns:a16="http://schemas.microsoft.com/office/drawing/2014/main" id="{4BB9883D-4994-604A-A8AE-7899715B5148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83" name="Freeform 170">
            <a:extLst>
              <a:ext uri="{FF2B5EF4-FFF2-40B4-BE49-F238E27FC236}">
                <a16:creationId xmlns:a16="http://schemas.microsoft.com/office/drawing/2014/main" id="{6145782C-456F-1D4A-838B-9F627458FD36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84" name="Freeform 171">
            <a:extLst>
              <a:ext uri="{FF2B5EF4-FFF2-40B4-BE49-F238E27FC236}">
                <a16:creationId xmlns:a16="http://schemas.microsoft.com/office/drawing/2014/main" id="{D4EEE855-4839-1E44-80E0-D1C98D8A52B2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85" name="Freeform 172">
            <a:extLst>
              <a:ext uri="{FF2B5EF4-FFF2-40B4-BE49-F238E27FC236}">
                <a16:creationId xmlns:a16="http://schemas.microsoft.com/office/drawing/2014/main" id="{0FF37F65-FA89-5342-88E8-A3505512F4F2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86" name="Freeform 173">
            <a:extLst>
              <a:ext uri="{FF2B5EF4-FFF2-40B4-BE49-F238E27FC236}">
                <a16:creationId xmlns:a16="http://schemas.microsoft.com/office/drawing/2014/main" id="{86879EB7-09A3-F348-AB04-7958BF5266CF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87" name="Oval 175">
            <a:extLst>
              <a:ext uri="{FF2B5EF4-FFF2-40B4-BE49-F238E27FC236}">
                <a16:creationId xmlns:a16="http://schemas.microsoft.com/office/drawing/2014/main" id="{74CB5423-D65F-564A-A037-931ACA004A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088" name="Oval 177">
            <a:extLst>
              <a:ext uri="{FF2B5EF4-FFF2-40B4-BE49-F238E27FC236}">
                <a16:creationId xmlns:a16="http://schemas.microsoft.com/office/drawing/2014/main" id="{F8A82CBB-FBB0-BA40-8A47-FBD226201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089" name="Rectangle 178">
            <a:extLst>
              <a:ext uri="{FF2B5EF4-FFF2-40B4-BE49-F238E27FC236}">
                <a16:creationId xmlns:a16="http://schemas.microsoft.com/office/drawing/2014/main" id="{5E112750-7AF3-A54A-BFF4-7A8009B0F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3090" name="Title 1">
            <a:extLst>
              <a:ext uri="{FF2B5EF4-FFF2-40B4-BE49-F238E27FC236}">
                <a16:creationId xmlns:a16="http://schemas.microsoft.com/office/drawing/2014/main" id="{E9837E19-3342-3446-AE7C-38324BF70742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83091" name="Rectangle 149">
            <a:extLst>
              <a:ext uri="{FF2B5EF4-FFF2-40B4-BE49-F238E27FC236}">
                <a16:creationId xmlns:a16="http://schemas.microsoft.com/office/drawing/2014/main" id="{4BE6D79C-A1B5-C14B-BE73-74A13265CF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048000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092" name="TextBox 1">
            <a:extLst>
              <a:ext uri="{FF2B5EF4-FFF2-40B4-BE49-F238E27FC236}">
                <a16:creationId xmlns:a16="http://schemas.microsoft.com/office/drawing/2014/main" id="{70CE0714-4E34-6049-ACCA-6B9DD2A6B5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66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3093" name="TextBox 152">
            <a:extLst>
              <a:ext uri="{FF2B5EF4-FFF2-40B4-BE49-F238E27FC236}">
                <a16:creationId xmlns:a16="http://schemas.microsoft.com/office/drawing/2014/main" id="{F1AAC683-079B-FC4A-819F-A5C638AB69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6664" y="3459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3094" name="TextBox 153">
            <a:extLst>
              <a:ext uri="{FF2B5EF4-FFF2-40B4-BE49-F238E27FC236}">
                <a16:creationId xmlns:a16="http://schemas.microsoft.com/office/drawing/2014/main" id="{73974D03-B5DF-744F-A598-35690CF351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2850" y="494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3095" name="TextBox 154">
            <a:extLst>
              <a:ext uri="{FF2B5EF4-FFF2-40B4-BE49-F238E27FC236}">
                <a16:creationId xmlns:a16="http://schemas.microsoft.com/office/drawing/2014/main" id="{D6AFA5E2-7C36-A74A-A173-B2B2C5D3DC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2850" y="56610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3096" name="TextBox 155">
            <a:extLst>
              <a:ext uri="{FF2B5EF4-FFF2-40B4-BE49-F238E27FC236}">
                <a16:creationId xmlns:a16="http://schemas.microsoft.com/office/drawing/2014/main" id="{C6B8B453-83A1-7341-9F3F-4881D27AAB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3097" name="TextBox 156">
            <a:extLst>
              <a:ext uri="{FF2B5EF4-FFF2-40B4-BE49-F238E27FC236}">
                <a16:creationId xmlns:a16="http://schemas.microsoft.com/office/drawing/2014/main" id="{9C132A4E-93B2-AC4D-BC1E-AC70CC8ADE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3098" name="TextBox 157">
            <a:extLst>
              <a:ext uri="{FF2B5EF4-FFF2-40B4-BE49-F238E27FC236}">
                <a16:creationId xmlns:a16="http://schemas.microsoft.com/office/drawing/2014/main" id="{6C4C319F-BB86-554F-8C9F-92B7DDFFCC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6" y="7064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3099" name="TextBox 158">
            <a:extLst>
              <a:ext uri="{FF2B5EF4-FFF2-40B4-BE49-F238E27FC236}">
                <a16:creationId xmlns:a16="http://schemas.microsoft.com/office/drawing/2014/main" id="{426A889B-8180-3B4E-A4C5-09EC941013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3100" name="Rectangle 9">
            <a:extLst>
              <a:ext uri="{FF2B5EF4-FFF2-40B4-BE49-F238E27FC236}">
                <a16:creationId xmlns:a16="http://schemas.microsoft.com/office/drawing/2014/main" id="{D1689AE2-5555-004C-A5FF-0B086F974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9764" y="1827214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101" name="Rectangle 9">
            <a:extLst>
              <a:ext uri="{FF2B5EF4-FFF2-40B4-BE49-F238E27FC236}">
                <a16:creationId xmlns:a16="http://schemas.microsoft.com/office/drawing/2014/main" id="{0CB653C0-A389-9540-95F6-EFE77854E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1824039"/>
            <a:ext cx="593725" cy="2428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102" name="TextBox 161">
            <a:extLst>
              <a:ext uri="{FF2B5EF4-FFF2-40B4-BE49-F238E27FC236}">
                <a16:creationId xmlns:a16="http://schemas.microsoft.com/office/drawing/2014/main" id="{6245F202-6B98-064B-962F-9F432912D1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9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3103" name="TextBox 162">
            <a:extLst>
              <a:ext uri="{FF2B5EF4-FFF2-40B4-BE49-F238E27FC236}">
                <a16:creationId xmlns:a16="http://schemas.microsoft.com/office/drawing/2014/main" id="{FB1564CD-1184-5841-BC36-3D8E0F7447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3104" name="TextBox 163">
            <a:extLst>
              <a:ext uri="{FF2B5EF4-FFF2-40B4-BE49-F238E27FC236}">
                <a16:creationId xmlns:a16="http://schemas.microsoft.com/office/drawing/2014/main" id="{2BFA8E59-D730-EB47-8487-FF21437164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7988" y="4313238"/>
            <a:ext cx="45529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new values also loop around ...</a:t>
            </a: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Line 31">
            <a:extLst>
              <a:ext uri="{FF2B5EF4-FFF2-40B4-BE49-F238E27FC236}">
                <a16:creationId xmlns:a16="http://schemas.microsoft.com/office/drawing/2014/main" id="{083D3C1B-EC78-A447-90BA-D07165AEC66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0" name="Line 32">
            <a:extLst>
              <a:ext uri="{FF2B5EF4-FFF2-40B4-BE49-F238E27FC236}">
                <a16:creationId xmlns:a16="http://schemas.microsoft.com/office/drawing/2014/main" id="{6F8EE1C8-27FE-6846-85A4-D2F3F970E1C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1" name="Line 33">
            <a:extLst>
              <a:ext uri="{FF2B5EF4-FFF2-40B4-BE49-F238E27FC236}">
                <a16:creationId xmlns:a16="http://schemas.microsoft.com/office/drawing/2014/main" id="{7A430400-2F67-B840-992A-F2BBDA0FC65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2" name="Line 34">
            <a:extLst>
              <a:ext uri="{FF2B5EF4-FFF2-40B4-BE49-F238E27FC236}">
                <a16:creationId xmlns:a16="http://schemas.microsoft.com/office/drawing/2014/main" id="{987C3D38-7F54-4347-A990-FEA82946396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3" name="Line 35">
            <a:extLst>
              <a:ext uri="{FF2B5EF4-FFF2-40B4-BE49-F238E27FC236}">
                <a16:creationId xmlns:a16="http://schemas.microsoft.com/office/drawing/2014/main" id="{8503B693-4F17-4242-99C6-93F4484B2D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4" name="Line 36">
            <a:extLst>
              <a:ext uri="{FF2B5EF4-FFF2-40B4-BE49-F238E27FC236}">
                <a16:creationId xmlns:a16="http://schemas.microsoft.com/office/drawing/2014/main" id="{CB8E8DDD-7413-9D4F-9968-10F66DB092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5" name="Line 37">
            <a:extLst>
              <a:ext uri="{FF2B5EF4-FFF2-40B4-BE49-F238E27FC236}">
                <a16:creationId xmlns:a16="http://schemas.microsoft.com/office/drawing/2014/main" id="{EFA57F1A-9CC6-A544-8468-FA912F957E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6" name="Line 38">
            <a:extLst>
              <a:ext uri="{FF2B5EF4-FFF2-40B4-BE49-F238E27FC236}">
                <a16:creationId xmlns:a16="http://schemas.microsoft.com/office/drawing/2014/main" id="{F5AD0227-6F16-F749-AD64-5EA6768AB0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7" name="Line 39">
            <a:extLst>
              <a:ext uri="{FF2B5EF4-FFF2-40B4-BE49-F238E27FC236}">
                <a16:creationId xmlns:a16="http://schemas.microsoft.com/office/drawing/2014/main" id="{F63C5EE5-77E9-7144-B10E-EC056D68AFD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8" name="Line 40">
            <a:extLst>
              <a:ext uri="{FF2B5EF4-FFF2-40B4-BE49-F238E27FC236}">
                <a16:creationId xmlns:a16="http://schemas.microsoft.com/office/drawing/2014/main" id="{25D24F68-899E-074C-AB5E-7316C25CBD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9" name="Line 42">
            <a:extLst>
              <a:ext uri="{FF2B5EF4-FFF2-40B4-BE49-F238E27FC236}">
                <a16:creationId xmlns:a16="http://schemas.microsoft.com/office/drawing/2014/main" id="{9F52BC2E-91DA-6849-871A-B85F1AB82B2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0" name="Freeform 43">
            <a:extLst>
              <a:ext uri="{FF2B5EF4-FFF2-40B4-BE49-F238E27FC236}">
                <a16:creationId xmlns:a16="http://schemas.microsoft.com/office/drawing/2014/main" id="{108926E5-24D0-2D45-A096-DAAFCAAACD90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1" name="Freeform 44">
            <a:extLst>
              <a:ext uri="{FF2B5EF4-FFF2-40B4-BE49-F238E27FC236}">
                <a16:creationId xmlns:a16="http://schemas.microsoft.com/office/drawing/2014/main" id="{42E55452-7413-3F4B-862C-BBACF038D870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2" name="Freeform 45">
            <a:extLst>
              <a:ext uri="{FF2B5EF4-FFF2-40B4-BE49-F238E27FC236}">
                <a16:creationId xmlns:a16="http://schemas.microsoft.com/office/drawing/2014/main" id="{F05C662A-05C2-344B-9381-B03C5FE79223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3" name="Freeform 46">
            <a:extLst>
              <a:ext uri="{FF2B5EF4-FFF2-40B4-BE49-F238E27FC236}">
                <a16:creationId xmlns:a16="http://schemas.microsoft.com/office/drawing/2014/main" id="{FE26FA26-8CAA-5F48-82C0-905C00110F67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4" name="Line 47">
            <a:extLst>
              <a:ext uri="{FF2B5EF4-FFF2-40B4-BE49-F238E27FC236}">
                <a16:creationId xmlns:a16="http://schemas.microsoft.com/office/drawing/2014/main" id="{0CC27512-3F29-9D44-8031-99D04FF377B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5" name="Line 48">
            <a:extLst>
              <a:ext uri="{FF2B5EF4-FFF2-40B4-BE49-F238E27FC236}">
                <a16:creationId xmlns:a16="http://schemas.microsoft.com/office/drawing/2014/main" id="{FB5914DD-9C4F-E24D-9DF5-2D09DCE4FE0C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6" name="Freeform 49">
            <a:extLst>
              <a:ext uri="{FF2B5EF4-FFF2-40B4-BE49-F238E27FC236}">
                <a16:creationId xmlns:a16="http://schemas.microsoft.com/office/drawing/2014/main" id="{AB110837-D3F9-3348-AB6F-907F8B4BE5D7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7" name="Freeform 50">
            <a:extLst>
              <a:ext uri="{FF2B5EF4-FFF2-40B4-BE49-F238E27FC236}">
                <a16:creationId xmlns:a16="http://schemas.microsoft.com/office/drawing/2014/main" id="{25BDA91E-CE3F-7E49-B2AA-D1CDE24A47C6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8" name="Freeform 51">
            <a:extLst>
              <a:ext uri="{FF2B5EF4-FFF2-40B4-BE49-F238E27FC236}">
                <a16:creationId xmlns:a16="http://schemas.microsoft.com/office/drawing/2014/main" id="{729FFB87-BC2C-E044-BD41-2B4EF5B06E71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9" name="Freeform 52">
            <a:extLst>
              <a:ext uri="{FF2B5EF4-FFF2-40B4-BE49-F238E27FC236}">
                <a16:creationId xmlns:a16="http://schemas.microsoft.com/office/drawing/2014/main" id="{736150D1-2699-0D46-8D80-81E487360B53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0" name="Line 53">
            <a:extLst>
              <a:ext uri="{FF2B5EF4-FFF2-40B4-BE49-F238E27FC236}">
                <a16:creationId xmlns:a16="http://schemas.microsoft.com/office/drawing/2014/main" id="{0567A49A-0F0D-EC48-A3B2-382D2B14A98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1" name="Line 54">
            <a:extLst>
              <a:ext uri="{FF2B5EF4-FFF2-40B4-BE49-F238E27FC236}">
                <a16:creationId xmlns:a16="http://schemas.microsoft.com/office/drawing/2014/main" id="{8E83671A-03C8-BD42-B148-FFDA9B52CB8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2" name="Freeform 55">
            <a:extLst>
              <a:ext uri="{FF2B5EF4-FFF2-40B4-BE49-F238E27FC236}">
                <a16:creationId xmlns:a16="http://schemas.microsoft.com/office/drawing/2014/main" id="{8B54DE33-F598-7749-9AE5-6E9EB1275EEF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3" name="Freeform 56">
            <a:extLst>
              <a:ext uri="{FF2B5EF4-FFF2-40B4-BE49-F238E27FC236}">
                <a16:creationId xmlns:a16="http://schemas.microsoft.com/office/drawing/2014/main" id="{E1E06E99-7641-5E46-80D2-2B210FA3412E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4" name="Freeform 57">
            <a:extLst>
              <a:ext uri="{FF2B5EF4-FFF2-40B4-BE49-F238E27FC236}">
                <a16:creationId xmlns:a16="http://schemas.microsoft.com/office/drawing/2014/main" id="{9CDD4613-7277-6241-A242-D6F1D09F5199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995" name="Oval 58">
            <a:extLst>
              <a:ext uri="{FF2B5EF4-FFF2-40B4-BE49-F238E27FC236}">
                <a16:creationId xmlns:a16="http://schemas.microsoft.com/office/drawing/2014/main" id="{2015C596-B8C6-6847-91E0-3CB74E4D85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996" name="Freeform 59">
            <a:extLst>
              <a:ext uri="{FF2B5EF4-FFF2-40B4-BE49-F238E27FC236}">
                <a16:creationId xmlns:a16="http://schemas.microsoft.com/office/drawing/2014/main" id="{790F1559-7FD2-9E45-A9CB-1C7A79C75E21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997" name="Oval 60">
            <a:extLst>
              <a:ext uri="{FF2B5EF4-FFF2-40B4-BE49-F238E27FC236}">
                <a16:creationId xmlns:a16="http://schemas.microsoft.com/office/drawing/2014/main" id="{C27517EB-8D66-0447-A1E2-E157BD450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998" name="Line 61">
            <a:extLst>
              <a:ext uri="{FF2B5EF4-FFF2-40B4-BE49-F238E27FC236}">
                <a16:creationId xmlns:a16="http://schemas.microsoft.com/office/drawing/2014/main" id="{3F0995A7-4BE0-E247-A291-56CCBCFDE71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9" name="Line 62">
            <a:extLst>
              <a:ext uri="{FF2B5EF4-FFF2-40B4-BE49-F238E27FC236}">
                <a16:creationId xmlns:a16="http://schemas.microsoft.com/office/drawing/2014/main" id="{01133838-B096-6B46-BA49-120A1416A4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0" name="Line 63">
            <a:extLst>
              <a:ext uri="{FF2B5EF4-FFF2-40B4-BE49-F238E27FC236}">
                <a16:creationId xmlns:a16="http://schemas.microsoft.com/office/drawing/2014/main" id="{ECD57969-A775-594E-A245-AF5C0BA615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1" name="Line 64">
            <a:extLst>
              <a:ext uri="{FF2B5EF4-FFF2-40B4-BE49-F238E27FC236}">
                <a16:creationId xmlns:a16="http://schemas.microsoft.com/office/drawing/2014/main" id="{745C404B-06EA-414B-A6CE-DB1DBEC7E50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2" name="Rectangle 65">
            <a:extLst>
              <a:ext uri="{FF2B5EF4-FFF2-40B4-BE49-F238E27FC236}">
                <a16:creationId xmlns:a16="http://schemas.microsoft.com/office/drawing/2014/main" id="{D532BFA5-9DC0-9548-A3E9-7435D46C5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4003" name="Rectangle 66">
            <a:extLst>
              <a:ext uri="{FF2B5EF4-FFF2-40B4-BE49-F238E27FC236}">
                <a16:creationId xmlns:a16="http://schemas.microsoft.com/office/drawing/2014/main" id="{B2359CA7-A2CA-EC40-A058-0AB66A5CCD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4004" name="Rectangle 67">
            <a:extLst>
              <a:ext uri="{FF2B5EF4-FFF2-40B4-BE49-F238E27FC236}">
                <a16:creationId xmlns:a16="http://schemas.microsoft.com/office/drawing/2014/main" id="{847B4660-C7BB-D740-9829-43DFF80F8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4005" name="Rectangle 68">
            <a:extLst>
              <a:ext uri="{FF2B5EF4-FFF2-40B4-BE49-F238E27FC236}">
                <a16:creationId xmlns:a16="http://schemas.microsoft.com/office/drawing/2014/main" id="{CD59AC67-ACC7-514D-A293-A31C87A72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06" name="Rectangle 69">
            <a:extLst>
              <a:ext uri="{FF2B5EF4-FFF2-40B4-BE49-F238E27FC236}">
                <a16:creationId xmlns:a16="http://schemas.microsoft.com/office/drawing/2014/main" id="{56DA59D7-7F59-A34D-B6E2-58102A48C7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07" name="Rectangle 70">
            <a:extLst>
              <a:ext uri="{FF2B5EF4-FFF2-40B4-BE49-F238E27FC236}">
                <a16:creationId xmlns:a16="http://schemas.microsoft.com/office/drawing/2014/main" id="{478303A0-6508-2343-AE5A-801F0E7D6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08" name="Rectangle 71">
            <a:extLst>
              <a:ext uri="{FF2B5EF4-FFF2-40B4-BE49-F238E27FC236}">
                <a16:creationId xmlns:a16="http://schemas.microsoft.com/office/drawing/2014/main" id="{1F4D751F-F272-C441-B0CE-3E5D2EE9C8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09" name="Rectangle 72">
            <a:extLst>
              <a:ext uri="{FF2B5EF4-FFF2-40B4-BE49-F238E27FC236}">
                <a16:creationId xmlns:a16="http://schemas.microsoft.com/office/drawing/2014/main" id="{FBB75E2E-A072-E542-88B7-85E697756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10" name="Rectangle 73">
            <a:extLst>
              <a:ext uri="{FF2B5EF4-FFF2-40B4-BE49-F238E27FC236}">
                <a16:creationId xmlns:a16="http://schemas.microsoft.com/office/drawing/2014/main" id="{4CA6777B-8C3C-C74C-9C23-C23B027D1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11" name="Rectangle 74">
            <a:extLst>
              <a:ext uri="{FF2B5EF4-FFF2-40B4-BE49-F238E27FC236}">
                <a16:creationId xmlns:a16="http://schemas.microsoft.com/office/drawing/2014/main" id="{0B855132-AE81-AA4D-A715-E5DDF094E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12" name="Rectangle 75">
            <a:extLst>
              <a:ext uri="{FF2B5EF4-FFF2-40B4-BE49-F238E27FC236}">
                <a16:creationId xmlns:a16="http://schemas.microsoft.com/office/drawing/2014/main" id="{3AD945AD-1B8C-C14F-8113-A2082C299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13" name="Rectangle 76">
            <a:extLst>
              <a:ext uri="{FF2B5EF4-FFF2-40B4-BE49-F238E27FC236}">
                <a16:creationId xmlns:a16="http://schemas.microsoft.com/office/drawing/2014/main" id="{3EE5661D-14A8-2745-8541-656E50C5F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14" name="Rectangle 77">
            <a:extLst>
              <a:ext uri="{FF2B5EF4-FFF2-40B4-BE49-F238E27FC236}">
                <a16:creationId xmlns:a16="http://schemas.microsoft.com/office/drawing/2014/main" id="{D769EDA9-B67A-FF43-942E-D9C8E6FCF3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15" name="Rectangle 78">
            <a:extLst>
              <a:ext uri="{FF2B5EF4-FFF2-40B4-BE49-F238E27FC236}">
                <a16:creationId xmlns:a16="http://schemas.microsoft.com/office/drawing/2014/main" id="{0757A336-BC50-544B-AD44-7E4B960390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16" name="Rectangle 79">
            <a:extLst>
              <a:ext uri="{FF2B5EF4-FFF2-40B4-BE49-F238E27FC236}">
                <a16:creationId xmlns:a16="http://schemas.microsoft.com/office/drawing/2014/main" id="{B4153C1F-ABE8-C340-9B6F-672B87B795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17" name="Rectangle 80">
            <a:extLst>
              <a:ext uri="{FF2B5EF4-FFF2-40B4-BE49-F238E27FC236}">
                <a16:creationId xmlns:a16="http://schemas.microsoft.com/office/drawing/2014/main" id="{27385767-B453-0B48-B0D9-6F17504FA9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18" name="Rectangle 81">
            <a:extLst>
              <a:ext uri="{FF2B5EF4-FFF2-40B4-BE49-F238E27FC236}">
                <a16:creationId xmlns:a16="http://schemas.microsoft.com/office/drawing/2014/main" id="{A2417C9C-648C-BE4B-B234-E6DB31FD0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19" name="Rectangle 82">
            <a:extLst>
              <a:ext uri="{FF2B5EF4-FFF2-40B4-BE49-F238E27FC236}">
                <a16:creationId xmlns:a16="http://schemas.microsoft.com/office/drawing/2014/main" id="{2C570D51-975F-5246-84CD-D68280B229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20" name="Rectangle 83">
            <a:extLst>
              <a:ext uri="{FF2B5EF4-FFF2-40B4-BE49-F238E27FC236}">
                <a16:creationId xmlns:a16="http://schemas.microsoft.com/office/drawing/2014/main" id="{2EAFF491-E72A-1B48-BF01-957EB73BD0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21" name="Rectangle 84">
            <a:extLst>
              <a:ext uri="{FF2B5EF4-FFF2-40B4-BE49-F238E27FC236}">
                <a16:creationId xmlns:a16="http://schemas.microsoft.com/office/drawing/2014/main" id="{87D59C23-E160-904B-9796-273F8C17E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22" name="Rectangle 85">
            <a:extLst>
              <a:ext uri="{FF2B5EF4-FFF2-40B4-BE49-F238E27FC236}">
                <a16:creationId xmlns:a16="http://schemas.microsoft.com/office/drawing/2014/main" id="{3ADF10DB-3D4E-B24E-BEFD-BC4C3B158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23" name="Rectangle 86">
            <a:extLst>
              <a:ext uri="{FF2B5EF4-FFF2-40B4-BE49-F238E27FC236}">
                <a16:creationId xmlns:a16="http://schemas.microsoft.com/office/drawing/2014/main" id="{1A6226CA-73EF-534A-845E-71EB9ADB4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24" name="Freeform 87">
            <a:extLst>
              <a:ext uri="{FF2B5EF4-FFF2-40B4-BE49-F238E27FC236}">
                <a16:creationId xmlns:a16="http://schemas.microsoft.com/office/drawing/2014/main" id="{DA2DADFD-37AC-F04C-890D-01284BA35CB2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5" name="Line 88">
            <a:extLst>
              <a:ext uri="{FF2B5EF4-FFF2-40B4-BE49-F238E27FC236}">
                <a16:creationId xmlns:a16="http://schemas.microsoft.com/office/drawing/2014/main" id="{75A5457D-78AE-1342-A1E2-6255B16BD2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6" name="Freeform 89">
            <a:extLst>
              <a:ext uri="{FF2B5EF4-FFF2-40B4-BE49-F238E27FC236}">
                <a16:creationId xmlns:a16="http://schemas.microsoft.com/office/drawing/2014/main" id="{F2C600A1-ED3B-8D48-9383-04F57AF351BA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7" name="Line 90">
            <a:extLst>
              <a:ext uri="{FF2B5EF4-FFF2-40B4-BE49-F238E27FC236}">
                <a16:creationId xmlns:a16="http://schemas.microsoft.com/office/drawing/2014/main" id="{523273DB-CE18-6F45-ACB6-EB83E9C98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8" name="Freeform 91">
            <a:extLst>
              <a:ext uri="{FF2B5EF4-FFF2-40B4-BE49-F238E27FC236}">
                <a16:creationId xmlns:a16="http://schemas.microsoft.com/office/drawing/2014/main" id="{D751CCB0-3D2C-794E-BD63-B34AF0A86F7E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9" name="Line 92">
            <a:extLst>
              <a:ext uri="{FF2B5EF4-FFF2-40B4-BE49-F238E27FC236}">
                <a16:creationId xmlns:a16="http://schemas.microsoft.com/office/drawing/2014/main" id="{289BBCEB-AD5C-F64A-855E-92C55545620E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0" name="Freeform 93">
            <a:extLst>
              <a:ext uri="{FF2B5EF4-FFF2-40B4-BE49-F238E27FC236}">
                <a16:creationId xmlns:a16="http://schemas.microsoft.com/office/drawing/2014/main" id="{3FF34A52-E48B-8644-9024-73AC2FDCD9FD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1" name="Line 94">
            <a:extLst>
              <a:ext uri="{FF2B5EF4-FFF2-40B4-BE49-F238E27FC236}">
                <a16:creationId xmlns:a16="http://schemas.microsoft.com/office/drawing/2014/main" id="{026BD359-4BC7-E545-8C22-37149356F3E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2" name="Freeform 95">
            <a:extLst>
              <a:ext uri="{FF2B5EF4-FFF2-40B4-BE49-F238E27FC236}">
                <a16:creationId xmlns:a16="http://schemas.microsoft.com/office/drawing/2014/main" id="{89412348-6F57-024D-B70A-EC993B10DCD8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3" name="Line 96">
            <a:extLst>
              <a:ext uri="{FF2B5EF4-FFF2-40B4-BE49-F238E27FC236}">
                <a16:creationId xmlns:a16="http://schemas.microsoft.com/office/drawing/2014/main" id="{F79E031B-4381-894B-B379-FBA8CBAEFB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4" name="Freeform 97">
            <a:extLst>
              <a:ext uri="{FF2B5EF4-FFF2-40B4-BE49-F238E27FC236}">
                <a16:creationId xmlns:a16="http://schemas.microsoft.com/office/drawing/2014/main" id="{27C43BAA-78A5-3A42-B80A-140CCAC3FBDA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5" name="Line 98">
            <a:extLst>
              <a:ext uri="{FF2B5EF4-FFF2-40B4-BE49-F238E27FC236}">
                <a16:creationId xmlns:a16="http://schemas.microsoft.com/office/drawing/2014/main" id="{88EFEF84-8CB2-DA4A-A3AD-39240375F71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6" name="Freeform 99">
            <a:extLst>
              <a:ext uri="{FF2B5EF4-FFF2-40B4-BE49-F238E27FC236}">
                <a16:creationId xmlns:a16="http://schemas.microsoft.com/office/drawing/2014/main" id="{D529255B-16B9-9A49-A967-11133BD95471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7" name="Line 100">
            <a:extLst>
              <a:ext uri="{FF2B5EF4-FFF2-40B4-BE49-F238E27FC236}">
                <a16:creationId xmlns:a16="http://schemas.microsoft.com/office/drawing/2014/main" id="{361E6136-51C0-D04E-8B6B-11CF6D8D0BFA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8" name="Freeform 101">
            <a:extLst>
              <a:ext uri="{FF2B5EF4-FFF2-40B4-BE49-F238E27FC236}">
                <a16:creationId xmlns:a16="http://schemas.microsoft.com/office/drawing/2014/main" id="{DE84120C-EBDB-0A4D-A1D1-81B0AB3A073E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9" name="Line 102">
            <a:extLst>
              <a:ext uri="{FF2B5EF4-FFF2-40B4-BE49-F238E27FC236}">
                <a16:creationId xmlns:a16="http://schemas.microsoft.com/office/drawing/2014/main" id="{2F97CDDE-4DFB-F04A-825B-B4105096A6D0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40" name="Rectangle 103">
            <a:extLst>
              <a:ext uri="{FF2B5EF4-FFF2-40B4-BE49-F238E27FC236}">
                <a16:creationId xmlns:a16="http://schemas.microsoft.com/office/drawing/2014/main" id="{20FA7CEB-BD90-6C45-AFB1-0120FFCBF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4041" name="Rectangle 104">
            <a:extLst>
              <a:ext uri="{FF2B5EF4-FFF2-40B4-BE49-F238E27FC236}">
                <a16:creationId xmlns:a16="http://schemas.microsoft.com/office/drawing/2014/main" id="{ED4A2C3D-2A36-DD4A-ABE9-0ED9654A1A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4042" name="Freeform 105">
            <a:extLst>
              <a:ext uri="{FF2B5EF4-FFF2-40B4-BE49-F238E27FC236}">
                <a16:creationId xmlns:a16="http://schemas.microsoft.com/office/drawing/2014/main" id="{4B5FAC4D-B765-A94C-A634-407F2949A46E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043" name="Line 106">
            <a:extLst>
              <a:ext uri="{FF2B5EF4-FFF2-40B4-BE49-F238E27FC236}">
                <a16:creationId xmlns:a16="http://schemas.microsoft.com/office/drawing/2014/main" id="{258A45AC-0074-8C4A-8120-50FF9B2888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44" name="Rectangle 107">
            <a:extLst>
              <a:ext uri="{FF2B5EF4-FFF2-40B4-BE49-F238E27FC236}">
                <a16:creationId xmlns:a16="http://schemas.microsoft.com/office/drawing/2014/main" id="{D0FA35E0-F705-0348-BA6E-2469543CC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45" name="Rectangle 108">
            <a:extLst>
              <a:ext uri="{FF2B5EF4-FFF2-40B4-BE49-F238E27FC236}">
                <a16:creationId xmlns:a16="http://schemas.microsoft.com/office/drawing/2014/main" id="{1DCF0E29-DAB5-1440-AC53-459D65CEB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46" name="Rectangle 109">
            <a:extLst>
              <a:ext uri="{FF2B5EF4-FFF2-40B4-BE49-F238E27FC236}">
                <a16:creationId xmlns:a16="http://schemas.microsoft.com/office/drawing/2014/main" id="{0C26E22B-37D4-5743-8088-D2D7E76C5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47" name="Rectangle 110">
            <a:extLst>
              <a:ext uri="{FF2B5EF4-FFF2-40B4-BE49-F238E27FC236}">
                <a16:creationId xmlns:a16="http://schemas.microsoft.com/office/drawing/2014/main" id="{BC99A690-B460-A74F-95C6-2D87913AA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48" name="Rectangle 111">
            <a:extLst>
              <a:ext uri="{FF2B5EF4-FFF2-40B4-BE49-F238E27FC236}">
                <a16:creationId xmlns:a16="http://schemas.microsoft.com/office/drawing/2014/main" id="{AD15BC1A-3BB9-A44C-9951-7295DCAB4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49" name="Rectangle 112">
            <a:extLst>
              <a:ext uri="{FF2B5EF4-FFF2-40B4-BE49-F238E27FC236}">
                <a16:creationId xmlns:a16="http://schemas.microsoft.com/office/drawing/2014/main" id="{25D04AB0-2C85-C149-A5EC-E7B7442F4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50" name="Rectangle 113">
            <a:extLst>
              <a:ext uri="{FF2B5EF4-FFF2-40B4-BE49-F238E27FC236}">
                <a16:creationId xmlns:a16="http://schemas.microsoft.com/office/drawing/2014/main" id="{489A1B59-3664-5945-AA6C-5B838F75B7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51" name="Rectangle 114">
            <a:extLst>
              <a:ext uri="{FF2B5EF4-FFF2-40B4-BE49-F238E27FC236}">
                <a16:creationId xmlns:a16="http://schemas.microsoft.com/office/drawing/2014/main" id="{FE908F81-B634-4649-8E03-DE2BA08E3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52" name="Rectangle 115">
            <a:extLst>
              <a:ext uri="{FF2B5EF4-FFF2-40B4-BE49-F238E27FC236}">
                <a16:creationId xmlns:a16="http://schemas.microsoft.com/office/drawing/2014/main" id="{A61E1EF7-ADD1-9449-B8E2-DDAF80D08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53" name="Rectangle 116">
            <a:extLst>
              <a:ext uri="{FF2B5EF4-FFF2-40B4-BE49-F238E27FC236}">
                <a16:creationId xmlns:a16="http://schemas.microsoft.com/office/drawing/2014/main" id="{ADDE89FC-D3EA-BE47-8EB7-43F4EB4E5C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54" name="Rectangle 117">
            <a:extLst>
              <a:ext uri="{FF2B5EF4-FFF2-40B4-BE49-F238E27FC236}">
                <a16:creationId xmlns:a16="http://schemas.microsoft.com/office/drawing/2014/main" id="{72AFAC47-B358-9547-B803-EE9C17DDD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55" name="Rectangle 118">
            <a:extLst>
              <a:ext uri="{FF2B5EF4-FFF2-40B4-BE49-F238E27FC236}">
                <a16:creationId xmlns:a16="http://schemas.microsoft.com/office/drawing/2014/main" id="{646E2810-7BD4-9F4B-AB9F-348E6F459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56" name="Rectangle 119">
            <a:extLst>
              <a:ext uri="{FF2B5EF4-FFF2-40B4-BE49-F238E27FC236}">
                <a16:creationId xmlns:a16="http://schemas.microsoft.com/office/drawing/2014/main" id="{40A21FE0-E420-734E-B63C-6F4A49CAD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57" name="Rectangle 120">
            <a:extLst>
              <a:ext uri="{FF2B5EF4-FFF2-40B4-BE49-F238E27FC236}">
                <a16:creationId xmlns:a16="http://schemas.microsoft.com/office/drawing/2014/main" id="{1AB8C35D-A467-E845-89AD-B0B2B34F6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58" name="Rectangle 121">
            <a:extLst>
              <a:ext uri="{FF2B5EF4-FFF2-40B4-BE49-F238E27FC236}">
                <a16:creationId xmlns:a16="http://schemas.microsoft.com/office/drawing/2014/main" id="{FCE92502-4E82-8049-B4AA-45C062A23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59" name="Rectangle 122">
            <a:extLst>
              <a:ext uri="{FF2B5EF4-FFF2-40B4-BE49-F238E27FC236}">
                <a16:creationId xmlns:a16="http://schemas.microsoft.com/office/drawing/2014/main" id="{E81F25BF-EE66-CD47-A4C6-861A2FD4C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60" name="Rectangle 123">
            <a:extLst>
              <a:ext uri="{FF2B5EF4-FFF2-40B4-BE49-F238E27FC236}">
                <a16:creationId xmlns:a16="http://schemas.microsoft.com/office/drawing/2014/main" id="{90BF9E2A-07A1-FB48-8ECC-7BEE298679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61" name="Rectangle 124">
            <a:extLst>
              <a:ext uri="{FF2B5EF4-FFF2-40B4-BE49-F238E27FC236}">
                <a16:creationId xmlns:a16="http://schemas.microsoft.com/office/drawing/2014/main" id="{79D76E7A-5776-8A47-8074-EE0C1C8E7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62" name="Rectangle 125">
            <a:extLst>
              <a:ext uri="{FF2B5EF4-FFF2-40B4-BE49-F238E27FC236}">
                <a16:creationId xmlns:a16="http://schemas.microsoft.com/office/drawing/2014/main" id="{4D6693AA-FDD7-CF4C-9DE0-38237D27F3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63" name="Rectangle 126">
            <a:extLst>
              <a:ext uri="{FF2B5EF4-FFF2-40B4-BE49-F238E27FC236}">
                <a16:creationId xmlns:a16="http://schemas.microsoft.com/office/drawing/2014/main" id="{C1301CDC-C37C-9D49-9E1F-8C6606F62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64" name="Rectangle 127">
            <a:extLst>
              <a:ext uri="{FF2B5EF4-FFF2-40B4-BE49-F238E27FC236}">
                <a16:creationId xmlns:a16="http://schemas.microsoft.com/office/drawing/2014/main" id="{A8A2AD6D-037F-7A44-8F23-F954823F1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65" name="Rectangle 128">
            <a:extLst>
              <a:ext uri="{FF2B5EF4-FFF2-40B4-BE49-F238E27FC236}">
                <a16:creationId xmlns:a16="http://schemas.microsoft.com/office/drawing/2014/main" id="{DAB57ED1-5D6C-6F4D-9800-C05E2A736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66" name="Rectangle 129">
            <a:extLst>
              <a:ext uri="{FF2B5EF4-FFF2-40B4-BE49-F238E27FC236}">
                <a16:creationId xmlns:a16="http://schemas.microsoft.com/office/drawing/2014/main" id="{55301C11-0E24-8B4B-A6B3-81DBE9380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67" name="Rectangle 130">
            <a:extLst>
              <a:ext uri="{FF2B5EF4-FFF2-40B4-BE49-F238E27FC236}">
                <a16:creationId xmlns:a16="http://schemas.microsoft.com/office/drawing/2014/main" id="{73245F12-3696-D641-A535-618EE73AA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68" name="Rectangle 131">
            <a:extLst>
              <a:ext uri="{FF2B5EF4-FFF2-40B4-BE49-F238E27FC236}">
                <a16:creationId xmlns:a16="http://schemas.microsoft.com/office/drawing/2014/main" id="{FED201E2-7A8C-284A-8CA1-15A7BCB62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69" name="Rectangle 132">
            <a:extLst>
              <a:ext uri="{FF2B5EF4-FFF2-40B4-BE49-F238E27FC236}">
                <a16:creationId xmlns:a16="http://schemas.microsoft.com/office/drawing/2014/main" id="{056647D1-7618-F348-8607-084EEAE8F4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70" name="Rectangle 133">
            <a:extLst>
              <a:ext uri="{FF2B5EF4-FFF2-40B4-BE49-F238E27FC236}">
                <a16:creationId xmlns:a16="http://schemas.microsoft.com/office/drawing/2014/main" id="{11A51D04-85D1-3542-B68B-1582C625B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71" name="Rectangle 134">
            <a:extLst>
              <a:ext uri="{FF2B5EF4-FFF2-40B4-BE49-F238E27FC236}">
                <a16:creationId xmlns:a16="http://schemas.microsoft.com/office/drawing/2014/main" id="{8CBBB89C-A480-8841-A083-971AA0735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72" name="Rectangle 135">
            <a:extLst>
              <a:ext uri="{FF2B5EF4-FFF2-40B4-BE49-F238E27FC236}">
                <a16:creationId xmlns:a16="http://schemas.microsoft.com/office/drawing/2014/main" id="{E125C743-528B-144D-AF4A-32636E94C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73" name="Rectangle 136">
            <a:extLst>
              <a:ext uri="{FF2B5EF4-FFF2-40B4-BE49-F238E27FC236}">
                <a16:creationId xmlns:a16="http://schemas.microsoft.com/office/drawing/2014/main" id="{E7F17A10-1064-5447-B42F-D44461F73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74" name="Rectangle 137">
            <a:extLst>
              <a:ext uri="{FF2B5EF4-FFF2-40B4-BE49-F238E27FC236}">
                <a16:creationId xmlns:a16="http://schemas.microsoft.com/office/drawing/2014/main" id="{1E46A3B3-F8AD-4247-8606-73EDC28DE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75" name="Rectangle 138">
            <a:extLst>
              <a:ext uri="{FF2B5EF4-FFF2-40B4-BE49-F238E27FC236}">
                <a16:creationId xmlns:a16="http://schemas.microsoft.com/office/drawing/2014/main" id="{EC439624-6735-4942-911D-1FA512E0A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76" name="Rectangle 139">
            <a:extLst>
              <a:ext uri="{FF2B5EF4-FFF2-40B4-BE49-F238E27FC236}">
                <a16:creationId xmlns:a16="http://schemas.microsoft.com/office/drawing/2014/main" id="{D4C79862-3916-F449-B70E-17935AF2AE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77" name="Rectangle 140">
            <a:extLst>
              <a:ext uri="{FF2B5EF4-FFF2-40B4-BE49-F238E27FC236}">
                <a16:creationId xmlns:a16="http://schemas.microsoft.com/office/drawing/2014/main" id="{C90EAA1B-327F-434F-B7C7-D38036A9B3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78" name="Rectangle 141">
            <a:extLst>
              <a:ext uri="{FF2B5EF4-FFF2-40B4-BE49-F238E27FC236}">
                <a16:creationId xmlns:a16="http://schemas.microsoft.com/office/drawing/2014/main" id="{64215463-5CAF-F341-BEAE-37EC4FE15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79" name="Rectangle 142">
            <a:extLst>
              <a:ext uri="{FF2B5EF4-FFF2-40B4-BE49-F238E27FC236}">
                <a16:creationId xmlns:a16="http://schemas.microsoft.com/office/drawing/2014/main" id="{1C042F44-C4C8-7444-97DC-10E4FCEFB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80" name="Rectangle 143">
            <a:extLst>
              <a:ext uri="{FF2B5EF4-FFF2-40B4-BE49-F238E27FC236}">
                <a16:creationId xmlns:a16="http://schemas.microsoft.com/office/drawing/2014/main" id="{C521A947-E7A3-4C40-9F02-D730D4510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81" name="Rectangle 144">
            <a:extLst>
              <a:ext uri="{FF2B5EF4-FFF2-40B4-BE49-F238E27FC236}">
                <a16:creationId xmlns:a16="http://schemas.microsoft.com/office/drawing/2014/main" id="{C9F89C30-B7B8-4A40-A905-84C689127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82" name="Rectangle 145">
            <a:extLst>
              <a:ext uri="{FF2B5EF4-FFF2-40B4-BE49-F238E27FC236}">
                <a16:creationId xmlns:a16="http://schemas.microsoft.com/office/drawing/2014/main" id="{8A38C00B-15B1-F443-ACCA-0F8212093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83" name="Rectangle 146">
            <a:extLst>
              <a:ext uri="{FF2B5EF4-FFF2-40B4-BE49-F238E27FC236}">
                <a16:creationId xmlns:a16="http://schemas.microsoft.com/office/drawing/2014/main" id="{FAF13886-FAF7-A44A-880B-20FD17D51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84" name="Rectangle 147">
            <a:extLst>
              <a:ext uri="{FF2B5EF4-FFF2-40B4-BE49-F238E27FC236}">
                <a16:creationId xmlns:a16="http://schemas.microsoft.com/office/drawing/2014/main" id="{833B9023-39F5-6741-BB5A-501953E62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85" name="Rectangle 148">
            <a:extLst>
              <a:ext uri="{FF2B5EF4-FFF2-40B4-BE49-F238E27FC236}">
                <a16:creationId xmlns:a16="http://schemas.microsoft.com/office/drawing/2014/main" id="{C3AB9A28-362B-8E4F-AF58-166FAE747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86" name="Rectangle 149">
            <a:extLst>
              <a:ext uri="{FF2B5EF4-FFF2-40B4-BE49-F238E27FC236}">
                <a16:creationId xmlns:a16="http://schemas.microsoft.com/office/drawing/2014/main" id="{F79CD49E-7F70-6449-B68D-20B069F28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87" name="Rectangle 150">
            <a:extLst>
              <a:ext uri="{FF2B5EF4-FFF2-40B4-BE49-F238E27FC236}">
                <a16:creationId xmlns:a16="http://schemas.microsoft.com/office/drawing/2014/main" id="{951AB37A-C667-AB41-B01E-700D4A5EFA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88" name="Freeform 151">
            <a:extLst>
              <a:ext uri="{FF2B5EF4-FFF2-40B4-BE49-F238E27FC236}">
                <a16:creationId xmlns:a16="http://schemas.microsoft.com/office/drawing/2014/main" id="{2984CF49-0C68-2543-A8E3-BDB4819F9B82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89" name="Freeform 152">
            <a:extLst>
              <a:ext uri="{FF2B5EF4-FFF2-40B4-BE49-F238E27FC236}">
                <a16:creationId xmlns:a16="http://schemas.microsoft.com/office/drawing/2014/main" id="{FC079F5C-5898-AC4C-9081-47510BA07167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90" name="Freeform 153">
            <a:extLst>
              <a:ext uri="{FF2B5EF4-FFF2-40B4-BE49-F238E27FC236}">
                <a16:creationId xmlns:a16="http://schemas.microsoft.com/office/drawing/2014/main" id="{D6111518-209D-D147-87A0-79C1C1FF0D94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91" name="Freeform 154">
            <a:extLst>
              <a:ext uri="{FF2B5EF4-FFF2-40B4-BE49-F238E27FC236}">
                <a16:creationId xmlns:a16="http://schemas.microsoft.com/office/drawing/2014/main" id="{47F8730C-0690-0340-B728-2C0C3CD765D8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92" name="Rectangle 155">
            <a:extLst>
              <a:ext uri="{FF2B5EF4-FFF2-40B4-BE49-F238E27FC236}">
                <a16:creationId xmlns:a16="http://schemas.microsoft.com/office/drawing/2014/main" id="{A6614B78-6321-AE41-8528-64AA00DBF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093" name="Freeform 156">
            <a:extLst>
              <a:ext uri="{FF2B5EF4-FFF2-40B4-BE49-F238E27FC236}">
                <a16:creationId xmlns:a16="http://schemas.microsoft.com/office/drawing/2014/main" id="{043690AC-C66F-8245-8228-ADD655936350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094" name="Freeform 157">
            <a:extLst>
              <a:ext uri="{FF2B5EF4-FFF2-40B4-BE49-F238E27FC236}">
                <a16:creationId xmlns:a16="http://schemas.microsoft.com/office/drawing/2014/main" id="{11775B2A-7A65-3742-9924-BEBC9F5C2665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95" name="Freeform 158">
            <a:extLst>
              <a:ext uri="{FF2B5EF4-FFF2-40B4-BE49-F238E27FC236}">
                <a16:creationId xmlns:a16="http://schemas.microsoft.com/office/drawing/2014/main" id="{0357876B-F297-474C-ADBE-83844E7F75D0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096" name="Freeform 159">
            <a:extLst>
              <a:ext uri="{FF2B5EF4-FFF2-40B4-BE49-F238E27FC236}">
                <a16:creationId xmlns:a16="http://schemas.microsoft.com/office/drawing/2014/main" id="{CB8BDF3A-6BD8-214D-8694-60D6F52023D7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97" name="Freeform 160">
            <a:extLst>
              <a:ext uri="{FF2B5EF4-FFF2-40B4-BE49-F238E27FC236}">
                <a16:creationId xmlns:a16="http://schemas.microsoft.com/office/drawing/2014/main" id="{C10991FE-0A37-8441-92A6-B20F2D1662B9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098" name="Freeform 161">
            <a:extLst>
              <a:ext uri="{FF2B5EF4-FFF2-40B4-BE49-F238E27FC236}">
                <a16:creationId xmlns:a16="http://schemas.microsoft.com/office/drawing/2014/main" id="{922C019A-7350-824B-AB76-D6A38F938754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99" name="Freeform 162">
            <a:extLst>
              <a:ext uri="{FF2B5EF4-FFF2-40B4-BE49-F238E27FC236}">
                <a16:creationId xmlns:a16="http://schemas.microsoft.com/office/drawing/2014/main" id="{885B53AA-405F-664C-9513-811AF3FC5853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100" name="Freeform 163">
            <a:extLst>
              <a:ext uri="{FF2B5EF4-FFF2-40B4-BE49-F238E27FC236}">
                <a16:creationId xmlns:a16="http://schemas.microsoft.com/office/drawing/2014/main" id="{A3423572-4620-6A40-A4F2-3A50F14FCBA8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101" name="Freeform 164">
            <a:extLst>
              <a:ext uri="{FF2B5EF4-FFF2-40B4-BE49-F238E27FC236}">
                <a16:creationId xmlns:a16="http://schemas.microsoft.com/office/drawing/2014/main" id="{E49BD693-189C-7543-9423-3CCFC4B2CA82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102" name="Freeform 165">
            <a:extLst>
              <a:ext uri="{FF2B5EF4-FFF2-40B4-BE49-F238E27FC236}">
                <a16:creationId xmlns:a16="http://schemas.microsoft.com/office/drawing/2014/main" id="{6D14E4A7-F63B-B340-9F57-2D66818A87D5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103" name="Freeform 166">
            <a:extLst>
              <a:ext uri="{FF2B5EF4-FFF2-40B4-BE49-F238E27FC236}">
                <a16:creationId xmlns:a16="http://schemas.microsoft.com/office/drawing/2014/main" id="{11FDA03D-BA47-7C4E-91FF-1CC5D6DE5EE4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104" name="Freeform 167">
            <a:extLst>
              <a:ext uri="{FF2B5EF4-FFF2-40B4-BE49-F238E27FC236}">
                <a16:creationId xmlns:a16="http://schemas.microsoft.com/office/drawing/2014/main" id="{9CB699B5-7893-6742-9DCA-B8811EEE5AB8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105" name="Freeform 168">
            <a:extLst>
              <a:ext uri="{FF2B5EF4-FFF2-40B4-BE49-F238E27FC236}">
                <a16:creationId xmlns:a16="http://schemas.microsoft.com/office/drawing/2014/main" id="{BD80BFEA-4F6B-7346-8E6C-5F3956F091C7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106" name="Freeform 169">
            <a:extLst>
              <a:ext uri="{FF2B5EF4-FFF2-40B4-BE49-F238E27FC236}">
                <a16:creationId xmlns:a16="http://schemas.microsoft.com/office/drawing/2014/main" id="{4259A6CC-6E8C-3943-B7EA-CE9A6C6107BE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107" name="Freeform 170">
            <a:extLst>
              <a:ext uri="{FF2B5EF4-FFF2-40B4-BE49-F238E27FC236}">
                <a16:creationId xmlns:a16="http://schemas.microsoft.com/office/drawing/2014/main" id="{1030B851-332A-A146-B5C2-C57C5C498C26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108" name="Freeform 171">
            <a:extLst>
              <a:ext uri="{FF2B5EF4-FFF2-40B4-BE49-F238E27FC236}">
                <a16:creationId xmlns:a16="http://schemas.microsoft.com/office/drawing/2014/main" id="{10CBC58B-09DC-1A40-A91C-7C4CBE7C41AA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109" name="Freeform 172">
            <a:extLst>
              <a:ext uri="{FF2B5EF4-FFF2-40B4-BE49-F238E27FC236}">
                <a16:creationId xmlns:a16="http://schemas.microsoft.com/office/drawing/2014/main" id="{E32F3773-340B-4444-AE08-BDEE93050E7B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110" name="Freeform 173">
            <a:extLst>
              <a:ext uri="{FF2B5EF4-FFF2-40B4-BE49-F238E27FC236}">
                <a16:creationId xmlns:a16="http://schemas.microsoft.com/office/drawing/2014/main" id="{9E5F2C65-7A6E-4947-AEDE-8BD7D2DE34EF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111" name="Oval 175">
            <a:extLst>
              <a:ext uri="{FF2B5EF4-FFF2-40B4-BE49-F238E27FC236}">
                <a16:creationId xmlns:a16="http://schemas.microsoft.com/office/drawing/2014/main" id="{EC5CAB9B-056E-AD49-9B33-D34117DC8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4112" name="Oval 177">
            <a:extLst>
              <a:ext uri="{FF2B5EF4-FFF2-40B4-BE49-F238E27FC236}">
                <a16:creationId xmlns:a16="http://schemas.microsoft.com/office/drawing/2014/main" id="{39CB5048-7BF2-604A-BE30-9A7DA05C3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4113" name="Rectangle 178">
            <a:extLst>
              <a:ext uri="{FF2B5EF4-FFF2-40B4-BE49-F238E27FC236}">
                <a16:creationId xmlns:a16="http://schemas.microsoft.com/office/drawing/2014/main" id="{5CFB217C-F7FC-DB49-B1D3-BF023A063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4114" name="Title 1">
            <a:extLst>
              <a:ext uri="{FF2B5EF4-FFF2-40B4-BE49-F238E27FC236}">
                <a16:creationId xmlns:a16="http://schemas.microsoft.com/office/drawing/2014/main" id="{F7EC9E15-E798-F547-81C7-566CA7A21C82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84115" name="Rectangle 149">
            <a:extLst>
              <a:ext uri="{FF2B5EF4-FFF2-40B4-BE49-F238E27FC236}">
                <a16:creationId xmlns:a16="http://schemas.microsoft.com/office/drawing/2014/main" id="{0F139D9F-39AF-1C44-A778-A16E6CE9F2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048000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4116" name="TextBox 1">
            <a:extLst>
              <a:ext uri="{FF2B5EF4-FFF2-40B4-BE49-F238E27FC236}">
                <a16:creationId xmlns:a16="http://schemas.microsoft.com/office/drawing/2014/main" id="{1AFE0650-032F-9647-8C1A-B40EAA4544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66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4117" name="TextBox 152">
            <a:extLst>
              <a:ext uri="{FF2B5EF4-FFF2-40B4-BE49-F238E27FC236}">
                <a16:creationId xmlns:a16="http://schemas.microsoft.com/office/drawing/2014/main" id="{F25C081C-7FEB-364E-AE58-0E3C58FD82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6664" y="3459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4118" name="TextBox 153">
            <a:extLst>
              <a:ext uri="{FF2B5EF4-FFF2-40B4-BE49-F238E27FC236}">
                <a16:creationId xmlns:a16="http://schemas.microsoft.com/office/drawing/2014/main" id="{3933A4E7-3894-D74C-9C9C-1B6E597597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2850" y="494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4119" name="TextBox 154">
            <a:extLst>
              <a:ext uri="{FF2B5EF4-FFF2-40B4-BE49-F238E27FC236}">
                <a16:creationId xmlns:a16="http://schemas.microsoft.com/office/drawing/2014/main" id="{BBF26074-6C24-1143-8BFF-8D224F1A82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2850" y="56610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4120" name="TextBox 155">
            <a:extLst>
              <a:ext uri="{FF2B5EF4-FFF2-40B4-BE49-F238E27FC236}">
                <a16:creationId xmlns:a16="http://schemas.microsoft.com/office/drawing/2014/main" id="{B42016C7-5F88-D641-B9E0-EB351DC5EE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4121" name="TextBox 156">
            <a:extLst>
              <a:ext uri="{FF2B5EF4-FFF2-40B4-BE49-F238E27FC236}">
                <a16:creationId xmlns:a16="http://schemas.microsoft.com/office/drawing/2014/main" id="{F4B7B743-60C6-E048-BF4E-FE6E64D9E1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4122" name="TextBox 157">
            <a:extLst>
              <a:ext uri="{FF2B5EF4-FFF2-40B4-BE49-F238E27FC236}">
                <a16:creationId xmlns:a16="http://schemas.microsoft.com/office/drawing/2014/main" id="{28AC3F28-0F02-4047-81A3-6D33AD4395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6" y="7064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4123" name="TextBox 158">
            <a:extLst>
              <a:ext uri="{FF2B5EF4-FFF2-40B4-BE49-F238E27FC236}">
                <a16:creationId xmlns:a16="http://schemas.microsoft.com/office/drawing/2014/main" id="{B61515DB-69F8-734E-B785-6DE1110309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4124" name="Rectangle 9">
            <a:extLst>
              <a:ext uri="{FF2B5EF4-FFF2-40B4-BE49-F238E27FC236}">
                <a16:creationId xmlns:a16="http://schemas.microsoft.com/office/drawing/2014/main" id="{CE355116-7A23-A542-B695-26AED4ABE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9764" y="1827214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4125" name="Rectangle 9">
            <a:extLst>
              <a:ext uri="{FF2B5EF4-FFF2-40B4-BE49-F238E27FC236}">
                <a16:creationId xmlns:a16="http://schemas.microsoft.com/office/drawing/2014/main" id="{D9977AFC-B657-BE4C-89FE-775C2960A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1824039"/>
            <a:ext cx="593725" cy="2428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4126" name="TextBox 161">
            <a:extLst>
              <a:ext uri="{FF2B5EF4-FFF2-40B4-BE49-F238E27FC236}">
                <a16:creationId xmlns:a16="http://schemas.microsoft.com/office/drawing/2014/main" id="{CE1AE6D2-ECA5-154A-BF9F-FBA16EC944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9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4127" name="TextBox 162">
            <a:extLst>
              <a:ext uri="{FF2B5EF4-FFF2-40B4-BE49-F238E27FC236}">
                <a16:creationId xmlns:a16="http://schemas.microsoft.com/office/drawing/2014/main" id="{F4C7CADE-A2B1-0A41-B357-2D145EEE4E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4128" name="TextBox 163">
            <a:extLst>
              <a:ext uri="{FF2B5EF4-FFF2-40B4-BE49-F238E27FC236}">
                <a16:creationId xmlns:a16="http://schemas.microsoft.com/office/drawing/2014/main" id="{74BE266E-1DC9-024F-B8A4-9CFDE65240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94301" y="4313238"/>
            <a:ext cx="48942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... but they leave the outputs the same.</a:t>
            </a: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6C9FFF68-0DF1-884D-AA30-2BA87401531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Motivation</a:t>
            </a:r>
          </a:p>
        </p:txBody>
      </p:sp>
      <p:sp>
        <p:nvSpPr>
          <p:cNvPr id="11266" name="Rectangle 3">
            <a:extLst>
              <a:ext uri="{FF2B5EF4-FFF2-40B4-BE49-F238E27FC236}">
                <a16:creationId xmlns:a16="http://schemas.microsoft.com/office/drawing/2014/main" id="{B40E44DB-453E-7741-BB55-CE660154E25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371600" y="1219200"/>
            <a:ext cx="84582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So far, our circuits have been converting inputs to outputs without storing any data.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To do more advanced things (e.g., to build computers) we need components that can store data.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Can we make a component that “remembers” using the components that we know already?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Line 31">
            <a:extLst>
              <a:ext uri="{FF2B5EF4-FFF2-40B4-BE49-F238E27FC236}">
                <a16:creationId xmlns:a16="http://schemas.microsoft.com/office/drawing/2014/main" id="{29C646FB-EDC8-BC4B-976C-B5571516F3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18" name="Line 32">
            <a:extLst>
              <a:ext uri="{FF2B5EF4-FFF2-40B4-BE49-F238E27FC236}">
                <a16:creationId xmlns:a16="http://schemas.microsoft.com/office/drawing/2014/main" id="{EC84946B-C6A7-9F4B-A37F-6AA885E2C2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19" name="Line 33">
            <a:extLst>
              <a:ext uri="{FF2B5EF4-FFF2-40B4-BE49-F238E27FC236}">
                <a16:creationId xmlns:a16="http://schemas.microsoft.com/office/drawing/2014/main" id="{1007B82C-54D7-DA4A-A40C-DA66E86F389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0" name="Line 34">
            <a:extLst>
              <a:ext uri="{FF2B5EF4-FFF2-40B4-BE49-F238E27FC236}">
                <a16:creationId xmlns:a16="http://schemas.microsoft.com/office/drawing/2014/main" id="{BD54F9EB-A888-8B43-A318-49695E2BFF0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1" name="Line 35">
            <a:extLst>
              <a:ext uri="{FF2B5EF4-FFF2-40B4-BE49-F238E27FC236}">
                <a16:creationId xmlns:a16="http://schemas.microsoft.com/office/drawing/2014/main" id="{11E5A4D1-D08B-D94C-9666-B9D346A9B88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2" name="Line 36">
            <a:extLst>
              <a:ext uri="{FF2B5EF4-FFF2-40B4-BE49-F238E27FC236}">
                <a16:creationId xmlns:a16="http://schemas.microsoft.com/office/drawing/2014/main" id="{43AA47FB-A33B-D344-82EB-7AE89534C5F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3" name="Line 37">
            <a:extLst>
              <a:ext uri="{FF2B5EF4-FFF2-40B4-BE49-F238E27FC236}">
                <a16:creationId xmlns:a16="http://schemas.microsoft.com/office/drawing/2014/main" id="{90C64642-9767-AC46-BD31-3350FD6ABAE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4" name="Line 38">
            <a:extLst>
              <a:ext uri="{FF2B5EF4-FFF2-40B4-BE49-F238E27FC236}">
                <a16:creationId xmlns:a16="http://schemas.microsoft.com/office/drawing/2014/main" id="{9187C24F-8A67-6347-BA2D-141EABC497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5" name="Line 39">
            <a:extLst>
              <a:ext uri="{FF2B5EF4-FFF2-40B4-BE49-F238E27FC236}">
                <a16:creationId xmlns:a16="http://schemas.microsoft.com/office/drawing/2014/main" id="{D5527C35-24BB-534E-8358-5AE773B1A2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6" name="Line 40">
            <a:extLst>
              <a:ext uri="{FF2B5EF4-FFF2-40B4-BE49-F238E27FC236}">
                <a16:creationId xmlns:a16="http://schemas.microsoft.com/office/drawing/2014/main" id="{23187FF6-7325-344C-B9E4-BF00968154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7" name="Line 42">
            <a:extLst>
              <a:ext uri="{FF2B5EF4-FFF2-40B4-BE49-F238E27FC236}">
                <a16:creationId xmlns:a16="http://schemas.microsoft.com/office/drawing/2014/main" id="{29DA1EBD-1F63-6D48-B5AF-F6932DFDC07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8" name="Freeform 43">
            <a:extLst>
              <a:ext uri="{FF2B5EF4-FFF2-40B4-BE49-F238E27FC236}">
                <a16:creationId xmlns:a16="http://schemas.microsoft.com/office/drawing/2014/main" id="{A86FC08B-4436-2242-A233-5CD5D33BB54A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9" name="Freeform 44">
            <a:extLst>
              <a:ext uri="{FF2B5EF4-FFF2-40B4-BE49-F238E27FC236}">
                <a16:creationId xmlns:a16="http://schemas.microsoft.com/office/drawing/2014/main" id="{349E8FFD-530D-D446-9821-78DB491A77E5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0" name="Freeform 45">
            <a:extLst>
              <a:ext uri="{FF2B5EF4-FFF2-40B4-BE49-F238E27FC236}">
                <a16:creationId xmlns:a16="http://schemas.microsoft.com/office/drawing/2014/main" id="{F875989F-E720-D548-9B46-D0D91EAEA052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1" name="Freeform 46">
            <a:extLst>
              <a:ext uri="{FF2B5EF4-FFF2-40B4-BE49-F238E27FC236}">
                <a16:creationId xmlns:a16="http://schemas.microsoft.com/office/drawing/2014/main" id="{484C0729-DAA3-C84E-B407-19C4ED35C939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2" name="Line 47">
            <a:extLst>
              <a:ext uri="{FF2B5EF4-FFF2-40B4-BE49-F238E27FC236}">
                <a16:creationId xmlns:a16="http://schemas.microsoft.com/office/drawing/2014/main" id="{4BB22C29-7CAA-514B-9550-0690893F8D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3" name="Line 48">
            <a:extLst>
              <a:ext uri="{FF2B5EF4-FFF2-40B4-BE49-F238E27FC236}">
                <a16:creationId xmlns:a16="http://schemas.microsoft.com/office/drawing/2014/main" id="{C3EB9870-5B69-A94E-A372-27EC3066F0C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4" name="Freeform 49">
            <a:extLst>
              <a:ext uri="{FF2B5EF4-FFF2-40B4-BE49-F238E27FC236}">
                <a16:creationId xmlns:a16="http://schemas.microsoft.com/office/drawing/2014/main" id="{C2A54982-EF2C-6547-9D35-8DA15FFF2DAB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5" name="Freeform 50">
            <a:extLst>
              <a:ext uri="{FF2B5EF4-FFF2-40B4-BE49-F238E27FC236}">
                <a16:creationId xmlns:a16="http://schemas.microsoft.com/office/drawing/2014/main" id="{2B5CA682-D218-5240-9096-CE5FD7A076C1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6" name="Freeform 51">
            <a:extLst>
              <a:ext uri="{FF2B5EF4-FFF2-40B4-BE49-F238E27FC236}">
                <a16:creationId xmlns:a16="http://schemas.microsoft.com/office/drawing/2014/main" id="{DF65DA23-794A-7340-AEF0-76504ADA6A35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7" name="Freeform 52">
            <a:extLst>
              <a:ext uri="{FF2B5EF4-FFF2-40B4-BE49-F238E27FC236}">
                <a16:creationId xmlns:a16="http://schemas.microsoft.com/office/drawing/2014/main" id="{24B73E09-2C0A-694A-9494-CBE3A2B82C61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8" name="Line 53">
            <a:extLst>
              <a:ext uri="{FF2B5EF4-FFF2-40B4-BE49-F238E27FC236}">
                <a16:creationId xmlns:a16="http://schemas.microsoft.com/office/drawing/2014/main" id="{1CC69CCF-3788-FF40-9557-4937718389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9" name="Line 54">
            <a:extLst>
              <a:ext uri="{FF2B5EF4-FFF2-40B4-BE49-F238E27FC236}">
                <a16:creationId xmlns:a16="http://schemas.microsoft.com/office/drawing/2014/main" id="{0DE3A5E9-BAF4-9C4E-97C6-2BFA34BA1F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0" name="Freeform 55">
            <a:extLst>
              <a:ext uri="{FF2B5EF4-FFF2-40B4-BE49-F238E27FC236}">
                <a16:creationId xmlns:a16="http://schemas.microsoft.com/office/drawing/2014/main" id="{E9C1D35E-8802-5A40-B288-2198F98BB27F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1" name="Freeform 56">
            <a:extLst>
              <a:ext uri="{FF2B5EF4-FFF2-40B4-BE49-F238E27FC236}">
                <a16:creationId xmlns:a16="http://schemas.microsoft.com/office/drawing/2014/main" id="{7A89C70F-AAFD-2442-80D4-3C3CBB6DE848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2" name="Freeform 57">
            <a:extLst>
              <a:ext uri="{FF2B5EF4-FFF2-40B4-BE49-F238E27FC236}">
                <a16:creationId xmlns:a16="http://schemas.microsoft.com/office/drawing/2014/main" id="{6540CB12-C166-EC43-B289-9DF6B20A9845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043" name="Oval 58">
            <a:extLst>
              <a:ext uri="{FF2B5EF4-FFF2-40B4-BE49-F238E27FC236}">
                <a16:creationId xmlns:a16="http://schemas.microsoft.com/office/drawing/2014/main" id="{155A2FF9-7C04-1848-8FB2-E2B4C0D05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6044" name="Freeform 59">
            <a:extLst>
              <a:ext uri="{FF2B5EF4-FFF2-40B4-BE49-F238E27FC236}">
                <a16:creationId xmlns:a16="http://schemas.microsoft.com/office/drawing/2014/main" id="{06ED590A-4C4C-6044-96CA-70D5AB9DEF30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045" name="Oval 60">
            <a:extLst>
              <a:ext uri="{FF2B5EF4-FFF2-40B4-BE49-F238E27FC236}">
                <a16:creationId xmlns:a16="http://schemas.microsoft.com/office/drawing/2014/main" id="{83126B90-F9F0-4847-9775-4C0AD188D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6046" name="Line 61">
            <a:extLst>
              <a:ext uri="{FF2B5EF4-FFF2-40B4-BE49-F238E27FC236}">
                <a16:creationId xmlns:a16="http://schemas.microsoft.com/office/drawing/2014/main" id="{B7639B2A-0D00-314B-9B5C-1C3AEF67B92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7" name="Line 62">
            <a:extLst>
              <a:ext uri="{FF2B5EF4-FFF2-40B4-BE49-F238E27FC236}">
                <a16:creationId xmlns:a16="http://schemas.microsoft.com/office/drawing/2014/main" id="{A03CEED9-253D-AB47-927B-3F9B0F7121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8" name="Line 63">
            <a:extLst>
              <a:ext uri="{FF2B5EF4-FFF2-40B4-BE49-F238E27FC236}">
                <a16:creationId xmlns:a16="http://schemas.microsoft.com/office/drawing/2014/main" id="{6EDBE214-7EAA-E84B-B715-70A97142940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9" name="Line 64">
            <a:extLst>
              <a:ext uri="{FF2B5EF4-FFF2-40B4-BE49-F238E27FC236}">
                <a16:creationId xmlns:a16="http://schemas.microsoft.com/office/drawing/2014/main" id="{76A89EF7-BE05-784B-ACEA-62C20B549E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0" name="Rectangle 65">
            <a:extLst>
              <a:ext uri="{FF2B5EF4-FFF2-40B4-BE49-F238E27FC236}">
                <a16:creationId xmlns:a16="http://schemas.microsoft.com/office/drawing/2014/main" id="{C6986246-0BDB-0B40-87CC-FEEF9D8DF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6051" name="Rectangle 66">
            <a:extLst>
              <a:ext uri="{FF2B5EF4-FFF2-40B4-BE49-F238E27FC236}">
                <a16:creationId xmlns:a16="http://schemas.microsoft.com/office/drawing/2014/main" id="{8726235F-49FC-794C-AE83-94317067C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6052" name="Rectangle 67">
            <a:extLst>
              <a:ext uri="{FF2B5EF4-FFF2-40B4-BE49-F238E27FC236}">
                <a16:creationId xmlns:a16="http://schemas.microsoft.com/office/drawing/2014/main" id="{4A2B38AA-5595-D048-882C-4E671C3D3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6053" name="Rectangle 68">
            <a:extLst>
              <a:ext uri="{FF2B5EF4-FFF2-40B4-BE49-F238E27FC236}">
                <a16:creationId xmlns:a16="http://schemas.microsoft.com/office/drawing/2014/main" id="{901D5872-0BC9-F74F-8A43-E49F63905F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54" name="Rectangle 69">
            <a:extLst>
              <a:ext uri="{FF2B5EF4-FFF2-40B4-BE49-F238E27FC236}">
                <a16:creationId xmlns:a16="http://schemas.microsoft.com/office/drawing/2014/main" id="{09A925EB-B1D4-9243-8336-4C85CA392E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55" name="Rectangle 70">
            <a:extLst>
              <a:ext uri="{FF2B5EF4-FFF2-40B4-BE49-F238E27FC236}">
                <a16:creationId xmlns:a16="http://schemas.microsoft.com/office/drawing/2014/main" id="{4E6D6DE3-5E57-7841-97A4-25962D8DA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56" name="Rectangle 71">
            <a:extLst>
              <a:ext uri="{FF2B5EF4-FFF2-40B4-BE49-F238E27FC236}">
                <a16:creationId xmlns:a16="http://schemas.microsoft.com/office/drawing/2014/main" id="{73B42AED-719D-4148-9F1C-4E878DD9E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57" name="Rectangle 72">
            <a:extLst>
              <a:ext uri="{FF2B5EF4-FFF2-40B4-BE49-F238E27FC236}">
                <a16:creationId xmlns:a16="http://schemas.microsoft.com/office/drawing/2014/main" id="{EA08FE5A-C0E4-9C43-A182-EBDE61BC70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58" name="Rectangle 73">
            <a:extLst>
              <a:ext uri="{FF2B5EF4-FFF2-40B4-BE49-F238E27FC236}">
                <a16:creationId xmlns:a16="http://schemas.microsoft.com/office/drawing/2014/main" id="{3C170189-CA62-AF42-9E83-F0D5589C88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59" name="Rectangle 74">
            <a:extLst>
              <a:ext uri="{FF2B5EF4-FFF2-40B4-BE49-F238E27FC236}">
                <a16:creationId xmlns:a16="http://schemas.microsoft.com/office/drawing/2014/main" id="{1064DCEB-FD3A-B84C-91C0-5B2387A81D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60" name="Rectangle 75">
            <a:extLst>
              <a:ext uri="{FF2B5EF4-FFF2-40B4-BE49-F238E27FC236}">
                <a16:creationId xmlns:a16="http://schemas.microsoft.com/office/drawing/2014/main" id="{498A6EEB-5E4C-2740-9251-BDDCF0B7D9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61" name="Rectangle 76">
            <a:extLst>
              <a:ext uri="{FF2B5EF4-FFF2-40B4-BE49-F238E27FC236}">
                <a16:creationId xmlns:a16="http://schemas.microsoft.com/office/drawing/2014/main" id="{4B04D258-430B-6C49-9172-EB3B73FDE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62" name="Rectangle 77">
            <a:extLst>
              <a:ext uri="{FF2B5EF4-FFF2-40B4-BE49-F238E27FC236}">
                <a16:creationId xmlns:a16="http://schemas.microsoft.com/office/drawing/2014/main" id="{C7298718-08D4-774E-ABF5-FF7AEF760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63" name="Rectangle 78">
            <a:extLst>
              <a:ext uri="{FF2B5EF4-FFF2-40B4-BE49-F238E27FC236}">
                <a16:creationId xmlns:a16="http://schemas.microsoft.com/office/drawing/2014/main" id="{FD68FBE0-C449-604A-A6DA-E29E425867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64" name="Rectangle 79">
            <a:extLst>
              <a:ext uri="{FF2B5EF4-FFF2-40B4-BE49-F238E27FC236}">
                <a16:creationId xmlns:a16="http://schemas.microsoft.com/office/drawing/2014/main" id="{8233A55A-0EEA-0B40-BF8E-2EB51E6D5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65" name="Rectangle 80">
            <a:extLst>
              <a:ext uri="{FF2B5EF4-FFF2-40B4-BE49-F238E27FC236}">
                <a16:creationId xmlns:a16="http://schemas.microsoft.com/office/drawing/2014/main" id="{417B0C7E-189A-E84D-8D99-644E1AE40C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66" name="Rectangle 81">
            <a:extLst>
              <a:ext uri="{FF2B5EF4-FFF2-40B4-BE49-F238E27FC236}">
                <a16:creationId xmlns:a16="http://schemas.microsoft.com/office/drawing/2014/main" id="{1BF6CA63-4A5E-BB43-9215-5464300AF7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67" name="Rectangle 82">
            <a:extLst>
              <a:ext uri="{FF2B5EF4-FFF2-40B4-BE49-F238E27FC236}">
                <a16:creationId xmlns:a16="http://schemas.microsoft.com/office/drawing/2014/main" id="{D1E93C64-142E-504C-81D9-EB494ED51A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68" name="Rectangle 83">
            <a:extLst>
              <a:ext uri="{FF2B5EF4-FFF2-40B4-BE49-F238E27FC236}">
                <a16:creationId xmlns:a16="http://schemas.microsoft.com/office/drawing/2014/main" id="{62E1F5D8-B5A0-AE44-A7B8-4844F1447A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69" name="Rectangle 84">
            <a:extLst>
              <a:ext uri="{FF2B5EF4-FFF2-40B4-BE49-F238E27FC236}">
                <a16:creationId xmlns:a16="http://schemas.microsoft.com/office/drawing/2014/main" id="{B538007C-A9EE-D54B-A4EF-7B7E395351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70" name="Rectangle 85">
            <a:extLst>
              <a:ext uri="{FF2B5EF4-FFF2-40B4-BE49-F238E27FC236}">
                <a16:creationId xmlns:a16="http://schemas.microsoft.com/office/drawing/2014/main" id="{2B7C3BB0-5925-734F-861D-F4BDBA8C8D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71" name="Rectangle 86">
            <a:extLst>
              <a:ext uri="{FF2B5EF4-FFF2-40B4-BE49-F238E27FC236}">
                <a16:creationId xmlns:a16="http://schemas.microsoft.com/office/drawing/2014/main" id="{6FD3F153-CF03-2145-AAE5-E8C0ED0FD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72" name="Freeform 87">
            <a:extLst>
              <a:ext uri="{FF2B5EF4-FFF2-40B4-BE49-F238E27FC236}">
                <a16:creationId xmlns:a16="http://schemas.microsoft.com/office/drawing/2014/main" id="{33185D97-01D4-B846-A1A4-9F291596ECF8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3" name="Line 88">
            <a:extLst>
              <a:ext uri="{FF2B5EF4-FFF2-40B4-BE49-F238E27FC236}">
                <a16:creationId xmlns:a16="http://schemas.microsoft.com/office/drawing/2014/main" id="{E52E1A56-DE5B-3F48-9291-DF99049D5A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4" name="Freeform 89">
            <a:extLst>
              <a:ext uri="{FF2B5EF4-FFF2-40B4-BE49-F238E27FC236}">
                <a16:creationId xmlns:a16="http://schemas.microsoft.com/office/drawing/2014/main" id="{C31FBEBE-E83F-6B47-A3D3-D5155EA3610F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5" name="Line 90">
            <a:extLst>
              <a:ext uri="{FF2B5EF4-FFF2-40B4-BE49-F238E27FC236}">
                <a16:creationId xmlns:a16="http://schemas.microsoft.com/office/drawing/2014/main" id="{BCED2FEF-1441-9F4A-ABA9-C5DB985B61E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6" name="Freeform 91">
            <a:extLst>
              <a:ext uri="{FF2B5EF4-FFF2-40B4-BE49-F238E27FC236}">
                <a16:creationId xmlns:a16="http://schemas.microsoft.com/office/drawing/2014/main" id="{B392047C-B703-2544-ADB5-7B75FE25E28A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7" name="Line 92">
            <a:extLst>
              <a:ext uri="{FF2B5EF4-FFF2-40B4-BE49-F238E27FC236}">
                <a16:creationId xmlns:a16="http://schemas.microsoft.com/office/drawing/2014/main" id="{D6747DC7-102D-8F45-AB99-3846669D3B9E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8" name="Freeform 93">
            <a:extLst>
              <a:ext uri="{FF2B5EF4-FFF2-40B4-BE49-F238E27FC236}">
                <a16:creationId xmlns:a16="http://schemas.microsoft.com/office/drawing/2014/main" id="{A593E5F5-4265-804E-B874-F91D43A02626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9" name="Line 94">
            <a:extLst>
              <a:ext uri="{FF2B5EF4-FFF2-40B4-BE49-F238E27FC236}">
                <a16:creationId xmlns:a16="http://schemas.microsoft.com/office/drawing/2014/main" id="{45E71430-0B04-F945-A4AD-61CC6F0BD022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0" name="Freeform 95">
            <a:extLst>
              <a:ext uri="{FF2B5EF4-FFF2-40B4-BE49-F238E27FC236}">
                <a16:creationId xmlns:a16="http://schemas.microsoft.com/office/drawing/2014/main" id="{65188AE0-ECF9-DC4D-B28E-9516DB25AC5C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1" name="Line 96">
            <a:extLst>
              <a:ext uri="{FF2B5EF4-FFF2-40B4-BE49-F238E27FC236}">
                <a16:creationId xmlns:a16="http://schemas.microsoft.com/office/drawing/2014/main" id="{3892F52C-5FD8-194E-923A-B644B9E5DD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2" name="Freeform 97">
            <a:extLst>
              <a:ext uri="{FF2B5EF4-FFF2-40B4-BE49-F238E27FC236}">
                <a16:creationId xmlns:a16="http://schemas.microsoft.com/office/drawing/2014/main" id="{207A767D-1D36-BD42-A21A-4322D79564F7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3" name="Line 98">
            <a:extLst>
              <a:ext uri="{FF2B5EF4-FFF2-40B4-BE49-F238E27FC236}">
                <a16:creationId xmlns:a16="http://schemas.microsoft.com/office/drawing/2014/main" id="{D63A1930-DB28-EE4E-9CD3-9BB0C5EDAA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4" name="Freeform 99">
            <a:extLst>
              <a:ext uri="{FF2B5EF4-FFF2-40B4-BE49-F238E27FC236}">
                <a16:creationId xmlns:a16="http://schemas.microsoft.com/office/drawing/2014/main" id="{C68CC4CC-B792-C24D-955A-BAF3D2F0081C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5" name="Line 100">
            <a:extLst>
              <a:ext uri="{FF2B5EF4-FFF2-40B4-BE49-F238E27FC236}">
                <a16:creationId xmlns:a16="http://schemas.microsoft.com/office/drawing/2014/main" id="{FEC994AD-0069-AB4D-9841-135554AE77B4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6" name="Freeform 101">
            <a:extLst>
              <a:ext uri="{FF2B5EF4-FFF2-40B4-BE49-F238E27FC236}">
                <a16:creationId xmlns:a16="http://schemas.microsoft.com/office/drawing/2014/main" id="{02B01DD1-95D5-3E48-91AA-DB9F64D79C36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7" name="Line 102">
            <a:extLst>
              <a:ext uri="{FF2B5EF4-FFF2-40B4-BE49-F238E27FC236}">
                <a16:creationId xmlns:a16="http://schemas.microsoft.com/office/drawing/2014/main" id="{1C7392F3-AD62-094C-B1CA-6FE240E7F184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8" name="Rectangle 103">
            <a:extLst>
              <a:ext uri="{FF2B5EF4-FFF2-40B4-BE49-F238E27FC236}">
                <a16:creationId xmlns:a16="http://schemas.microsoft.com/office/drawing/2014/main" id="{9FA26F0F-366C-1246-A8C9-7091012D36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6089" name="Rectangle 104">
            <a:extLst>
              <a:ext uri="{FF2B5EF4-FFF2-40B4-BE49-F238E27FC236}">
                <a16:creationId xmlns:a16="http://schemas.microsoft.com/office/drawing/2014/main" id="{6B2E2C8A-D620-0846-BF4D-ECB02E2E6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6090" name="Freeform 105">
            <a:extLst>
              <a:ext uri="{FF2B5EF4-FFF2-40B4-BE49-F238E27FC236}">
                <a16:creationId xmlns:a16="http://schemas.microsoft.com/office/drawing/2014/main" id="{448EB95B-CEDA-AD4F-8A45-F7BBE7FAA5E1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091" name="Line 106">
            <a:extLst>
              <a:ext uri="{FF2B5EF4-FFF2-40B4-BE49-F238E27FC236}">
                <a16:creationId xmlns:a16="http://schemas.microsoft.com/office/drawing/2014/main" id="{077724A2-A976-1148-A25A-1F4B010F20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2" name="Rectangle 107">
            <a:extLst>
              <a:ext uri="{FF2B5EF4-FFF2-40B4-BE49-F238E27FC236}">
                <a16:creationId xmlns:a16="http://schemas.microsoft.com/office/drawing/2014/main" id="{4869D8BA-9F00-B547-BC4D-7D03B1174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93" name="Rectangle 108">
            <a:extLst>
              <a:ext uri="{FF2B5EF4-FFF2-40B4-BE49-F238E27FC236}">
                <a16:creationId xmlns:a16="http://schemas.microsoft.com/office/drawing/2014/main" id="{32820F63-C2DE-4A46-B19F-2E80D8789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94" name="Rectangle 109">
            <a:extLst>
              <a:ext uri="{FF2B5EF4-FFF2-40B4-BE49-F238E27FC236}">
                <a16:creationId xmlns:a16="http://schemas.microsoft.com/office/drawing/2014/main" id="{2E48EAEC-11CC-3B44-850E-997CC10E2B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95" name="Rectangle 110">
            <a:extLst>
              <a:ext uri="{FF2B5EF4-FFF2-40B4-BE49-F238E27FC236}">
                <a16:creationId xmlns:a16="http://schemas.microsoft.com/office/drawing/2014/main" id="{F362F9DC-E277-A046-BDEB-B0AB1A2F5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96" name="Rectangle 111">
            <a:extLst>
              <a:ext uri="{FF2B5EF4-FFF2-40B4-BE49-F238E27FC236}">
                <a16:creationId xmlns:a16="http://schemas.microsoft.com/office/drawing/2014/main" id="{C3071FFB-7333-2046-A724-18A50A7FB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97" name="Rectangle 112">
            <a:extLst>
              <a:ext uri="{FF2B5EF4-FFF2-40B4-BE49-F238E27FC236}">
                <a16:creationId xmlns:a16="http://schemas.microsoft.com/office/drawing/2014/main" id="{26D18D2B-89B6-9C42-8A0C-800585223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98" name="Rectangle 113">
            <a:extLst>
              <a:ext uri="{FF2B5EF4-FFF2-40B4-BE49-F238E27FC236}">
                <a16:creationId xmlns:a16="http://schemas.microsoft.com/office/drawing/2014/main" id="{FC2EA440-6D6E-C941-AC46-8DD749A1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099" name="Rectangle 114">
            <a:extLst>
              <a:ext uri="{FF2B5EF4-FFF2-40B4-BE49-F238E27FC236}">
                <a16:creationId xmlns:a16="http://schemas.microsoft.com/office/drawing/2014/main" id="{F7E67F68-AE2E-EB4F-AC0D-6AF6008086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00" name="Rectangle 115">
            <a:extLst>
              <a:ext uri="{FF2B5EF4-FFF2-40B4-BE49-F238E27FC236}">
                <a16:creationId xmlns:a16="http://schemas.microsoft.com/office/drawing/2014/main" id="{C79E6001-0380-A746-9B5F-D9D5419E14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01" name="Rectangle 116">
            <a:extLst>
              <a:ext uri="{FF2B5EF4-FFF2-40B4-BE49-F238E27FC236}">
                <a16:creationId xmlns:a16="http://schemas.microsoft.com/office/drawing/2014/main" id="{2B7B6E74-E324-2949-A448-D348D11A5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02" name="Rectangle 117">
            <a:extLst>
              <a:ext uri="{FF2B5EF4-FFF2-40B4-BE49-F238E27FC236}">
                <a16:creationId xmlns:a16="http://schemas.microsoft.com/office/drawing/2014/main" id="{912EF3E3-8DDB-D041-82CD-BA6EC09A5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03" name="Rectangle 118">
            <a:extLst>
              <a:ext uri="{FF2B5EF4-FFF2-40B4-BE49-F238E27FC236}">
                <a16:creationId xmlns:a16="http://schemas.microsoft.com/office/drawing/2014/main" id="{5FB38926-14CD-C645-A2BA-4C9B5CCD5D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04" name="Rectangle 119">
            <a:extLst>
              <a:ext uri="{FF2B5EF4-FFF2-40B4-BE49-F238E27FC236}">
                <a16:creationId xmlns:a16="http://schemas.microsoft.com/office/drawing/2014/main" id="{7094DF08-B419-2641-A6DC-D73F99C550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05" name="Rectangle 120">
            <a:extLst>
              <a:ext uri="{FF2B5EF4-FFF2-40B4-BE49-F238E27FC236}">
                <a16:creationId xmlns:a16="http://schemas.microsoft.com/office/drawing/2014/main" id="{970CDC0D-19F0-FB40-B1C2-A981DE1ABA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06" name="Rectangle 121">
            <a:extLst>
              <a:ext uri="{FF2B5EF4-FFF2-40B4-BE49-F238E27FC236}">
                <a16:creationId xmlns:a16="http://schemas.microsoft.com/office/drawing/2014/main" id="{EB64B2D1-175E-9E40-99B1-7DB9CBFC8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07" name="Rectangle 122">
            <a:extLst>
              <a:ext uri="{FF2B5EF4-FFF2-40B4-BE49-F238E27FC236}">
                <a16:creationId xmlns:a16="http://schemas.microsoft.com/office/drawing/2014/main" id="{C02174EE-13F6-A04A-8A07-06DBCBAD59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08" name="Rectangle 123">
            <a:extLst>
              <a:ext uri="{FF2B5EF4-FFF2-40B4-BE49-F238E27FC236}">
                <a16:creationId xmlns:a16="http://schemas.microsoft.com/office/drawing/2014/main" id="{A8DCEEBA-66AE-8146-A5BF-B3C32C90F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09" name="Rectangle 124">
            <a:extLst>
              <a:ext uri="{FF2B5EF4-FFF2-40B4-BE49-F238E27FC236}">
                <a16:creationId xmlns:a16="http://schemas.microsoft.com/office/drawing/2014/main" id="{99E8D3A8-38F2-2C48-A721-17958D02D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10" name="Rectangle 125">
            <a:extLst>
              <a:ext uri="{FF2B5EF4-FFF2-40B4-BE49-F238E27FC236}">
                <a16:creationId xmlns:a16="http://schemas.microsoft.com/office/drawing/2014/main" id="{E5B195FD-4A9A-0E43-BBEF-79878B4982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11" name="Rectangle 126">
            <a:extLst>
              <a:ext uri="{FF2B5EF4-FFF2-40B4-BE49-F238E27FC236}">
                <a16:creationId xmlns:a16="http://schemas.microsoft.com/office/drawing/2014/main" id="{FFC88494-5641-6B45-A11B-C482D51504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12" name="Rectangle 127">
            <a:extLst>
              <a:ext uri="{FF2B5EF4-FFF2-40B4-BE49-F238E27FC236}">
                <a16:creationId xmlns:a16="http://schemas.microsoft.com/office/drawing/2014/main" id="{6D93878B-4707-9D42-95ED-45EFF6851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13" name="Rectangle 128">
            <a:extLst>
              <a:ext uri="{FF2B5EF4-FFF2-40B4-BE49-F238E27FC236}">
                <a16:creationId xmlns:a16="http://schemas.microsoft.com/office/drawing/2014/main" id="{61BB7BC4-45E0-394D-8F7E-869CA5662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14" name="Rectangle 129">
            <a:extLst>
              <a:ext uri="{FF2B5EF4-FFF2-40B4-BE49-F238E27FC236}">
                <a16:creationId xmlns:a16="http://schemas.microsoft.com/office/drawing/2014/main" id="{2EB3F535-869F-3D4B-8B77-9C888B5BD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9" y="6664325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15" name="Rectangle 130">
            <a:extLst>
              <a:ext uri="{FF2B5EF4-FFF2-40B4-BE49-F238E27FC236}">
                <a16:creationId xmlns:a16="http://schemas.microsoft.com/office/drawing/2014/main" id="{F0ED4565-DD91-1F47-ADFC-8489FF29B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16" name="Rectangle 131">
            <a:extLst>
              <a:ext uri="{FF2B5EF4-FFF2-40B4-BE49-F238E27FC236}">
                <a16:creationId xmlns:a16="http://schemas.microsoft.com/office/drawing/2014/main" id="{65AC3FE6-B8F6-2348-BEC1-306818168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17" name="Rectangle 132">
            <a:extLst>
              <a:ext uri="{FF2B5EF4-FFF2-40B4-BE49-F238E27FC236}">
                <a16:creationId xmlns:a16="http://schemas.microsoft.com/office/drawing/2014/main" id="{E280E33F-16A1-5A4A-9ECB-7CD8E41F2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18" name="Rectangle 133">
            <a:extLst>
              <a:ext uri="{FF2B5EF4-FFF2-40B4-BE49-F238E27FC236}">
                <a16:creationId xmlns:a16="http://schemas.microsoft.com/office/drawing/2014/main" id="{923493BD-5FD0-6D44-9477-785394ECE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19" name="Rectangle 134">
            <a:extLst>
              <a:ext uri="{FF2B5EF4-FFF2-40B4-BE49-F238E27FC236}">
                <a16:creationId xmlns:a16="http://schemas.microsoft.com/office/drawing/2014/main" id="{4E272AB6-D7F2-494F-9AF3-878A818AD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20" name="Rectangle 135">
            <a:extLst>
              <a:ext uri="{FF2B5EF4-FFF2-40B4-BE49-F238E27FC236}">
                <a16:creationId xmlns:a16="http://schemas.microsoft.com/office/drawing/2014/main" id="{CE2CD6CA-0355-684A-AF77-94D2CB6AC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21" name="Rectangle 136">
            <a:extLst>
              <a:ext uri="{FF2B5EF4-FFF2-40B4-BE49-F238E27FC236}">
                <a16:creationId xmlns:a16="http://schemas.microsoft.com/office/drawing/2014/main" id="{50BBC4A2-4CB4-E64F-B938-35D536D3F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22" name="Rectangle 137">
            <a:extLst>
              <a:ext uri="{FF2B5EF4-FFF2-40B4-BE49-F238E27FC236}">
                <a16:creationId xmlns:a16="http://schemas.microsoft.com/office/drawing/2014/main" id="{0D2DF704-97FF-1F49-9258-B402532F8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23" name="Rectangle 138">
            <a:extLst>
              <a:ext uri="{FF2B5EF4-FFF2-40B4-BE49-F238E27FC236}">
                <a16:creationId xmlns:a16="http://schemas.microsoft.com/office/drawing/2014/main" id="{ACB57610-4D2E-3B47-90EB-0DF9E06687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24" name="Rectangle 139">
            <a:extLst>
              <a:ext uri="{FF2B5EF4-FFF2-40B4-BE49-F238E27FC236}">
                <a16:creationId xmlns:a16="http://schemas.microsoft.com/office/drawing/2014/main" id="{C249A2A7-9786-CB4F-B229-DBC6F5920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25" name="Rectangle 140">
            <a:extLst>
              <a:ext uri="{FF2B5EF4-FFF2-40B4-BE49-F238E27FC236}">
                <a16:creationId xmlns:a16="http://schemas.microsoft.com/office/drawing/2014/main" id="{860AEA02-C596-DD4C-B1A0-ED0E4EA857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26" name="Rectangle 141">
            <a:extLst>
              <a:ext uri="{FF2B5EF4-FFF2-40B4-BE49-F238E27FC236}">
                <a16:creationId xmlns:a16="http://schemas.microsoft.com/office/drawing/2014/main" id="{C736C333-FB53-2F42-BB44-EFE290BF6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27" name="Rectangle 142">
            <a:extLst>
              <a:ext uri="{FF2B5EF4-FFF2-40B4-BE49-F238E27FC236}">
                <a16:creationId xmlns:a16="http://schemas.microsoft.com/office/drawing/2014/main" id="{AFB32135-3BDF-A049-83A1-76989279E7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28" name="Rectangle 143">
            <a:extLst>
              <a:ext uri="{FF2B5EF4-FFF2-40B4-BE49-F238E27FC236}">
                <a16:creationId xmlns:a16="http://schemas.microsoft.com/office/drawing/2014/main" id="{81B90AF6-99C3-CE44-B12B-76D5EDC84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29" name="Rectangle 144">
            <a:extLst>
              <a:ext uri="{FF2B5EF4-FFF2-40B4-BE49-F238E27FC236}">
                <a16:creationId xmlns:a16="http://schemas.microsoft.com/office/drawing/2014/main" id="{B333F067-F281-524B-A12F-E4B16E9A0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30" name="Rectangle 145">
            <a:extLst>
              <a:ext uri="{FF2B5EF4-FFF2-40B4-BE49-F238E27FC236}">
                <a16:creationId xmlns:a16="http://schemas.microsoft.com/office/drawing/2014/main" id="{78D0DC40-98B8-6942-89B1-C1171A2B1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31" name="Rectangle 146">
            <a:extLst>
              <a:ext uri="{FF2B5EF4-FFF2-40B4-BE49-F238E27FC236}">
                <a16:creationId xmlns:a16="http://schemas.microsoft.com/office/drawing/2014/main" id="{0409FDCA-AB5B-ED42-B4F8-058C5306E2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32" name="Rectangle 147">
            <a:extLst>
              <a:ext uri="{FF2B5EF4-FFF2-40B4-BE49-F238E27FC236}">
                <a16:creationId xmlns:a16="http://schemas.microsoft.com/office/drawing/2014/main" id="{872CA24A-501D-A046-88F8-023238CD6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33" name="Rectangle 148">
            <a:extLst>
              <a:ext uri="{FF2B5EF4-FFF2-40B4-BE49-F238E27FC236}">
                <a16:creationId xmlns:a16="http://schemas.microsoft.com/office/drawing/2014/main" id="{A0B89CF8-62D7-B04F-98C3-1DC250F078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34" name="Rectangle 149">
            <a:extLst>
              <a:ext uri="{FF2B5EF4-FFF2-40B4-BE49-F238E27FC236}">
                <a16:creationId xmlns:a16="http://schemas.microsoft.com/office/drawing/2014/main" id="{9D7F0A01-F5A9-A047-A4C7-2BAFCEF1F8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35" name="Rectangle 150">
            <a:extLst>
              <a:ext uri="{FF2B5EF4-FFF2-40B4-BE49-F238E27FC236}">
                <a16:creationId xmlns:a16="http://schemas.microsoft.com/office/drawing/2014/main" id="{486CCAAF-63E9-D940-BEC0-AE440C90CD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36" name="Freeform 151">
            <a:extLst>
              <a:ext uri="{FF2B5EF4-FFF2-40B4-BE49-F238E27FC236}">
                <a16:creationId xmlns:a16="http://schemas.microsoft.com/office/drawing/2014/main" id="{82D07CB7-7BFE-224D-B698-9499D9620427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37" name="Freeform 152">
            <a:extLst>
              <a:ext uri="{FF2B5EF4-FFF2-40B4-BE49-F238E27FC236}">
                <a16:creationId xmlns:a16="http://schemas.microsoft.com/office/drawing/2014/main" id="{C9B3022D-DCDE-6743-94AD-DAB1E3072E26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38" name="Freeform 153">
            <a:extLst>
              <a:ext uri="{FF2B5EF4-FFF2-40B4-BE49-F238E27FC236}">
                <a16:creationId xmlns:a16="http://schemas.microsoft.com/office/drawing/2014/main" id="{5B472CD3-72DE-1643-AF4D-CE8BD05BCC4A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39" name="Freeform 154">
            <a:extLst>
              <a:ext uri="{FF2B5EF4-FFF2-40B4-BE49-F238E27FC236}">
                <a16:creationId xmlns:a16="http://schemas.microsoft.com/office/drawing/2014/main" id="{B03D733B-F024-A64E-8AD0-CCB02A3C9251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40" name="Rectangle 155">
            <a:extLst>
              <a:ext uri="{FF2B5EF4-FFF2-40B4-BE49-F238E27FC236}">
                <a16:creationId xmlns:a16="http://schemas.microsoft.com/office/drawing/2014/main" id="{383486CA-B5E8-4F47-8711-05F632236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41" name="Freeform 156">
            <a:extLst>
              <a:ext uri="{FF2B5EF4-FFF2-40B4-BE49-F238E27FC236}">
                <a16:creationId xmlns:a16="http://schemas.microsoft.com/office/drawing/2014/main" id="{F12F91CE-7A6D-8641-B3E2-22FEA83A5708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142" name="Freeform 157">
            <a:extLst>
              <a:ext uri="{FF2B5EF4-FFF2-40B4-BE49-F238E27FC236}">
                <a16:creationId xmlns:a16="http://schemas.microsoft.com/office/drawing/2014/main" id="{C2462096-0D61-B745-A075-A0E50370BF4B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43" name="Freeform 158">
            <a:extLst>
              <a:ext uri="{FF2B5EF4-FFF2-40B4-BE49-F238E27FC236}">
                <a16:creationId xmlns:a16="http://schemas.microsoft.com/office/drawing/2014/main" id="{74D867AA-B95B-4F47-9647-DADBFF41AEF0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144" name="Freeform 159">
            <a:extLst>
              <a:ext uri="{FF2B5EF4-FFF2-40B4-BE49-F238E27FC236}">
                <a16:creationId xmlns:a16="http://schemas.microsoft.com/office/drawing/2014/main" id="{2D0E9CF7-6062-9741-BB12-04066035829D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45" name="Freeform 160">
            <a:extLst>
              <a:ext uri="{FF2B5EF4-FFF2-40B4-BE49-F238E27FC236}">
                <a16:creationId xmlns:a16="http://schemas.microsoft.com/office/drawing/2014/main" id="{E5BC67FB-3CCF-8742-BE26-ADAF9330DEFE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146" name="Freeform 161">
            <a:extLst>
              <a:ext uri="{FF2B5EF4-FFF2-40B4-BE49-F238E27FC236}">
                <a16:creationId xmlns:a16="http://schemas.microsoft.com/office/drawing/2014/main" id="{AC56516B-B690-0D4C-A795-1384A9E7A2D8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47" name="Freeform 162">
            <a:extLst>
              <a:ext uri="{FF2B5EF4-FFF2-40B4-BE49-F238E27FC236}">
                <a16:creationId xmlns:a16="http://schemas.microsoft.com/office/drawing/2014/main" id="{D53A335B-A932-1F4A-8BEA-8A156D45DAC8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148" name="Freeform 163">
            <a:extLst>
              <a:ext uri="{FF2B5EF4-FFF2-40B4-BE49-F238E27FC236}">
                <a16:creationId xmlns:a16="http://schemas.microsoft.com/office/drawing/2014/main" id="{A76BFC82-0F46-2F43-8A7E-B51A4D2AE1E0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49" name="Freeform 164">
            <a:extLst>
              <a:ext uri="{FF2B5EF4-FFF2-40B4-BE49-F238E27FC236}">
                <a16:creationId xmlns:a16="http://schemas.microsoft.com/office/drawing/2014/main" id="{D9B1E36E-D627-774A-9C26-1A08BE0B6851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150" name="Freeform 165">
            <a:extLst>
              <a:ext uri="{FF2B5EF4-FFF2-40B4-BE49-F238E27FC236}">
                <a16:creationId xmlns:a16="http://schemas.microsoft.com/office/drawing/2014/main" id="{901563C4-6E17-034A-85D0-6F5C057E6246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51" name="Freeform 166">
            <a:extLst>
              <a:ext uri="{FF2B5EF4-FFF2-40B4-BE49-F238E27FC236}">
                <a16:creationId xmlns:a16="http://schemas.microsoft.com/office/drawing/2014/main" id="{25E03006-9CBC-774E-A4FE-3EA9F9883DDA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152" name="Freeform 167">
            <a:extLst>
              <a:ext uri="{FF2B5EF4-FFF2-40B4-BE49-F238E27FC236}">
                <a16:creationId xmlns:a16="http://schemas.microsoft.com/office/drawing/2014/main" id="{7C5BE3AA-BC18-1148-B295-393A9DBB03F2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53" name="Freeform 168">
            <a:extLst>
              <a:ext uri="{FF2B5EF4-FFF2-40B4-BE49-F238E27FC236}">
                <a16:creationId xmlns:a16="http://schemas.microsoft.com/office/drawing/2014/main" id="{74EAA54A-7C35-3440-969A-B4D161AEEE0F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154" name="Freeform 169">
            <a:extLst>
              <a:ext uri="{FF2B5EF4-FFF2-40B4-BE49-F238E27FC236}">
                <a16:creationId xmlns:a16="http://schemas.microsoft.com/office/drawing/2014/main" id="{B4A3AE9F-16E7-9E4E-BCE7-7BC1A450B46D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55" name="Freeform 170">
            <a:extLst>
              <a:ext uri="{FF2B5EF4-FFF2-40B4-BE49-F238E27FC236}">
                <a16:creationId xmlns:a16="http://schemas.microsoft.com/office/drawing/2014/main" id="{1EF6CF9D-9083-D841-A676-6875F7FD4E34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156" name="Freeform 171">
            <a:extLst>
              <a:ext uri="{FF2B5EF4-FFF2-40B4-BE49-F238E27FC236}">
                <a16:creationId xmlns:a16="http://schemas.microsoft.com/office/drawing/2014/main" id="{CE87BF30-42DA-6B48-A009-F10B1B0683A7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57" name="Freeform 172">
            <a:extLst>
              <a:ext uri="{FF2B5EF4-FFF2-40B4-BE49-F238E27FC236}">
                <a16:creationId xmlns:a16="http://schemas.microsoft.com/office/drawing/2014/main" id="{A914192C-429A-6247-AF0C-40C37F3E4D07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158" name="Freeform 173">
            <a:extLst>
              <a:ext uri="{FF2B5EF4-FFF2-40B4-BE49-F238E27FC236}">
                <a16:creationId xmlns:a16="http://schemas.microsoft.com/office/drawing/2014/main" id="{D569ADEA-E4B0-7441-A420-77BCF8AFEADC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59" name="Oval 175">
            <a:extLst>
              <a:ext uri="{FF2B5EF4-FFF2-40B4-BE49-F238E27FC236}">
                <a16:creationId xmlns:a16="http://schemas.microsoft.com/office/drawing/2014/main" id="{25AE10BC-E062-9A4B-BBF2-F8CE092A68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6160" name="Oval 177">
            <a:extLst>
              <a:ext uri="{FF2B5EF4-FFF2-40B4-BE49-F238E27FC236}">
                <a16:creationId xmlns:a16="http://schemas.microsoft.com/office/drawing/2014/main" id="{5F7978C9-D51F-324C-9549-4693FFF33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6161" name="Rectangle 178">
            <a:extLst>
              <a:ext uri="{FF2B5EF4-FFF2-40B4-BE49-F238E27FC236}">
                <a16:creationId xmlns:a16="http://schemas.microsoft.com/office/drawing/2014/main" id="{B07A9896-0969-2947-A18B-ECA7EDDBA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6162" name="Title 1">
            <a:extLst>
              <a:ext uri="{FF2B5EF4-FFF2-40B4-BE49-F238E27FC236}">
                <a16:creationId xmlns:a16="http://schemas.microsoft.com/office/drawing/2014/main" id="{82456137-1593-524B-A7FF-5148B2433FA6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86163" name="TextBox 125">
            <a:extLst>
              <a:ext uri="{FF2B5EF4-FFF2-40B4-BE49-F238E27FC236}">
                <a16:creationId xmlns:a16="http://schemas.microsoft.com/office/drawing/2014/main" id="{A12DE6BD-5F98-D541-9C20-4B3A37F6C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6550026"/>
            <a:ext cx="25082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5.4 from the textbook ]</a:t>
            </a:r>
          </a:p>
        </p:txBody>
      </p:sp>
      <p:sp>
        <p:nvSpPr>
          <p:cNvPr id="86164" name="Oval 1">
            <a:extLst>
              <a:ext uri="{FF2B5EF4-FFF2-40B4-BE49-F238E27FC236}">
                <a16:creationId xmlns:a16="http://schemas.microsoft.com/office/drawing/2014/main" id="{0A0D3ADA-F792-7948-B395-E132D393F8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5764" y="3530601"/>
            <a:ext cx="731837" cy="2595563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Line 31">
            <a:extLst>
              <a:ext uri="{FF2B5EF4-FFF2-40B4-BE49-F238E27FC236}">
                <a16:creationId xmlns:a16="http://schemas.microsoft.com/office/drawing/2014/main" id="{46C41BA6-C819-9C48-B02C-768584E1008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2" name="Line 32">
            <a:extLst>
              <a:ext uri="{FF2B5EF4-FFF2-40B4-BE49-F238E27FC236}">
                <a16:creationId xmlns:a16="http://schemas.microsoft.com/office/drawing/2014/main" id="{4B77DB97-9079-0A48-A2C5-3DE70B8A1C8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3" name="Line 33">
            <a:extLst>
              <a:ext uri="{FF2B5EF4-FFF2-40B4-BE49-F238E27FC236}">
                <a16:creationId xmlns:a16="http://schemas.microsoft.com/office/drawing/2014/main" id="{342FD6B2-71B5-E142-BAC4-A5B3E509FA9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4" name="Line 34">
            <a:extLst>
              <a:ext uri="{FF2B5EF4-FFF2-40B4-BE49-F238E27FC236}">
                <a16:creationId xmlns:a16="http://schemas.microsoft.com/office/drawing/2014/main" id="{162FDC97-EEBC-7842-A18C-711D052338D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5" name="Line 35">
            <a:extLst>
              <a:ext uri="{FF2B5EF4-FFF2-40B4-BE49-F238E27FC236}">
                <a16:creationId xmlns:a16="http://schemas.microsoft.com/office/drawing/2014/main" id="{62E71F39-B151-E34D-9B77-AD315417C4F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6" name="Line 36">
            <a:extLst>
              <a:ext uri="{FF2B5EF4-FFF2-40B4-BE49-F238E27FC236}">
                <a16:creationId xmlns:a16="http://schemas.microsoft.com/office/drawing/2014/main" id="{D8A09F5A-9566-F443-850C-7B112F435E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7" name="Line 37">
            <a:extLst>
              <a:ext uri="{FF2B5EF4-FFF2-40B4-BE49-F238E27FC236}">
                <a16:creationId xmlns:a16="http://schemas.microsoft.com/office/drawing/2014/main" id="{38EC6057-588E-0B4E-9A80-5CEB25EFC4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8" name="Line 38">
            <a:extLst>
              <a:ext uri="{FF2B5EF4-FFF2-40B4-BE49-F238E27FC236}">
                <a16:creationId xmlns:a16="http://schemas.microsoft.com/office/drawing/2014/main" id="{AD389898-C45E-864A-BC53-1D7056A55B0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9" name="Line 39">
            <a:extLst>
              <a:ext uri="{FF2B5EF4-FFF2-40B4-BE49-F238E27FC236}">
                <a16:creationId xmlns:a16="http://schemas.microsoft.com/office/drawing/2014/main" id="{928100BE-8C33-6A4D-B50E-024EA6009E5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0" name="Line 40">
            <a:extLst>
              <a:ext uri="{FF2B5EF4-FFF2-40B4-BE49-F238E27FC236}">
                <a16:creationId xmlns:a16="http://schemas.microsoft.com/office/drawing/2014/main" id="{0B4E7868-3CFF-4849-9868-28356A591C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1" name="Line 42">
            <a:extLst>
              <a:ext uri="{FF2B5EF4-FFF2-40B4-BE49-F238E27FC236}">
                <a16:creationId xmlns:a16="http://schemas.microsoft.com/office/drawing/2014/main" id="{888D98DA-A7FC-5645-B09C-C5D06E634E8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2" name="Freeform 43">
            <a:extLst>
              <a:ext uri="{FF2B5EF4-FFF2-40B4-BE49-F238E27FC236}">
                <a16:creationId xmlns:a16="http://schemas.microsoft.com/office/drawing/2014/main" id="{524993D8-184B-E94A-8AE1-3CAE24F4C077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3" name="Freeform 44">
            <a:extLst>
              <a:ext uri="{FF2B5EF4-FFF2-40B4-BE49-F238E27FC236}">
                <a16:creationId xmlns:a16="http://schemas.microsoft.com/office/drawing/2014/main" id="{78A12159-5574-A94F-8612-ACCF806FB42A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4" name="Freeform 45">
            <a:extLst>
              <a:ext uri="{FF2B5EF4-FFF2-40B4-BE49-F238E27FC236}">
                <a16:creationId xmlns:a16="http://schemas.microsoft.com/office/drawing/2014/main" id="{6AAE6410-EF53-B641-9A2F-67CABC41B2E2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5" name="Freeform 46">
            <a:extLst>
              <a:ext uri="{FF2B5EF4-FFF2-40B4-BE49-F238E27FC236}">
                <a16:creationId xmlns:a16="http://schemas.microsoft.com/office/drawing/2014/main" id="{6633F8B2-79C9-9F46-A315-D8AF0DC47CE9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6" name="Line 47">
            <a:extLst>
              <a:ext uri="{FF2B5EF4-FFF2-40B4-BE49-F238E27FC236}">
                <a16:creationId xmlns:a16="http://schemas.microsoft.com/office/drawing/2014/main" id="{89457023-1A76-FA4F-BA76-AEBFF5AA457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7" name="Line 48">
            <a:extLst>
              <a:ext uri="{FF2B5EF4-FFF2-40B4-BE49-F238E27FC236}">
                <a16:creationId xmlns:a16="http://schemas.microsoft.com/office/drawing/2014/main" id="{8B0500B8-AB52-B843-A127-520C16F5834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8" name="Freeform 49">
            <a:extLst>
              <a:ext uri="{FF2B5EF4-FFF2-40B4-BE49-F238E27FC236}">
                <a16:creationId xmlns:a16="http://schemas.microsoft.com/office/drawing/2014/main" id="{04B7833E-A2D9-0C47-BD85-E091B7F8730F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9" name="Freeform 50">
            <a:extLst>
              <a:ext uri="{FF2B5EF4-FFF2-40B4-BE49-F238E27FC236}">
                <a16:creationId xmlns:a16="http://schemas.microsoft.com/office/drawing/2014/main" id="{C4A04D18-5771-A54D-88C4-C419F5B4AC8E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0" name="Freeform 51">
            <a:extLst>
              <a:ext uri="{FF2B5EF4-FFF2-40B4-BE49-F238E27FC236}">
                <a16:creationId xmlns:a16="http://schemas.microsoft.com/office/drawing/2014/main" id="{EA85C7A7-803B-8242-A989-86B376CEA900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1" name="Freeform 52">
            <a:extLst>
              <a:ext uri="{FF2B5EF4-FFF2-40B4-BE49-F238E27FC236}">
                <a16:creationId xmlns:a16="http://schemas.microsoft.com/office/drawing/2014/main" id="{B8AA1F7A-68A1-9C4B-8520-5E0177244C78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2" name="Line 53">
            <a:extLst>
              <a:ext uri="{FF2B5EF4-FFF2-40B4-BE49-F238E27FC236}">
                <a16:creationId xmlns:a16="http://schemas.microsoft.com/office/drawing/2014/main" id="{742CB3BD-FB11-5543-88D1-AB26630D95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3" name="Line 54">
            <a:extLst>
              <a:ext uri="{FF2B5EF4-FFF2-40B4-BE49-F238E27FC236}">
                <a16:creationId xmlns:a16="http://schemas.microsoft.com/office/drawing/2014/main" id="{A687B093-63CA-DC45-B64F-F87E966853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4" name="Freeform 55">
            <a:extLst>
              <a:ext uri="{FF2B5EF4-FFF2-40B4-BE49-F238E27FC236}">
                <a16:creationId xmlns:a16="http://schemas.microsoft.com/office/drawing/2014/main" id="{40563F7B-D4C2-A74B-9B34-7D0D0C6A5203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5" name="Freeform 56">
            <a:extLst>
              <a:ext uri="{FF2B5EF4-FFF2-40B4-BE49-F238E27FC236}">
                <a16:creationId xmlns:a16="http://schemas.microsoft.com/office/drawing/2014/main" id="{69F1FC3C-EEEA-984A-825E-1CE4A9CBF6EE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6" name="Freeform 57">
            <a:extLst>
              <a:ext uri="{FF2B5EF4-FFF2-40B4-BE49-F238E27FC236}">
                <a16:creationId xmlns:a16="http://schemas.microsoft.com/office/drawing/2014/main" id="{315928AC-CAB7-FC4C-9D66-8E217B2E2C27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67" name="Oval 58">
            <a:extLst>
              <a:ext uri="{FF2B5EF4-FFF2-40B4-BE49-F238E27FC236}">
                <a16:creationId xmlns:a16="http://schemas.microsoft.com/office/drawing/2014/main" id="{DA23048C-CCF9-FD4B-99B5-72AC06992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68" name="Freeform 59">
            <a:extLst>
              <a:ext uri="{FF2B5EF4-FFF2-40B4-BE49-F238E27FC236}">
                <a16:creationId xmlns:a16="http://schemas.microsoft.com/office/drawing/2014/main" id="{120C7AC1-ED5E-7043-A401-7F90AC39BFB2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69" name="Oval 60">
            <a:extLst>
              <a:ext uri="{FF2B5EF4-FFF2-40B4-BE49-F238E27FC236}">
                <a16:creationId xmlns:a16="http://schemas.microsoft.com/office/drawing/2014/main" id="{14517EAC-5B6C-3748-99DE-5704391A14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70" name="Line 61">
            <a:extLst>
              <a:ext uri="{FF2B5EF4-FFF2-40B4-BE49-F238E27FC236}">
                <a16:creationId xmlns:a16="http://schemas.microsoft.com/office/drawing/2014/main" id="{9E926AC2-71F0-0F46-9B3F-74AC0F55D4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1" name="Line 62">
            <a:extLst>
              <a:ext uri="{FF2B5EF4-FFF2-40B4-BE49-F238E27FC236}">
                <a16:creationId xmlns:a16="http://schemas.microsoft.com/office/drawing/2014/main" id="{24921484-FF1F-7B46-B679-83B654602F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2" name="Line 63">
            <a:extLst>
              <a:ext uri="{FF2B5EF4-FFF2-40B4-BE49-F238E27FC236}">
                <a16:creationId xmlns:a16="http://schemas.microsoft.com/office/drawing/2014/main" id="{EC10FEBA-55CD-4540-9B1C-F163244CD0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3" name="Line 64">
            <a:extLst>
              <a:ext uri="{FF2B5EF4-FFF2-40B4-BE49-F238E27FC236}">
                <a16:creationId xmlns:a16="http://schemas.microsoft.com/office/drawing/2014/main" id="{864B2696-2110-B445-A654-017D65D41E4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4" name="Rectangle 65">
            <a:extLst>
              <a:ext uri="{FF2B5EF4-FFF2-40B4-BE49-F238E27FC236}">
                <a16:creationId xmlns:a16="http://schemas.microsoft.com/office/drawing/2014/main" id="{64055C90-221E-184C-BB5D-71FA02545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7075" name="Rectangle 66">
            <a:extLst>
              <a:ext uri="{FF2B5EF4-FFF2-40B4-BE49-F238E27FC236}">
                <a16:creationId xmlns:a16="http://schemas.microsoft.com/office/drawing/2014/main" id="{948A9AE0-9EF4-7D49-B559-0493148318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7076" name="Rectangle 67">
            <a:extLst>
              <a:ext uri="{FF2B5EF4-FFF2-40B4-BE49-F238E27FC236}">
                <a16:creationId xmlns:a16="http://schemas.microsoft.com/office/drawing/2014/main" id="{C0D227E9-0C1B-B34A-BB78-47CABAE37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7077" name="Rectangle 68">
            <a:extLst>
              <a:ext uri="{FF2B5EF4-FFF2-40B4-BE49-F238E27FC236}">
                <a16:creationId xmlns:a16="http://schemas.microsoft.com/office/drawing/2014/main" id="{35D64867-D453-7C4D-B17E-6C0A7B72CA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78" name="Rectangle 69">
            <a:extLst>
              <a:ext uri="{FF2B5EF4-FFF2-40B4-BE49-F238E27FC236}">
                <a16:creationId xmlns:a16="http://schemas.microsoft.com/office/drawing/2014/main" id="{1979F647-E546-CC4E-8B6D-B999DB049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79" name="Rectangle 70">
            <a:extLst>
              <a:ext uri="{FF2B5EF4-FFF2-40B4-BE49-F238E27FC236}">
                <a16:creationId xmlns:a16="http://schemas.microsoft.com/office/drawing/2014/main" id="{BEE7DB24-0A34-DB40-9F51-3FAC19036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80" name="Rectangle 71">
            <a:extLst>
              <a:ext uri="{FF2B5EF4-FFF2-40B4-BE49-F238E27FC236}">
                <a16:creationId xmlns:a16="http://schemas.microsoft.com/office/drawing/2014/main" id="{E97DDB7F-9837-2249-9E72-99F5B1888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81" name="Rectangle 72">
            <a:extLst>
              <a:ext uri="{FF2B5EF4-FFF2-40B4-BE49-F238E27FC236}">
                <a16:creationId xmlns:a16="http://schemas.microsoft.com/office/drawing/2014/main" id="{6110326C-9A12-864F-B855-2411A8D0D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82" name="Rectangle 73">
            <a:extLst>
              <a:ext uri="{FF2B5EF4-FFF2-40B4-BE49-F238E27FC236}">
                <a16:creationId xmlns:a16="http://schemas.microsoft.com/office/drawing/2014/main" id="{D51CCAE4-9722-CA48-A6D6-A6736DC0D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83" name="Rectangle 74">
            <a:extLst>
              <a:ext uri="{FF2B5EF4-FFF2-40B4-BE49-F238E27FC236}">
                <a16:creationId xmlns:a16="http://schemas.microsoft.com/office/drawing/2014/main" id="{928EF811-82CE-FC44-9A43-2202CC6CF0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84" name="Rectangle 75">
            <a:extLst>
              <a:ext uri="{FF2B5EF4-FFF2-40B4-BE49-F238E27FC236}">
                <a16:creationId xmlns:a16="http://schemas.microsoft.com/office/drawing/2014/main" id="{85F88A84-3BC7-D040-9B1E-B564A6B67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85" name="Rectangle 76">
            <a:extLst>
              <a:ext uri="{FF2B5EF4-FFF2-40B4-BE49-F238E27FC236}">
                <a16:creationId xmlns:a16="http://schemas.microsoft.com/office/drawing/2014/main" id="{801B43A5-3ABA-2549-8601-5C8D25140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86" name="Rectangle 77">
            <a:extLst>
              <a:ext uri="{FF2B5EF4-FFF2-40B4-BE49-F238E27FC236}">
                <a16:creationId xmlns:a16="http://schemas.microsoft.com/office/drawing/2014/main" id="{3D2F4A0A-33D5-B344-9D05-EC0E04754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87" name="Rectangle 78">
            <a:extLst>
              <a:ext uri="{FF2B5EF4-FFF2-40B4-BE49-F238E27FC236}">
                <a16:creationId xmlns:a16="http://schemas.microsoft.com/office/drawing/2014/main" id="{C0A1D1B4-A815-A448-9C46-A019BEA69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88" name="Rectangle 79">
            <a:extLst>
              <a:ext uri="{FF2B5EF4-FFF2-40B4-BE49-F238E27FC236}">
                <a16:creationId xmlns:a16="http://schemas.microsoft.com/office/drawing/2014/main" id="{733F5F59-7716-0F49-89A4-952CC361D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89" name="Rectangle 80">
            <a:extLst>
              <a:ext uri="{FF2B5EF4-FFF2-40B4-BE49-F238E27FC236}">
                <a16:creationId xmlns:a16="http://schemas.microsoft.com/office/drawing/2014/main" id="{B7388944-66A0-424A-A755-BFB99FF921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90" name="Rectangle 81">
            <a:extLst>
              <a:ext uri="{FF2B5EF4-FFF2-40B4-BE49-F238E27FC236}">
                <a16:creationId xmlns:a16="http://schemas.microsoft.com/office/drawing/2014/main" id="{3DB6A3A5-76B1-DD4C-B7A8-716C9AD24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91" name="Rectangle 82">
            <a:extLst>
              <a:ext uri="{FF2B5EF4-FFF2-40B4-BE49-F238E27FC236}">
                <a16:creationId xmlns:a16="http://schemas.microsoft.com/office/drawing/2014/main" id="{AB41B7F9-928B-5A4A-B804-604FDA6A9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92" name="Rectangle 83">
            <a:extLst>
              <a:ext uri="{FF2B5EF4-FFF2-40B4-BE49-F238E27FC236}">
                <a16:creationId xmlns:a16="http://schemas.microsoft.com/office/drawing/2014/main" id="{8DA9E7DD-53B5-EC45-B195-C0A4F9C51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93" name="Rectangle 84">
            <a:extLst>
              <a:ext uri="{FF2B5EF4-FFF2-40B4-BE49-F238E27FC236}">
                <a16:creationId xmlns:a16="http://schemas.microsoft.com/office/drawing/2014/main" id="{4D22291C-E7DA-CC45-91D8-3E1656E23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94" name="Rectangle 85">
            <a:extLst>
              <a:ext uri="{FF2B5EF4-FFF2-40B4-BE49-F238E27FC236}">
                <a16:creationId xmlns:a16="http://schemas.microsoft.com/office/drawing/2014/main" id="{AC5BFC5A-36AC-8646-A1B7-7BD48C6BB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95" name="Rectangle 86">
            <a:extLst>
              <a:ext uri="{FF2B5EF4-FFF2-40B4-BE49-F238E27FC236}">
                <a16:creationId xmlns:a16="http://schemas.microsoft.com/office/drawing/2014/main" id="{CD85BDA3-FC4D-5245-9B1F-B0758FF13E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096" name="Freeform 87">
            <a:extLst>
              <a:ext uri="{FF2B5EF4-FFF2-40B4-BE49-F238E27FC236}">
                <a16:creationId xmlns:a16="http://schemas.microsoft.com/office/drawing/2014/main" id="{0EF0AB9A-E551-8B44-B9FF-A2394A0ADC84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7" name="Line 88">
            <a:extLst>
              <a:ext uri="{FF2B5EF4-FFF2-40B4-BE49-F238E27FC236}">
                <a16:creationId xmlns:a16="http://schemas.microsoft.com/office/drawing/2014/main" id="{D28090ED-660D-6144-860B-095559526D6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8" name="Freeform 89">
            <a:extLst>
              <a:ext uri="{FF2B5EF4-FFF2-40B4-BE49-F238E27FC236}">
                <a16:creationId xmlns:a16="http://schemas.microsoft.com/office/drawing/2014/main" id="{17042EDE-3B3B-BE41-8A0F-0BAE9256F969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9" name="Line 90">
            <a:extLst>
              <a:ext uri="{FF2B5EF4-FFF2-40B4-BE49-F238E27FC236}">
                <a16:creationId xmlns:a16="http://schemas.microsoft.com/office/drawing/2014/main" id="{67B31C66-3DF9-D04A-AFDD-FA630E2D470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0" name="Freeform 91">
            <a:extLst>
              <a:ext uri="{FF2B5EF4-FFF2-40B4-BE49-F238E27FC236}">
                <a16:creationId xmlns:a16="http://schemas.microsoft.com/office/drawing/2014/main" id="{E93FB97C-BA1E-0342-9636-F8F2C550A33D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1" name="Line 92">
            <a:extLst>
              <a:ext uri="{FF2B5EF4-FFF2-40B4-BE49-F238E27FC236}">
                <a16:creationId xmlns:a16="http://schemas.microsoft.com/office/drawing/2014/main" id="{A25EA99A-410E-F84D-B523-0FF28EF4D8F9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2" name="Freeform 93">
            <a:extLst>
              <a:ext uri="{FF2B5EF4-FFF2-40B4-BE49-F238E27FC236}">
                <a16:creationId xmlns:a16="http://schemas.microsoft.com/office/drawing/2014/main" id="{EDAC1E32-2A35-7144-8AFC-F970C7996FDA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3" name="Line 94">
            <a:extLst>
              <a:ext uri="{FF2B5EF4-FFF2-40B4-BE49-F238E27FC236}">
                <a16:creationId xmlns:a16="http://schemas.microsoft.com/office/drawing/2014/main" id="{01761458-C8F2-6B4A-882A-31F8A0119E46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4" name="Freeform 95">
            <a:extLst>
              <a:ext uri="{FF2B5EF4-FFF2-40B4-BE49-F238E27FC236}">
                <a16:creationId xmlns:a16="http://schemas.microsoft.com/office/drawing/2014/main" id="{E4C8C0E5-DDE9-8842-AA4D-457B8A3A0126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5" name="Line 96">
            <a:extLst>
              <a:ext uri="{FF2B5EF4-FFF2-40B4-BE49-F238E27FC236}">
                <a16:creationId xmlns:a16="http://schemas.microsoft.com/office/drawing/2014/main" id="{651B8E72-D4DF-ED4B-99A8-CF0098BF28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6" name="Freeform 97">
            <a:extLst>
              <a:ext uri="{FF2B5EF4-FFF2-40B4-BE49-F238E27FC236}">
                <a16:creationId xmlns:a16="http://schemas.microsoft.com/office/drawing/2014/main" id="{E03A75B0-C9E7-8444-9DCD-D938021CFC61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7" name="Line 98">
            <a:extLst>
              <a:ext uri="{FF2B5EF4-FFF2-40B4-BE49-F238E27FC236}">
                <a16:creationId xmlns:a16="http://schemas.microsoft.com/office/drawing/2014/main" id="{59DD8477-6D77-9B4E-BD9E-4590B9F8720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8" name="Freeform 99">
            <a:extLst>
              <a:ext uri="{FF2B5EF4-FFF2-40B4-BE49-F238E27FC236}">
                <a16:creationId xmlns:a16="http://schemas.microsoft.com/office/drawing/2014/main" id="{F69DAAAF-55DE-AA48-AE95-3758AF5B5AE0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9" name="Line 100">
            <a:extLst>
              <a:ext uri="{FF2B5EF4-FFF2-40B4-BE49-F238E27FC236}">
                <a16:creationId xmlns:a16="http://schemas.microsoft.com/office/drawing/2014/main" id="{6132C8A8-4511-4B4A-8926-EA1EA2B714D7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0" name="Freeform 101">
            <a:extLst>
              <a:ext uri="{FF2B5EF4-FFF2-40B4-BE49-F238E27FC236}">
                <a16:creationId xmlns:a16="http://schemas.microsoft.com/office/drawing/2014/main" id="{0AA8C9E1-585A-1D48-9BCD-745F650113E0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1" name="Line 102">
            <a:extLst>
              <a:ext uri="{FF2B5EF4-FFF2-40B4-BE49-F238E27FC236}">
                <a16:creationId xmlns:a16="http://schemas.microsoft.com/office/drawing/2014/main" id="{05DB51E8-3E64-724F-B2D9-5A2F90A6C330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2" name="Rectangle 103">
            <a:extLst>
              <a:ext uri="{FF2B5EF4-FFF2-40B4-BE49-F238E27FC236}">
                <a16:creationId xmlns:a16="http://schemas.microsoft.com/office/drawing/2014/main" id="{4A5E5875-AEFE-DF44-BF9D-E626FB9B6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113" name="Rectangle 104">
            <a:extLst>
              <a:ext uri="{FF2B5EF4-FFF2-40B4-BE49-F238E27FC236}">
                <a16:creationId xmlns:a16="http://schemas.microsoft.com/office/drawing/2014/main" id="{5BAE4645-17B8-A640-8406-BFEC16F86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114" name="Freeform 105">
            <a:extLst>
              <a:ext uri="{FF2B5EF4-FFF2-40B4-BE49-F238E27FC236}">
                <a16:creationId xmlns:a16="http://schemas.microsoft.com/office/drawing/2014/main" id="{9B2E461A-3688-7643-A674-CBADB6D93433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115" name="Line 106">
            <a:extLst>
              <a:ext uri="{FF2B5EF4-FFF2-40B4-BE49-F238E27FC236}">
                <a16:creationId xmlns:a16="http://schemas.microsoft.com/office/drawing/2014/main" id="{DF239809-3AE8-0142-9E83-202408B3C9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6" name="Rectangle 107">
            <a:extLst>
              <a:ext uri="{FF2B5EF4-FFF2-40B4-BE49-F238E27FC236}">
                <a16:creationId xmlns:a16="http://schemas.microsoft.com/office/drawing/2014/main" id="{35F90A13-D406-5C47-B964-9D8F831F2D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17" name="Rectangle 108">
            <a:extLst>
              <a:ext uri="{FF2B5EF4-FFF2-40B4-BE49-F238E27FC236}">
                <a16:creationId xmlns:a16="http://schemas.microsoft.com/office/drawing/2014/main" id="{AC880905-F317-D849-9E89-F252CF6E7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18" name="Rectangle 109">
            <a:extLst>
              <a:ext uri="{FF2B5EF4-FFF2-40B4-BE49-F238E27FC236}">
                <a16:creationId xmlns:a16="http://schemas.microsoft.com/office/drawing/2014/main" id="{FBE05A48-1DA7-FA49-B260-8713D683C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19" name="Rectangle 110">
            <a:extLst>
              <a:ext uri="{FF2B5EF4-FFF2-40B4-BE49-F238E27FC236}">
                <a16:creationId xmlns:a16="http://schemas.microsoft.com/office/drawing/2014/main" id="{2D6D90C8-CFE4-B04B-BF22-3F34B10E1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20" name="Rectangle 111">
            <a:extLst>
              <a:ext uri="{FF2B5EF4-FFF2-40B4-BE49-F238E27FC236}">
                <a16:creationId xmlns:a16="http://schemas.microsoft.com/office/drawing/2014/main" id="{061286C8-F419-EF4B-844B-9D0875B9B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21" name="Rectangle 112">
            <a:extLst>
              <a:ext uri="{FF2B5EF4-FFF2-40B4-BE49-F238E27FC236}">
                <a16:creationId xmlns:a16="http://schemas.microsoft.com/office/drawing/2014/main" id="{0231C511-AA7E-ED48-A2A6-F9D3DFDEB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22" name="Rectangle 113">
            <a:extLst>
              <a:ext uri="{FF2B5EF4-FFF2-40B4-BE49-F238E27FC236}">
                <a16:creationId xmlns:a16="http://schemas.microsoft.com/office/drawing/2014/main" id="{9D970BA7-7D1C-5E45-98BF-69C0D1683B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23" name="Rectangle 114">
            <a:extLst>
              <a:ext uri="{FF2B5EF4-FFF2-40B4-BE49-F238E27FC236}">
                <a16:creationId xmlns:a16="http://schemas.microsoft.com/office/drawing/2014/main" id="{F6300E19-7139-3547-AC57-E07FA9B53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24" name="Rectangle 115">
            <a:extLst>
              <a:ext uri="{FF2B5EF4-FFF2-40B4-BE49-F238E27FC236}">
                <a16:creationId xmlns:a16="http://schemas.microsoft.com/office/drawing/2014/main" id="{793FC7B6-BDBD-F046-9694-F2BF969CA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25" name="Rectangle 116">
            <a:extLst>
              <a:ext uri="{FF2B5EF4-FFF2-40B4-BE49-F238E27FC236}">
                <a16:creationId xmlns:a16="http://schemas.microsoft.com/office/drawing/2014/main" id="{3E48C552-237B-0346-A308-157C4D235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26" name="Rectangle 117">
            <a:extLst>
              <a:ext uri="{FF2B5EF4-FFF2-40B4-BE49-F238E27FC236}">
                <a16:creationId xmlns:a16="http://schemas.microsoft.com/office/drawing/2014/main" id="{58599B6A-91F3-BB47-8E96-57DA6615B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27" name="Rectangle 118">
            <a:extLst>
              <a:ext uri="{FF2B5EF4-FFF2-40B4-BE49-F238E27FC236}">
                <a16:creationId xmlns:a16="http://schemas.microsoft.com/office/drawing/2014/main" id="{57ACFE8E-497B-B34F-BF59-45DF4A9A8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28" name="Rectangle 119">
            <a:extLst>
              <a:ext uri="{FF2B5EF4-FFF2-40B4-BE49-F238E27FC236}">
                <a16:creationId xmlns:a16="http://schemas.microsoft.com/office/drawing/2014/main" id="{97BD2352-4430-5649-B76D-5BC70FD5F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29" name="Rectangle 120">
            <a:extLst>
              <a:ext uri="{FF2B5EF4-FFF2-40B4-BE49-F238E27FC236}">
                <a16:creationId xmlns:a16="http://schemas.microsoft.com/office/drawing/2014/main" id="{549950A4-00F8-A840-AFB2-1E503182A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30" name="Rectangle 121">
            <a:extLst>
              <a:ext uri="{FF2B5EF4-FFF2-40B4-BE49-F238E27FC236}">
                <a16:creationId xmlns:a16="http://schemas.microsoft.com/office/drawing/2014/main" id="{2BA12B0E-0499-634B-831D-EEA931A2A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31" name="Rectangle 122">
            <a:extLst>
              <a:ext uri="{FF2B5EF4-FFF2-40B4-BE49-F238E27FC236}">
                <a16:creationId xmlns:a16="http://schemas.microsoft.com/office/drawing/2014/main" id="{545FA575-6190-CE4E-8AEA-B17032A04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32" name="Rectangle 123">
            <a:extLst>
              <a:ext uri="{FF2B5EF4-FFF2-40B4-BE49-F238E27FC236}">
                <a16:creationId xmlns:a16="http://schemas.microsoft.com/office/drawing/2014/main" id="{A9A9B97F-4AAE-144D-A837-3CB822B63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33" name="Rectangle 124">
            <a:extLst>
              <a:ext uri="{FF2B5EF4-FFF2-40B4-BE49-F238E27FC236}">
                <a16:creationId xmlns:a16="http://schemas.microsoft.com/office/drawing/2014/main" id="{CBA52E53-314E-984C-B5F7-661FCCF88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34" name="Rectangle 125">
            <a:extLst>
              <a:ext uri="{FF2B5EF4-FFF2-40B4-BE49-F238E27FC236}">
                <a16:creationId xmlns:a16="http://schemas.microsoft.com/office/drawing/2014/main" id="{4E114CF5-7AF7-8D48-9313-734F07CF74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35" name="Rectangle 126">
            <a:extLst>
              <a:ext uri="{FF2B5EF4-FFF2-40B4-BE49-F238E27FC236}">
                <a16:creationId xmlns:a16="http://schemas.microsoft.com/office/drawing/2014/main" id="{41036946-C831-9046-B028-A6796333FD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36" name="Rectangle 127">
            <a:extLst>
              <a:ext uri="{FF2B5EF4-FFF2-40B4-BE49-F238E27FC236}">
                <a16:creationId xmlns:a16="http://schemas.microsoft.com/office/drawing/2014/main" id="{27CC5228-34DA-AA41-8663-7C2A739B8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37" name="Rectangle 128">
            <a:extLst>
              <a:ext uri="{FF2B5EF4-FFF2-40B4-BE49-F238E27FC236}">
                <a16:creationId xmlns:a16="http://schemas.microsoft.com/office/drawing/2014/main" id="{09E15BF1-76A7-9044-A614-D6E5B88E3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38" name="Rectangle 130">
            <a:extLst>
              <a:ext uri="{FF2B5EF4-FFF2-40B4-BE49-F238E27FC236}">
                <a16:creationId xmlns:a16="http://schemas.microsoft.com/office/drawing/2014/main" id="{07C6D752-7858-F94F-9C5C-41A67EFBF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39" name="Rectangle 131">
            <a:extLst>
              <a:ext uri="{FF2B5EF4-FFF2-40B4-BE49-F238E27FC236}">
                <a16:creationId xmlns:a16="http://schemas.microsoft.com/office/drawing/2014/main" id="{C45FC0AC-7054-9C40-B799-95B77C2C1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40" name="Rectangle 132">
            <a:extLst>
              <a:ext uri="{FF2B5EF4-FFF2-40B4-BE49-F238E27FC236}">
                <a16:creationId xmlns:a16="http://schemas.microsoft.com/office/drawing/2014/main" id="{73ED2832-8102-7543-9D20-3FEA677C0A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41" name="Rectangle 133">
            <a:extLst>
              <a:ext uri="{FF2B5EF4-FFF2-40B4-BE49-F238E27FC236}">
                <a16:creationId xmlns:a16="http://schemas.microsoft.com/office/drawing/2014/main" id="{303D8051-893F-E14C-977B-2FE54A693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42" name="Rectangle 134">
            <a:extLst>
              <a:ext uri="{FF2B5EF4-FFF2-40B4-BE49-F238E27FC236}">
                <a16:creationId xmlns:a16="http://schemas.microsoft.com/office/drawing/2014/main" id="{69571A5C-62FA-874E-8B28-358386EEF6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43" name="Rectangle 135">
            <a:extLst>
              <a:ext uri="{FF2B5EF4-FFF2-40B4-BE49-F238E27FC236}">
                <a16:creationId xmlns:a16="http://schemas.microsoft.com/office/drawing/2014/main" id="{9C534594-2B47-6240-ABA7-777D3201FE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44" name="Rectangle 136">
            <a:extLst>
              <a:ext uri="{FF2B5EF4-FFF2-40B4-BE49-F238E27FC236}">
                <a16:creationId xmlns:a16="http://schemas.microsoft.com/office/drawing/2014/main" id="{86EAF751-0527-A642-A3A8-0496FF30BE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45" name="Rectangle 137">
            <a:extLst>
              <a:ext uri="{FF2B5EF4-FFF2-40B4-BE49-F238E27FC236}">
                <a16:creationId xmlns:a16="http://schemas.microsoft.com/office/drawing/2014/main" id="{9B952390-AC9A-9048-8DDC-0628CEB30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46" name="Rectangle 138">
            <a:extLst>
              <a:ext uri="{FF2B5EF4-FFF2-40B4-BE49-F238E27FC236}">
                <a16:creationId xmlns:a16="http://schemas.microsoft.com/office/drawing/2014/main" id="{168ED7D8-70D0-2447-B746-D1CF88601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47" name="Rectangle 139">
            <a:extLst>
              <a:ext uri="{FF2B5EF4-FFF2-40B4-BE49-F238E27FC236}">
                <a16:creationId xmlns:a16="http://schemas.microsoft.com/office/drawing/2014/main" id="{93D53C54-2CCA-564A-A37C-F0234E2DE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48" name="Rectangle 140">
            <a:extLst>
              <a:ext uri="{FF2B5EF4-FFF2-40B4-BE49-F238E27FC236}">
                <a16:creationId xmlns:a16="http://schemas.microsoft.com/office/drawing/2014/main" id="{F5DC7707-52F3-1944-848B-66431B548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49" name="Rectangle 141">
            <a:extLst>
              <a:ext uri="{FF2B5EF4-FFF2-40B4-BE49-F238E27FC236}">
                <a16:creationId xmlns:a16="http://schemas.microsoft.com/office/drawing/2014/main" id="{DF3236D1-41EC-2343-AA33-08F979579C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50" name="Rectangle 142">
            <a:extLst>
              <a:ext uri="{FF2B5EF4-FFF2-40B4-BE49-F238E27FC236}">
                <a16:creationId xmlns:a16="http://schemas.microsoft.com/office/drawing/2014/main" id="{E06C6379-91C7-B34A-ABF5-1342C1504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51" name="Rectangle 143">
            <a:extLst>
              <a:ext uri="{FF2B5EF4-FFF2-40B4-BE49-F238E27FC236}">
                <a16:creationId xmlns:a16="http://schemas.microsoft.com/office/drawing/2014/main" id="{FEAE6BCB-8BF6-DB46-AF05-6B8CDB706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52" name="Rectangle 144">
            <a:extLst>
              <a:ext uri="{FF2B5EF4-FFF2-40B4-BE49-F238E27FC236}">
                <a16:creationId xmlns:a16="http://schemas.microsoft.com/office/drawing/2014/main" id="{76455FF0-A250-0D4C-987A-DA4E65F72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53" name="Rectangle 145">
            <a:extLst>
              <a:ext uri="{FF2B5EF4-FFF2-40B4-BE49-F238E27FC236}">
                <a16:creationId xmlns:a16="http://schemas.microsoft.com/office/drawing/2014/main" id="{BC181909-CFA2-444D-AD06-655B0D6910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54" name="Rectangle 146">
            <a:extLst>
              <a:ext uri="{FF2B5EF4-FFF2-40B4-BE49-F238E27FC236}">
                <a16:creationId xmlns:a16="http://schemas.microsoft.com/office/drawing/2014/main" id="{93FD04E9-7A39-824E-B53E-A6E45E46E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55" name="Rectangle 147">
            <a:extLst>
              <a:ext uri="{FF2B5EF4-FFF2-40B4-BE49-F238E27FC236}">
                <a16:creationId xmlns:a16="http://schemas.microsoft.com/office/drawing/2014/main" id="{A5112B3D-2140-5F44-96E3-24A2200F4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56" name="Rectangle 148">
            <a:extLst>
              <a:ext uri="{FF2B5EF4-FFF2-40B4-BE49-F238E27FC236}">
                <a16:creationId xmlns:a16="http://schemas.microsoft.com/office/drawing/2014/main" id="{1AEC8765-E0B7-2C44-96B0-8E9E7711D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57" name="Rectangle 149">
            <a:extLst>
              <a:ext uri="{FF2B5EF4-FFF2-40B4-BE49-F238E27FC236}">
                <a16:creationId xmlns:a16="http://schemas.microsoft.com/office/drawing/2014/main" id="{4BE2BDE6-3BAE-1D49-A291-85AAFF441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58" name="Rectangle 150">
            <a:extLst>
              <a:ext uri="{FF2B5EF4-FFF2-40B4-BE49-F238E27FC236}">
                <a16:creationId xmlns:a16="http://schemas.microsoft.com/office/drawing/2014/main" id="{5CA22E25-BD37-F949-9929-0307D555E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59" name="Freeform 151">
            <a:extLst>
              <a:ext uri="{FF2B5EF4-FFF2-40B4-BE49-F238E27FC236}">
                <a16:creationId xmlns:a16="http://schemas.microsoft.com/office/drawing/2014/main" id="{80653267-E0B1-BF42-A2F5-12FD521C53DF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60" name="Freeform 152">
            <a:extLst>
              <a:ext uri="{FF2B5EF4-FFF2-40B4-BE49-F238E27FC236}">
                <a16:creationId xmlns:a16="http://schemas.microsoft.com/office/drawing/2014/main" id="{F6BD0D14-F6FD-F441-B452-303E2087B19D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61" name="Freeform 153">
            <a:extLst>
              <a:ext uri="{FF2B5EF4-FFF2-40B4-BE49-F238E27FC236}">
                <a16:creationId xmlns:a16="http://schemas.microsoft.com/office/drawing/2014/main" id="{2DBA8C88-EA32-EB4B-BD42-B35E4C60023C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62" name="Freeform 154">
            <a:extLst>
              <a:ext uri="{FF2B5EF4-FFF2-40B4-BE49-F238E27FC236}">
                <a16:creationId xmlns:a16="http://schemas.microsoft.com/office/drawing/2014/main" id="{D9CA49B6-60EF-DC4E-B3C4-1F8B59EC7FBE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63" name="Rectangle 155">
            <a:extLst>
              <a:ext uri="{FF2B5EF4-FFF2-40B4-BE49-F238E27FC236}">
                <a16:creationId xmlns:a16="http://schemas.microsoft.com/office/drawing/2014/main" id="{0A12DD54-C7B3-4945-BC51-5B08C1278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64" name="Freeform 156">
            <a:extLst>
              <a:ext uri="{FF2B5EF4-FFF2-40B4-BE49-F238E27FC236}">
                <a16:creationId xmlns:a16="http://schemas.microsoft.com/office/drawing/2014/main" id="{1CE1D328-8CFB-5541-8DBD-BD05C4A99300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165" name="Freeform 157">
            <a:extLst>
              <a:ext uri="{FF2B5EF4-FFF2-40B4-BE49-F238E27FC236}">
                <a16:creationId xmlns:a16="http://schemas.microsoft.com/office/drawing/2014/main" id="{1839E8FE-6B79-F04F-8283-F0A6CCC829AF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66" name="Freeform 160">
            <a:extLst>
              <a:ext uri="{FF2B5EF4-FFF2-40B4-BE49-F238E27FC236}">
                <a16:creationId xmlns:a16="http://schemas.microsoft.com/office/drawing/2014/main" id="{7FD2820E-F5BD-3149-BC17-5747E523BAD5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167" name="Freeform 161">
            <a:extLst>
              <a:ext uri="{FF2B5EF4-FFF2-40B4-BE49-F238E27FC236}">
                <a16:creationId xmlns:a16="http://schemas.microsoft.com/office/drawing/2014/main" id="{D53B0651-6675-B14A-AE41-969121B57782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68" name="Freeform 166">
            <a:extLst>
              <a:ext uri="{FF2B5EF4-FFF2-40B4-BE49-F238E27FC236}">
                <a16:creationId xmlns:a16="http://schemas.microsoft.com/office/drawing/2014/main" id="{1A98BF3F-265B-5E42-A023-EBFD91DEEE01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169" name="Freeform 167">
            <a:extLst>
              <a:ext uri="{FF2B5EF4-FFF2-40B4-BE49-F238E27FC236}">
                <a16:creationId xmlns:a16="http://schemas.microsoft.com/office/drawing/2014/main" id="{1CF2BD41-27D7-E049-AEA3-64376A08A07F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70" name="Freeform 168">
            <a:extLst>
              <a:ext uri="{FF2B5EF4-FFF2-40B4-BE49-F238E27FC236}">
                <a16:creationId xmlns:a16="http://schemas.microsoft.com/office/drawing/2014/main" id="{33B4084C-1F93-7F4C-8C5B-26A0673FE90A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171" name="Freeform 169">
            <a:extLst>
              <a:ext uri="{FF2B5EF4-FFF2-40B4-BE49-F238E27FC236}">
                <a16:creationId xmlns:a16="http://schemas.microsoft.com/office/drawing/2014/main" id="{0CD9250A-8369-CD48-A7EA-475E94E95E57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72" name="Freeform 170">
            <a:extLst>
              <a:ext uri="{FF2B5EF4-FFF2-40B4-BE49-F238E27FC236}">
                <a16:creationId xmlns:a16="http://schemas.microsoft.com/office/drawing/2014/main" id="{AAD43F34-8DA8-8E4C-8A16-826A6FDF9F77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173" name="Freeform 171">
            <a:extLst>
              <a:ext uri="{FF2B5EF4-FFF2-40B4-BE49-F238E27FC236}">
                <a16:creationId xmlns:a16="http://schemas.microsoft.com/office/drawing/2014/main" id="{FBC2B5CD-F0BB-C946-8DCD-2D4F3060D47C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74" name="Freeform 172">
            <a:extLst>
              <a:ext uri="{FF2B5EF4-FFF2-40B4-BE49-F238E27FC236}">
                <a16:creationId xmlns:a16="http://schemas.microsoft.com/office/drawing/2014/main" id="{BCD7EAF1-99DE-D24E-8998-63D59C6811BA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175" name="Freeform 173">
            <a:extLst>
              <a:ext uri="{FF2B5EF4-FFF2-40B4-BE49-F238E27FC236}">
                <a16:creationId xmlns:a16="http://schemas.microsoft.com/office/drawing/2014/main" id="{FE80FEAA-E95F-B34A-9943-E9D96E8A692B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76" name="Oval 175">
            <a:extLst>
              <a:ext uri="{FF2B5EF4-FFF2-40B4-BE49-F238E27FC236}">
                <a16:creationId xmlns:a16="http://schemas.microsoft.com/office/drawing/2014/main" id="{24BBFEA3-0130-FE4F-8B89-BA70E12A0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177" name="Oval 177">
            <a:extLst>
              <a:ext uri="{FF2B5EF4-FFF2-40B4-BE49-F238E27FC236}">
                <a16:creationId xmlns:a16="http://schemas.microsoft.com/office/drawing/2014/main" id="{4ADB5295-6A4F-C049-8968-06E3E193A9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178" name="Rectangle 178">
            <a:extLst>
              <a:ext uri="{FF2B5EF4-FFF2-40B4-BE49-F238E27FC236}">
                <a16:creationId xmlns:a16="http://schemas.microsoft.com/office/drawing/2014/main" id="{73DCD48B-B096-A648-A457-025EB95AB0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79" name="Title 1">
            <a:extLst>
              <a:ext uri="{FF2B5EF4-FFF2-40B4-BE49-F238E27FC236}">
                <a16:creationId xmlns:a16="http://schemas.microsoft.com/office/drawing/2014/main" id="{C4D4D101-EB06-9B44-BA26-7B2130080D51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87180" name="Rectangle 149">
            <a:extLst>
              <a:ext uri="{FF2B5EF4-FFF2-40B4-BE49-F238E27FC236}">
                <a16:creationId xmlns:a16="http://schemas.microsoft.com/office/drawing/2014/main" id="{01991573-F340-F840-950D-410E822D60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4425" y="2994025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181" name="Rectangle 129">
            <a:extLst>
              <a:ext uri="{FF2B5EF4-FFF2-40B4-BE49-F238E27FC236}">
                <a16:creationId xmlns:a16="http://schemas.microsoft.com/office/drawing/2014/main" id="{06D94094-955A-CF41-8BF1-AB153B0CB8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7182" name="TextBox 153">
            <a:extLst>
              <a:ext uri="{FF2B5EF4-FFF2-40B4-BE49-F238E27FC236}">
                <a16:creationId xmlns:a16="http://schemas.microsoft.com/office/drawing/2014/main" id="{9EF7ADB2-3C5F-0243-BCDF-A41DED3EAE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494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7183" name="TextBox 1">
            <a:extLst>
              <a:ext uri="{FF2B5EF4-FFF2-40B4-BE49-F238E27FC236}">
                <a16:creationId xmlns:a16="http://schemas.microsoft.com/office/drawing/2014/main" id="{811EA320-48EC-6E41-93CE-F9A25BA2D2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41846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7184" name="TextBox 152">
            <a:extLst>
              <a:ext uri="{FF2B5EF4-FFF2-40B4-BE49-F238E27FC236}">
                <a16:creationId xmlns:a16="http://schemas.microsoft.com/office/drawing/2014/main" id="{6C7826EF-9B87-E845-A381-E8D5513094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34591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7185" name="TextBox 154">
            <a:extLst>
              <a:ext uri="{FF2B5EF4-FFF2-40B4-BE49-F238E27FC236}">
                <a16:creationId xmlns:a16="http://schemas.microsoft.com/office/drawing/2014/main" id="{71E0EBA2-3292-0A4A-83A7-996B1908F3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56610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7186" name="TextBox 155">
            <a:extLst>
              <a:ext uri="{FF2B5EF4-FFF2-40B4-BE49-F238E27FC236}">
                <a16:creationId xmlns:a16="http://schemas.microsoft.com/office/drawing/2014/main" id="{A6FB29B2-BD40-DC48-949A-B4EB87F838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7187" name="TextBox 156">
            <a:extLst>
              <a:ext uri="{FF2B5EF4-FFF2-40B4-BE49-F238E27FC236}">
                <a16:creationId xmlns:a16="http://schemas.microsoft.com/office/drawing/2014/main" id="{A0B493DA-BFB2-8340-8928-2373C34F38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7188" name="TextBox 157">
            <a:extLst>
              <a:ext uri="{FF2B5EF4-FFF2-40B4-BE49-F238E27FC236}">
                <a16:creationId xmlns:a16="http://schemas.microsoft.com/office/drawing/2014/main" id="{03AB9047-22BD-8948-9809-35E920E1E4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5" y="706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7189" name="TextBox 158">
            <a:extLst>
              <a:ext uri="{FF2B5EF4-FFF2-40B4-BE49-F238E27FC236}">
                <a16:creationId xmlns:a16="http://schemas.microsoft.com/office/drawing/2014/main" id="{5472EB02-7D63-F14B-B5EB-612ACC22CF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7190" name="Rectangle 9">
            <a:extLst>
              <a:ext uri="{FF2B5EF4-FFF2-40B4-BE49-F238E27FC236}">
                <a16:creationId xmlns:a16="http://schemas.microsoft.com/office/drawing/2014/main" id="{CAE14B8C-2633-3D4E-9881-F80BE95E7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4" y="1308101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191" name="Rectangle 9">
            <a:extLst>
              <a:ext uri="{FF2B5EF4-FFF2-40B4-BE49-F238E27FC236}">
                <a16:creationId xmlns:a16="http://schemas.microsoft.com/office/drawing/2014/main" id="{5B16B29B-2F87-AD47-AE59-7FAA7A1FC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1295400"/>
            <a:ext cx="593725" cy="24288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Line 31">
            <a:extLst>
              <a:ext uri="{FF2B5EF4-FFF2-40B4-BE49-F238E27FC236}">
                <a16:creationId xmlns:a16="http://schemas.microsoft.com/office/drawing/2014/main" id="{0BCE7CD0-5EDA-CC4B-AC9B-D28798CF1C0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66" name="Line 32">
            <a:extLst>
              <a:ext uri="{FF2B5EF4-FFF2-40B4-BE49-F238E27FC236}">
                <a16:creationId xmlns:a16="http://schemas.microsoft.com/office/drawing/2014/main" id="{2EA096F6-3C1C-5A45-9D30-F4DE9B9168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67" name="Line 33">
            <a:extLst>
              <a:ext uri="{FF2B5EF4-FFF2-40B4-BE49-F238E27FC236}">
                <a16:creationId xmlns:a16="http://schemas.microsoft.com/office/drawing/2014/main" id="{9A5BE860-2888-FA4C-A6AD-16D6DC91291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68" name="Line 34">
            <a:extLst>
              <a:ext uri="{FF2B5EF4-FFF2-40B4-BE49-F238E27FC236}">
                <a16:creationId xmlns:a16="http://schemas.microsoft.com/office/drawing/2014/main" id="{8F9D0EA7-0758-CA41-926A-33AF7B28942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69" name="Line 35">
            <a:extLst>
              <a:ext uri="{FF2B5EF4-FFF2-40B4-BE49-F238E27FC236}">
                <a16:creationId xmlns:a16="http://schemas.microsoft.com/office/drawing/2014/main" id="{20596022-51CE-D743-B24E-6C9F5422CE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0" name="Line 36">
            <a:extLst>
              <a:ext uri="{FF2B5EF4-FFF2-40B4-BE49-F238E27FC236}">
                <a16:creationId xmlns:a16="http://schemas.microsoft.com/office/drawing/2014/main" id="{B3EC41E3-C321-9844-9068-89A1F4CA58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1" name="Line 37">
            <a:extLst>
              <a:ext uri="{FF2B5EF4-FFF2-40B4-BE49-F238E27FC236}">
                <a16:creationId xmlns:a16="http://schemas.microsoft.com/office/drawing/2014/main" id="{9E1FE34E-E15C-5B4F-A987-1057F0B684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2" name="Line 38">
            <a:extLst>
              <a:ext uri="{FF2B5EF4-FFF2-40B4-BE49-F238E27FC236}">
                <a16:creationId xmlns:a16="http://schemas.microsoft.com/office/drawing/2014/main" id="{2ECB86F4-408E-3740-B6D6-A0A1EB58A2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3" name="Line 39">
            <a:extLst>
              <a:ext uri="{FF2B5EF4-FFF2-40B4-BE49-F238E27FC236}">
                <a16:creationId xmlns:a16="http://schemas.microsoft.com/office/drawing/2014/main" id="{1DA5ACE6-5C06-2542-9DBA-BB50D1C315D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4" name="Line 40">
            <a:extLst>
              <a:ext uri="{FF2B5EF4-FFF2-40B4-BE49-F238E27FC236}">
                <a16:creationId xmlns:a16="http://schemas.microsoft.com/office/drawing/2014/main" id="{479F40BE-75B8-CC4E-B100-EA10176E0B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5" name="Line 42">
            <a:extLst>
              <a:ext uri="{FF2B5EF4-FFF2-40B4-BE49-F238E27FC236}">
                <a16:creationId xmlns:a16="http://schemas.microsoft.com/office/drawing/2014/main" id="{E3C3CAF2-0A9B-4941-9028-AFF269D9884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6" name="Freeform 43">
            <a:extLst>
              <a:ext uri="{FF2B5EF4-FFF2-40B4-BE49-F238E27FC236}">
                <a16:creationId xmlns:a16="http://schemas.microsoft.com/office/drawing/2014/main" id="{367C05EB-BA33-004D-824B-4DD77DFB6CEB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7" name="Freeform 44">
            <a:extLst>
              <a:ext uri="{FF2B5EF4-FFF2-40B4-BE49-F238E27FC236}">
                <a16:creationId xmlns:a16="http://schemas.microsoft.com/office/drawing/2014/main" id="{4901FFB4-F434-2043-A08F-8E2A4AA17089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8" name="Freeform 45">
            <a:extLst>
              <a:ext uri="{FF2B5EF4-FFF2-40B4-BE49-F238E27FC236}">
                <a16:creationId xmlns:a16="http://schemas.microsoft.com/office/drawing/2014/main" id="{6536596D-55F8-CF42-970F-2A83E97664AE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9" name="Freeform 46">
            <a:extLst>
              <a:ext uri="{FF2B5EF4-FFF2-40B4-BE49-F238E27FC236}">
                <a16:creationId xmlns:a16="http://schemas.microsoft.com/office/drawing/2014/main" id="{FB38D290-3393-6347-95BB-0681409A6553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0" name="Line 47">
            <a:extLst>
              <a:ext uri="{FF2B5EF4-FFF2-40B4-BE49-F238E27FC236}">
                <a16:creationId xmlns:a16="http://schemas.microsoft.com/office/drawing/2014/main" id="{88F944FB-3294-BC40-A213-A8627872C0E6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1" name="Line 48">
            <a:extLst>
              <a:ext uri="{FF2B5EF4-FFF2-40B4-BE49-F238E27FC236}">
                <a16:creationId xmlns:a16="http://schemas.microsoft.com/office/drawing/2014/main" id="{CDC71C83-A379-5946-B99A-3D22C1748F9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2" name="Freeform 49">
            <a:extLst>
              <a:ext uri="{FF2B5EF4-FFF2-40B4-BE49-F238E27FC236}">
                <a16:creationId xmlns:a16="http://schemas.microsoft.com/office/drawing/2014/main" id="{F895A3C9-6455-854B-8D70-8562BFAA9239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3" name="Freeform 50">
            <a:extLst>
              <a:ext uri="{FF2B5EF4-FFF2-40B4-BE49-F238E27FC236}">
                <a16:creationId xmlns:a16="http://schemas.microsoft.com/office/drawing/2014/main" id="{F632C6D6-436B-9249-B4F0-D8816020E5B1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4" name="Freeform 51">
            <a:extLst>
              <a:ext uri="{FF2B5EF4-FFF2-40B4-BE49-F238E27FC236}">
                <a16:creationId xmlns:a16="http://schemas.microsoft.com/office/drawing/2014/main" id="{A190700D-76C8-AB41-837F-313A53C311E2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5" name="Freeform 52">
            <a:extLst>
              <a:ext uri="{FF2B5EF4-FFF2-40B4-BE49-F238E27FC236}">
                <a16:creationId xmlns:a16="http://schemas.microsoft.com/office/drawing/2014/main" id="{19F284FD-90D3-1745-83B6-EA1FAB962B2E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6" name="Line 53">
            <a:extLst>
              <a:ext uri="{FF2B5EF4-FFF2-40B4-BE49-F238E27FC236}">
                <a16:creationId xmlns:a16="http://schemas.microsoft.com/office/drawing/2014/main" id="{D9FDAC17-7B4B-3440-B448-02AD851CDB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7" name="Line 54">
            <a:extLst>
              <a:ext uri="{FF2B5EF4-FFF2-40B4-BE49-F238E27FC236}">
                <a16:creationId xmlns:a16="http://schemas.microsoft.com/office/drawing/2014/main" id="{9A6CD2A2-2C01-E544-9C22-EE03DA97AFF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8" name="Freeform 55">
            <a:extLst>
              <a:ext uri="{FF2B5EF4-FFF2-40B4-BE49-F238E27FC236}">
                <a16:creationId xmlns:a16="http://schemas.microsoft.com/office/drawing/2014/main" id="{7295791F-6D6C-6146-A15B-5F516F8EE541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9" name="Freeform 56">
            <a:extLst>
              <a:ext uri="{FF2B5EF4-FFF2-40B4-BE49-F238E27FC236}">
                <a16:creationId xmlns:a16="http://schemas.microsoft.com/office/drawing/2014/main" id="{168AC42E-9C4E-414D-914E-E72CFAA788E2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0" name="Freeform 57">
            <a:extLst>
              <a:ext uri="{FF2B5EF4-FFF2-40B4-BE49-F238E27FC236}">
                <a16:creationId xmlns:a16="http://schemas.microsoft.com/office/drawing/2014/main" id="{2B96C053-62F1-234D-BD88-6C591AAAB7D0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091" name="Oval 58">
            <a:extLst>
              <a:ext uri="{FF2B5EF4-FFF2-40B4-BE49-F238E27FC236}">
                <a16:creationId xmlns:a16="http://schemas.microsoft.com/office/drawing/2014/main" id="{085732A3-7384-1741-BEEC-E393FBDDE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092" name="Freeform 59">
            <a:extLst>
              <a:ext uri="{FF2B5EF4-FFF2-40B4-BE49-F238E27FC236}">
                <a16:creationId xmlns:a16="http://schemas.microsoft.com/office/drawing/2014/main" id="{52A4C3F6-6EC7-1846-A88C-FAD140A06734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093" name="Oval 60">
            <a:extLst>
              <a:ext uri="{FF2B5EF4-FFF2-40B4-BE49-F238E27FC236}">
                <a16:creationId xmlns:a16="http://schemas.microsoft.com/office/drawing/2014/main" id="{56B79554-1BB4-124A-8E0E-BB29CA59A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094" name="Line 61">
            <a:extLst>
              <a:ext uri="{FF2B5EF4-FFF2-40B4-BE49-F238E27FC236}">
                <a16:creationId xmlns:a16="http://schemas.microsoft.com/office/drawing/2014/main" id="{6059D594-D19B-A24C-966D-FDFB53C2D1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5" name="Line 62">
            <a:extLst>
              <a:ext uri="{FF2B5EF4-FFF2-40B4-BE49-F238E27FC236}">
                <a16:creationId xmlns:a16="http://schemas.microsoft.com/office/drawing/2014/main" id="{80AD4DBD-DB4F-374F-819A-7B8BB9B439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6" name="Line 63">
            <a:extLst>
              <a:ext uri="{FF2B5EF4-FFF2-40B4-BE49-F238E27FC236}">
                <a16:creationId xmlns:a16="http://schemas.microsoft.com/office/drawing/2014/main" id="{946DA10C-296A-4A4C-8C62-A1AC803B9D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7" name="Line 64">
            <a:extLst>
              <a:ext uri="{FF2B5EF4-FFF2-40B4-BE49-F238E27FC236}">
                <a16:creationId xmlns:a16="http://schemas.microsoft.com/office/drawing/2014/main" id="{1C63C3E6-4440-0E46-AF85-A9F68F7491A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8" name="Rectangle 65">
            <a:extLst>
              <a:ext uri="{FF2B5EF4-FFF2-40B4-BE49-F238E27FC236}">
                <a16:creationId xmlns:a16="http://schemas.microsoft.com/office/drawing/2014/main" id="{0BA12CEB-409B-B441-B3BE-C43678548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8099" name="Rectangle 66">
            <a:extLst>
              <a:ext uri="{FF2B5EF4-FFF2-40B4-BE49-F238E27FC236}">
                <a16:creationId xmlns:a16="http://schemas.microsoft.com/office/drawing/2014/main" id="{D3CA4068-7CF2-6E4E-837B-50E3508E9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8100" name="Rectangle 67">
            <a:extLst>
              <a:ext uri="{FF2B5EF4-FFF2-40B4-BE49-F238E27FC236}">
                <a16:creationId xmlns:a16="http://schemas.microsoft.com/office/drawing/2014/main" id="{70D8674F-118D-5540-852A-B51DF733EA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8101" name="Rectangle 68">
            <a:extLst>
              <a:ext uri="{FF2B5EF4-FFF2-40B4-BE49-F238E27FC236}">
                <a16:creationId xmlns:a16="http://schemas.microsoft.com/office/drawing/2014/main" id="{1281BDCD-68AD-D843-AC92-081EE68F09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02" name="Rectangle 69">
            <a:extLst>
              <a:ext uri="{FF2B5EF4-FFF2-40B4-BE49-F238E27FC236}">
                <a16:creationId xmlns:a16="http://schemas.microsoft.com/office/drawing/2014/main" id="{61879AF1-96A6-D24B-8B7D-CAE5F92D0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03" name="Rectangle 70">
            <a:extLst>
              <a:ext uri="{FF2B5EF4-FFF2-40B4-BE49-F238E27FC236}">
                <a16:creationId xmlns:a16="http://schemas.microsoft.com/office/drawing/2014/main" id="{AA4AB101-469F-0142-8944-EC8E5385B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04" name="Rectangle 71">
            <a:extLst>
              <a:ext uri="{FF2B5EF4-FFF2-40B4-BE49-F238E27FC236}">
                <a16:creationId xmlns:a16="http://schemas.microsoft.com/office/drawing/2014/main" id="{0A6B227F-33D8-3240-B1DF-780B52781D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05" name="Rectangle 72">
            <a:extLst>
              <a:ext uri="{FF2B5EF4-FFF2-40B4-BE49-F238E27FC236}">
                <a16:creationId xmlns:a16="http://schemas.microsoft.com/office/drawing/2014/main" id="{DEDCEE1B-D468-9F4A-9773-A252383F9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06" name="Rectangle 73">
            <a:extLst>
              <a:ext uri="{FF2B5EF4-FFF2-40B4-BE49-F238E27FC236}">
                <a16:creationId xmlns:a16="http://schemas.microsoft.com/office/drawing/2014/main" id="{138F6E6A-1F90-4B41-B3BD-2A56F6503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07" name="Rectangle 74">
            <a:extLst>
              <a:ext uri="{FF2B5EF4-FFF2-40B4-BE49-F238E27FC236}">
                <a16:creationId xmlns:a16="http://schemas.microsoft.com/office/drawing/2014/main" id="{FDA3E887-DF43-C74F-A3BA-565E3B8926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08" name="Rectangle 75">
            <a:extLst>
              <a:ext uri="{FF2B5EF4-FFF2-40B4-BE49-F238E27FC236}">
                <a16:creationId xmlns:a16="http://schemas.microsoft.com/office/drawing/2014/main" id="{7DB98934-A1F7-EC47-9DBF-DA1B6B1B32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09" name="Rectangle 76">
            <a:extLst>
              <a:ext uri="{FF2B5EF4-FFF2-40B4-BE49-F238E27FC236}">
                <a16:creationId xmlns:a16="http://schemas.microsoft.com/office/drawing/2014/main" id="{9F1DED8B-310E-FE45-A974-C6F017B0C8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10" name="Rectangle 77">
            <a:extLst>
              <a:ext uri="{FF2B5EF4-FFF2-40B4-BE49-F238E27FC236}">
                <a16:creationId xmlns:a16="http://schemas.microsoft.com/office/drawing/2014/main" id="{516BC6AE-D43A-2641-8628-26FC4E588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11" name="Rectangle 78">
            <a:extLst>
              <a:ext uri="{FF2B5EF4-FFF2-40B4-BE49-F238E27FC236}">
                <a16:creationId xmlns:a16="http://schemas.microsoft.com/office/drawing/2014/main" id="{23B37A84-26E1-4F4D-9788-D2CA351E8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12" name="Rectangle 79">
            <a:extLst>
              <a:ext uri="{FF2B5EF4-FFF2-40B4-BE49-F238E27FC236}">
                <a16:creationId xmlns:a16="http://schemas.microsoft.com/office/drawing/2014/main" id="{9E8BFEDD-6211-E840-8E78-0F28B1C312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13" name="Rectangle 80">
            <a:extLst>
              <a:ext uri="{FF2B5EF4-FFF2-40B4-BE49-F238E27FC236}">
                <a16:creationId xmlns:a16="http://schemas.microsoft.com/office/drawing/2014/main" id="{FEADA98E-CF36-7640-8C58-9002310B08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14" name="Rectangle 81">
            <a:extLst>
              <a:ext uri="{FF2B5EF4-FFF2-40B4-BE49-F238E27FC236}">
                <a16:creationId xmlns:a16="http://schemas.microsoft.com/office/drawing/2014/main" id="{D055A155-D531-5E46-B784-BC3D16F64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15" name="Rectangle 82">
            <a:extLst>
              <a:ext uri="{FF2B5EF4-FFF2-40B4-BE49-F238E27FC236}">
                <a16:creationId xmlns:a16="http://schemas.microsoft.com/office/drawing/2014/main" id="{50078D72-B67A-D642-B428-82D1DE740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16" name="Rectangle 83">
            <a:extLst>
              <a:ext uri="{FF2B5EF4-FFF2-40B4-BE49-F238E27FC236}">
                <a16:creationId xmlns:a16="http://schemas.microsoft.com/office/drawing/2014/main" id="{1871B160-A5B4-4C47-855E-365A56139D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17" name="Rectangle 84">
            <a:extLst>
              <a:ext uri="{FF2B5EF4-FFF2-40B4-BE49-F238E27FC236}">
                <a16:creationId xmlns:a16="http://schemas.microsoft.com/office/drawing/2014/main" id="{5B72B345-E0A3-6143-BD01-4F4D4CC7E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18" name="Rectangle 85">
            <a:extLst>
              <a:ext uri="{FF2B5EF4-FFF2-40B4-BE49-F238E27FC236}">
                <a16:creationId xmlns:a16="http://schemas.microsoft.com/office/drawing/2014/main" id="{8928438D-918E-D944-8510-D21D5CC4DC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19" name="Rectangle 86">
            <a:extLst>
              <a:ext uri="{FF2B5EF4-FFF2-40B4-BE49-F238E27FC236}">
                <a16:creationId xmlns:a16="http://schemas.microsoft.com/office/drawing/2014/main" id="{8197BB55-14B4-164D-9DF2-C9FB94249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20" name="Freeform 87">
            <a:extLst>
              <a:ext uri="{FF2B5EF4-FFF2-40B4-BE49-F238E27FC236}">
                <a16:creationId xmlns:a16="http://schemas.microsoft.com/office/drawing/2014/main" id="{1F4E0BE0-91F2-8949-8651-DAAF4A3B889A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21" name="Line 88">
            <a:extLst>
              <a:ext uri="{FF2B5EF4-FFF2-40B4-BE49-F238E27FC236}">
                <a16:creationId xmlns:a16="http://schemas.microsoft.com/office/drawing/2014/main" id="{11CE2D18-954E-5744-AC17-8D72B5EF72F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22" name="Freeform 89">
            <a:extLst>
              <a:ext uri="{FF2B5EF4-FFF2-40B4-BE49-F238E27FC236}">
                <a16:creationId xmlns:a16="http://schemas.microsoft.com/office/drawing/2014/main" id="{E0941C2F-16F9-5749-92F2-2870A782A16E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23" name="Line 90">
            <a:extLst>
              <a:ext uri="{FF2B5EF4-FFF2-40B4-BE49-F238E27FC236}">
                <a16:creationId xmlns:a16="http://schemas.microsoft.com/office/drawing/2014/main" id="{C1CCEE36-BB36-A74C-9C46-924C6ECCF98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24" name="Freeform 91">
            <a:extLst>
              <a:ext uri="{FF2B5EF4-FFF2-40B4-BE49-F238E27FC236}">
                <a16:creationId xmlns:a16="http://schemas.microsoft.com/office/drawing/2014/main" id="{8CDF2E2E-76FF-7E4A-A072-66DE297CB87E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25" name="Line 92">
            <a:extLst>
              <a:ext uri="{FF2B5EF4-FFF2-40B4-BE49-F238E27FC236}">
                <a16:creationId xmlns:a16="http://schemas.microsoft.com/office/drawing/2014/main" id="{4E7765D0-3EC2-7B41-8BE8-A4EF46C93DEB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26" name="Freeform 93">
            <a:extLst>
              <a:ext uri="{FF2B5EF4-FFF2-40B4-BE49-F238E27FC236}">
                <a16:creationId xmlns:a16="http://schemas.microsoft.com/office/drawing/2014/main" id="{0F960B0C-0F82-3D45-96CE-B6D0D7BD4EAC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27" name="Line 94">
            <a:extLst>
              <a:ext uri="{FF2B5EF4-FFF2-40B4-BE49-F238E27FC236}">
                <a16:creationId xmlns:a16="http://schemas.microsoft.com/office/drawing/2014/main" id="{E7051104-EBCB-AF4C-AD13-4EA3C5783BF5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28" name="Freeform 95">
            <a:extLst>
              <a:ext uri="{FF2B5EF4-FFF2-40B4-BE49-F238E27FC236}">
                <a16:creationId xmlns:a16="http://schemas.microsoft.com/office/drawing/2014/main" id="{FEB3108B-B070-9B46-89CD-BB62D7FF17CC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29" name="Line 96">
            <a:extLst>
              <a:ext uri="{FF2B5EF4-FFF2-40B4-BE49-F238E27FC236}">
                <a16:creationId xmlns:a16="http://schemas.microsoft.com/office/drawing/2014/main" id="{F2D9241B-D1DA-B941-885F-B76A63F92DB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30" name="Freeform 97">
            <a:extLst>
              <a:ext uri="{FF2B5EF4-FFF2-40B4-BE49-F238E27FC236}">
                <a16:creationId xmlns:a16="http://schemas.microsoft.com/office/drawing/2014/main" id="{4D0C09A1-F2A1-3840-A3A5-BB1EF41D025B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31" name="Line 98">
            <a:extLst>
              <a:ext uri="{FF2B5EF4-FFF2-40B4-BE49-F238E27FC236}">
                <a16:creationId xmlns:a16="http://schemas.microsoft.com/office/drawing/2014/main" id="{36D7AA60-3831-D240-81E4-B5C07255A6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32" name="Freeform 99">
            <a:extLst>
              <a:ext uri="{FF2B5EF4-FFF2-40B4-BE49-F238E27FC236}">
                <a16:creationId xmlns:a16="http://schemas.microsoft.com/office/drawing/2014/main" id="{E2C1FD42-9120-1846-811F-4BBDB482E791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33" name="Line 100">
            <a:extLst>
              <a:ext uri="{FF2B5EF4-FFF2-40B4-BE49-F238E27FC236}">
                <a16:creationId xmlns:a16="http://schemas.microsoft.com/office/drawing/2014/main" id="{7940E472-80B5-FB4F-9EF5-21DB4FE46236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34" name="Freeform 101">
            <a:extLst>
              <a:ext uri="{FF2B5EF4-FFF2-40B4-BE49-F238E27FC236}">
                <a16:creationId xmlns:a16="http://schemas.microsoft.com/office/drawing/2014/main" id="{D6CEA6B9-7370-4542-85B3-9A4E35296732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35" name="Line 102">
            <a:extLst>
              <a:ext uri="{FF2B5EF4-FFF2-40B4-BE49-F238E27FC236}">
                <a16:creationId xmlns:a16="http://schemas.microsoft.com/office/drawing/2014/main" id="{EF5DCE0F-E1A6-7343-A2D9-1E243124D4CD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36" name="Rectangle 103">
            <a:extLst>
              <a:ext uri="{FF2B5EF4-FFF2-40B4-BE49-F238E27FC236}">
                <a16:creationId xmlns:a16="http://schemas.microsoft.com/office/drawing/2014/main" id="{8DB4728B-0DA6-5643-84E9-D7860C0A45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137" name="Rectangle 104">
            <a:extLst>
              <a:ext uri="{FF2B5EF4-FFF2-40B4-BE49-F238E27FC236}">
                <a16:creationId xmlns:a16="http://schemas.microsoft.com/office/drawing/2014/main" id="{E80D72AF-F932-A840-90B0-DEDE351F20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138" name="Freeform 105">
            <a:extLst>
              <a:ext uri="{FF2B5EF4-FFF2-40B4-BE49-F238E27FC236}">
                <a16:creationId xmlns:a16="http://schemas.microsoft.com/office/drawing/2014/main" id="{7D375322-C298-7F4E-B3D3-E67552061E07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139" name="Line 106">
            <a:extLst>
              <a:ext uri="{FF2B5EF4-FFF2-40B4-BE49-F238E27FC236}">
                <a16:creationId xmlns:a16="http://schemas.microsoft.com/office/drawing/2014/main" id="{3041A97B-536D-214E-8FE8-E6A8498215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40" name="Rectangle 107">
            <a:extLst>
              <a:ext uri="{FF2B5EF4-FFF2-40B4-BE49-F238E27FC236}">
                <a16:creationId xmlns:a16="http://schemas.microsoft.com/office/drawing/2014/main" id="{CFCD8493-D406-2341-A562-75E631E0D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41" name="Rectangle 108">
            <a:extLst>
              <a:ext uri="{FF2B5EF4-FFF2-40B4-BE49-F238E27FC236}">
                <a16:creationId xmlns:a16="http://schemas.microsoft.com/office/drawing/2014/main" id="{5B8500BD-D721-8842-84D9-FB16D7716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42" name="Rectangle 109">
            <a:extLst>
              <a:ext uri="{FF2B5EF4-FFF2-40B4-BE49-F238E27FC236}">
                <a16:creationId xmlns:a16="http://schemas.microsoft.com/office/drawing/2014/main" id="{D5D720F5-35C9-5A4F-85DB-D79DCFD5E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43" name="Rectangle 110">
            <a:extLst>
              <a:ext uri="{FF2B5EF4-FFF2-40B4-BE49-F238E27FC236}">
                <a16:creationId xmlns:a16="http://schemas.microsoft.com/office/drawing/2014/main" id="{2718217D-90B9-1047-958C-64BC6AC85B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44" name="Rectangle 111">
            <a:extLst>
              <a:ext uri="{FF2B5EF4-FFF2-40B4-BE49-F238E27FC236}">
                <a16:creationId xmlns:a16="http://schemas.microsoft.com/office/drawing/2014/main" id="{250839BB-BAA9-524E-B9B9-1082D5196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45" name="Rectangle 112">
            <a:extLst>
              <a:ext uri="{FF2B5EF4-FFF2-40B4-BE49-F238E27FC236}">
                <a16:creationId xmlns:a16="http://schemas.microsoft.com/office/drawing/2014/main" id="{4EE4F37B-D7FA-6446-A850-1F409AE5F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46" name="Rectangle 113">
            <a:extLst>
              <a:ext uri="{FF2B5EF4-FFF2-40B4-BE49-F238E27FC236}">
                <a16:creationId xmlns:a16="http://schemas.microsoft.com/office/drawing/2014/main" id="{FFF779F6-C612-6544-857E-9A556D6F0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47" name="Rectangle 114">
            <a:extLst>
              <a:ext uri="{FF2B5EF4-FFF2-40B4-BE49-F238E27FC236}">
                <a16:creationId xmlns:a16="http://schemas.microsoft.com/office/drawing/2014/main" id="{B4E06230-A660-444F-BB1E-052068DF6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48" name="Rectangle 115">
            <a:extLst>
              <a:ext uri="{FF2B5EF4-FFF2-40B4-BE49-F238E27FC236}">
                <a16:creationId xmlns:a16="http://schemas.microsoft.com/office/drawing/2014/main" id="{5181C067-E86D-C440-8CB7-F036195AD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49" name="Rectangle 116">
            <a:extLst>
              <a:ext uri="{FF2B5EF4-FFF2-40B4-BE49-F238E27FC236}">
                <a16:creationId xmlns:a16="http://schemas.microsoft.com/office/drawing/2014/main" id="{E13F90D6-79EF-614D-80DD-7F777DF89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50" name="Rectangle 117">
            <a:extLst>
              <a:ext uri="{FF2B5EF4-FFF2-40B4-BE49-F238E27FC236}">
                <a16:creationId xmlns:a16="http://schemas.microsoft.com/office/drawing/2014/main" id="{CACCC9CD-78EA-5A44-B3C3-D55DE434C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51" name="Rectangle 118">
            <a:extLst>
              <a:ext uri="{FF2B5EF4-FFF2-40B4-BE49-F238E27FC236}">
                <a16:creationId xmlns:a16="http://schemas.microsoft.com/office/drawing/2014/main" id="{B8BDB134-66E3-A440-B654-15A1650E9C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52" name="Rectangle 119">
            <a:extLst>
              <a:ext uri="{FF2B5EF4-FFF2-40B4-BE49-F238E27FC236}">
                <a16:creationId xmlns:a16="http://schemas.microsoft.com/office/drawing/2014/main" id="{5BCD2182-2C74-AD41-800D-50D29AFC0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53" name="Rectangle 120">
            <a:extLst>
              <a:ext uri="{FF2B5EF4-FFF2-40B4-BE49-F238E27FC236}">
                <a16:creationId xmlns:a16="http://schemas.microsoft.com/office/drawing/2014/main" id="{9C6BF47A-E1E6-8541-93B0-9596F125B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54" name="Rectangle 121">
            <a:extLst>
              <a:ext uri="{FF2B5EF4-FFF2-40B4-BE49-F238E27FC236}">
                <a16:creationId xmlns:a16="http://schemas.microsoft.com/office/drawing/2014/main" id="{712E2FDE-3E46-024D-9A35-A592F11F4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55" name="Rectangle 122">
            <a:extLst>
              <a:ext uri="{FF2B5EF4-FFF2-40B4-BE49-F238E27FC236}">
                <a16:creationId xmlns:a16="http://schemas.microsoft.com/office/drawing/2014/main" id="{D0110615-3ED8-A74A-A7E2-7471D22BF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56" name="Rectangle 123">
            <a:extLst>
              <a:ext uri="{FF2B5EF4-FFF2-40B4-BE49-F238E27FC236}">
                <a16:creationId xmlns:a16="http://schemas.microsoft.com/office/drawing/2014/main" id="{C9889FD9-C5D9-F945-B3AB-1385FC0DEF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57" name="Rectangle 124">
            <a:extLst>
              <a:ext uri="{FF2B5EF4-FFF2-40B4-BE49-F238E27FC236}">
                <a16:creationId xmlns:a16="http://schemas.microsoft.com/office/drawing/2014/main" id="{830E9AF9-0150-CA40-AA8B-B4C6700801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58" name="Rectangle 125">
            <a:extLst>
              <a:ext uri="{FF2B5EF4-FFF2-40B4-BE49-F238E27FC236}">
                <a16:creationId xmlns:a16="http://schemas.microsoft.com/office/drawing/2014/main" id="{1BCC0FDE-7009-1D46-BFA4-8F0991716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59" name="Rectangle 126">
            <a:extLst>
              <a:ext uri="{FF2B5EF4-FFF2-40B4-BE49-F238E27FC236}">
                <a16:creationId xmlns:a16="http://schemas.microsoft.com/office/drawing/2014/main" id="{65457909-BF39-4B47-9FC4-DF923F294F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60" name="Rectangle 127">
            <a:extLst>
              <a:ext uri="{FF2B5EF4-FFF2-40B4-BE49-F238E27FC236}">
                <a16:creationId xmlns:a16="http://schemas.microsoft.com/office/drawing/2014/main" id="{18762680-F676-2A43-B8D5-8909FC39C7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61" name="Rectangle 128">
            <a:extLst>
              <a:ext uri="{FF2B5EF4-FFF2-40B4-BE49-F238E27FC236}">
                <a16:creationId xmlns:a16="http://schemas.microsoft.com/office/drawing/2014/main" id="{6FD070E0-D433-F445-B550-3EC73D529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62" name="Rectangle 130">
            <a:extLst>
              <a:ext uri="{FF2B5EF4-FFF2-40B4-BE49-F238E27FC236}">
                <a16:creationId xmlns:a16="http://schemas.microsoft.com/office/drawing/2014/main" id="{45F8C51C-1905-BD4C-9966-27B228BAF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63" name="Rectangle 131">
            <a:extLst>
              <a:ext uri="{FF2B5EF4-FFF2-40B4-BE49-F238E27FC236}">
                <a16:creationId xmlns:a16="http://schemas.microsoft.com/office/drawing/2014/main" id="{23DE7577-4926-4D4A-B43A-9F40542BA1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64" name="Rectangle 132">
            <a:extLst>
              <a:ext uri="{FF2B5EF4-FFF2-40B4-BE49-F238E27FC236}">
                <a16:creationId xmlns:a16="http://schemas.microsoft.com/office/drawing/2014/main" id="{44AABD22-BC87-EA42-9C1E-AB4E24C7B1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65" name="Rectangle 133">
            <a:extLst>
              <a:ext uri="{FF2B5EF4-FFF2-40B4-BE49-F238E27FC236}">
                <a16:creationId xmlns:a16="http://schemas.microsoft.com/office/drawing/2014/main" id="{E6E75351-06A0-DF40-A233-A52C9F725C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66" name="Rectangle 134">
            <a:extLst>
              <a:ext uri="{FF2B5EF4-FFF2-40B4-BE49-F238E27FC236}">
                <a16:creationId xmlns:a16="http://schemas.microsoft.com/office/drawing/2014/main" id="{74983287-847A-DA4E-BCE7-2505A76C9A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67" name="Rectangle 135">
            <a:extLst>
              <a:ext uri="{FF2B5EF4-FFF2-40B4-BE49-F238E27FC236}">
                <a16:creationId xmlns:a16="http://schemas.microsoft.com/office/drawing/2014/main" id="{997E7C96-A416-2E48-846B-C411124551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68" name="Rectangle 136">
            <a:extLst>
              <a:ext uri="{FF2B5EF4-FFF2-40B4-BE49-F238E27FC236}">
                <a16:creationId xmlns:a16="http://schemas.microsoft.com/office/drawing/2014/main" id="{3A398DAF-BE18-9C40-8311-0A1D1FE482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69" name="Rectangle 137">
            <a:extLst>
              <a:ext uri="{FF2B5EF4-FFF2-40B4-BE49-F238E27FC236}">
                <a16:creationId xmlns:a16="http://schemas.microsoft.com/office/drawing/2014/main" id="{6F7A1025-5633-7349-A205-124D65AAB3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70" name="Rectangle 138">
            <a:extLst>
              <a:ext uri="{FF2B5EF4-FFF2-40B4-BE49-F238E27FC236}">
                <a16:creationId xmlns:a16="http://schemas.microsoft.com/office/drawing/2014/main" id="{F0C79569-E479-1F49-892D-FEF593F91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71" name="Rectangle 139">
            <a:extLst>
              <a:ext uri="{FF2B5EF4-FFF2-40B4-BE49-F238E27FC236}">
                <a16:creationId xmlns:a16="http://schemas.microsoft.com/office/drawing/2014/main" id="{AEA2F745-0C40-654A-97D1-792326FF35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72" name="Rectangle 140">
            <a:extLst>
              <a:ext uri="{FF2B5EF4-FFF2-40B4-BE49-F238E27FC236}">
                <a16:creationId xmlns:a16="http://schemas.microsoft.com/office/drawing/2014/main" id="{9DAC61AC-E06A-4048-B5C1-740F5E9EC8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73" name="Rectangle 141">
            <a:extLst>
              <a:ext uri="{FF2B5EF4-FFF2-40B4-BE49-F238E27FC236}">
                <a16:creationId xmlns:a16="http://schemas.microsoft.com/office/drawing/2014/main" id="{326347FC-4239-F146-80FE-B80001624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74" name="Rectangle 142">
            <a:extLst>
              <a:ext uri="{FF2B5EF4-FFF2-40B4-BE49-F238E27FC236}">
                <a16:creationId xmlns:a16="http://schemas.microsoft.com/office/drawing/2014/main" id="{5B6BB90C-D994-144B-9474-233727F1F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75" name="Rectangle 143">
            <a:extLst>
              <a:ext uri="{FF2B5EF4-FFF2-40B4-BE49-F238E27FC236}">
                <a16:creationId xmlns:a16="http://schemas.microsoft.com/office/drawing/2014/main" id="{B90F1254-CC21-3C4B-8AB6-0D5C6CEFB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76" name="Rectangle 144">
            <a:extLst>
              <a:ext uri="{FF2B5EF4-FFF2-40B4-BE49-F238E27FC236}">
                <a16:creationId xmlns:a16="http://schemas.microsoft.com/office/drawing/2014/main" id="{B39364C0-90D1-F044-BC40-E39DD3E8D3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77" name="Rectangle 145">
            <a:extLst>
              <a:ext uri="{FF2B5EF4-FFF2-40B4-BE49-F238E27FC236}">
                <a16:creationId xmlns:a16="http://schemas.microsoft.com/office/drawing/2014/main" id="{8560694C-5DD8-DA44-85CB-3E6AE3D32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78" name="Rectangle 146">
            <a:extLst>
              <a:ext uri="{FF2B5EF4-FFF2-40B4-BE49-F238E27FC236}">
                <a16:creationId xmlns:a16="http://schemas.microsoft.com/office/drawing/2014/main" id="{B530D3DB-51A7-4140-91A6-C117CCDA4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79" name="Rectangle 147">
            <a:extLst>
              <a:ext uri="{FF2B5EF4-FFF2-40B4-BE49-F238E27FC236}">
                <a16:creationId xmlns:a16="http://schemas.microsoft.com/office/drawing/2014/main" id="{B1601C55-3851-9844-8EA1-D5A02B9D4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80" name="Rectangle 148">
            <a:extLst>
              <a:ext uri="{FF2B5EF4-FFF2-40B4-BE49-F238E27FC236}">
                <a16:creationId xmlns:a16="http://schemas.microsoft.com/office/drawing/2014/main" id="{E8387491-6D25-5E43-AC5D-22D1DD84D2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81" name="Rectangle 149">
            <a:extLst>
              <a:ext uri="{FF2B5EF4-FFF2-40B4-BE49-F238E27FC236}">
                <a16:creationId xmlns:a16="http://schemas.microsoft.com/office/drawing/2014/main" id="{7A716474-ABC7-7E49-96DD-9C8D6AD5F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82" name="Rectangle 150">
            <a:extLst>
              <a:ext uri="{FF2B5EF4-FFF2-40B4-BE49-F238E27FC236}">
                <a16:creationId xmlns:a16="http://schemas.microsoft.com/office/drawing/2014/main" id="{99E2CB86-6E20-0646-BBEA-C84F5DDDF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83" name="Freeform 151">
            <a:extLst>
              <a:ext uri="{FF2B5EF4-FFF2-40B4-BE49-F238E27FC236}">
                <a16:creationId xmlns:a16="http://schemas.microsoft.com/office/drawing/2014/main" id="{FAB4305C-198B-BE43-BDD3-8689393ED59D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84" name="Freeform 152">
            <a:extLst>
              <a:ext uri="{FF2B5EF4-FFF2-40B4-BE49-F238E27FC236}">
                <a16:creationId xmlns:a16="http://schemas.microsoft.com/office/drawing/2014/main" id="{2255B0C5-4290-F247-AAAF-3E7C4E65050B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85" name="Freeform 153">
            <a:extLst>
              <a:ext uri="{FF2B5EF4-FFF2-40B4-BE49-F238E27FC236}">
                <a16:creationId xmlns:a16="http://schemas.microsoft.com/office/drawing/2014/main" id="{50736AEB-58E4-9444-B4D4-F5B166613F7C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86" name="Freeform 154">
            <a:extLst>
              <a:ext uri="{FF2B5EF4-FFF2-40B4-BE49-F238E27FC236}">
                <a16:creationId xmlns:a16="http://schemas.microsoft.com/office/drawing/2014/main" id="{138B3994-112B-4442-A09E-4EA8950F386F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87" name="Rectangle 155">
            <a:extLst>
              <a:ext uri="{FF2B5EF4-FFF2-40B4-BE49-F238E27FC236}">
                <a16:creationId xmlns:a16="http://schemas.microsoft.com/office/drawing/2014/main" id="{F6F9F9FA-A507-F04B-93EF-31391ACF3E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188" name="Freeform 156">
            <a:extLst>
              <a:ext uri="{FF2B5EF4-FFF2-40B4-BE49-F238E27FC236}">
                <a16:creationId xmlns:a16="http://schemas.microsoft.com/office/drawing/2014/main" id="{FC735AD4-D762-CD4E-BD15-FEAEADFAC63F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189" name="Freeform 157">
            <a:extLst>
              <a:ext uri="{FF2B5EF4-FFF2-40B4-BE49-F238E27FC236}">
                <a16:creationId xmlns:a16="http://schemas.microsoft.com/office/drawing/2014/main" id="{33FEC49C-A218-594C-A517-D1F724EC2F02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90" name="Freeform 160">
            <a:extLst>
              <a:ext uri="{FF2B5EF4-FFF2-40B4-BE49-F238E27FC236}">
                <a16:creationId xmlns:a16="http://schemas.microsoft.com/office/drawing/2014/main" id="{E1013467-08CE-3846-8093-45693ED0EA10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191" name="Freeform 161">
            <a:extLst>
              <a:ext uri="{FF2B5EF4-FFF2-40B4-BE49-F238E27FC236}">
                <a16:creationId xmlns:a16="http://schemas.microsoft.com/office/drawing/2014/main" id="{61E104B9-F629-FD4D-81B4-BA75040CD488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92" name="Freeform 166">
            <a:extLst>
              <a:ext uri="{FF2B5EF4-FFF2-40B4-BE49-F238E27FC236}">
                <a16:creationId xmlns:a16="http://schemas.microsoft.com/office/drawing/2014/main" id="{1A0A765A-491D-0B41-8220-91316CAC6F3A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193" name="Freeform 167">
            <a:extLst>
              <a:ext uri="{FF2B5EF4-FFF2-40B4-BE49-F238E27FC236}">
                <a16:creationId xmlns:a16="http://schemas.microsoft.com/office/drawing/2014/main" id="{27150468-698B-EE4F-889D-0AE436D88D11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94" name="Freeform 168">
            <a:extLst>
              <a:ext uri="{FF2B5EF4-FFF2-40B4-BE49-F238E27FC236}">
                <a16:creationId xmlns:a16="http://schemas.microsoft.com/office/drawing/2014/main" id="{9184E74E-1DAB-8B4B-9994-1EE99A08580E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195" name="Freeform 169">
            <a:extLst>
              <a:ext uri="{FF2B5EF4-FFF2-40B4-BE49-F238E27FC236}">
                <a16:creationId xmlns:a16="http://schemas.microsoft.com/office/drawing/2014/main" id="{19A29B13-961B-0149-BC24-CE71E2509FB1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96" name="Freeform 170">
            <a:extLst>
              <a:ext uri="{FF2B5EF4-FFF2-40B4-BE49-F238E27FC236}">
                <a16:creationId xmlns:a16="http://schemas.microsoft.com/office/drawing/2014/main" id="{7AF317A0-7D87-8942-AFEA-492D59C9FA4E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197" name="Freeform 171">
            <a:extLst>
              <a:ext uri="{FF2B5EF4-FFF2-40B4-BE49-F238E27FC236}">
                <a16:creationId xmlns:a16="http://schemas.microsoft.com/office/drawing/2014/main" id="{9D277B82-D0FD-234F-B17A-CA5D799E85A2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98" name="Freeform 172">
            <a:extLst>
              <a:ext uri="{FF2B5EF4-FFF2-40B4-BE49-F238E27FC236}">
                <a16:creationId xmlns:a16="http://schemas.microsoft.com/office/drawing/2014/main" id="{156876B9-6E76-604B-8666-118DD27CADFD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199" name="Freeform 173">
            <a:extLst>
              <a:ext uri="{FF2B5EF4-FFF2-40B4-BE49-F238E27FC236}">
                <a16:creationId xmlns:a16="http://schemas.microsoft.com/office/drawing/2014/main" id="{F3F73CAE-7555-D04C-A4B3-E6082BC4049E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200" name="Oval 175">
            <a:extLst>
              <a:ext uri="{FF2B5EF4-FFF2-40B4-BE49-F238E27FC236}">
                <a16:creationId xmlns:a16="http://schemas.microsoft.com/office/drawing/2014/main" id="{A5D3D892-4983-5448-BBAB-43EA22EA5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201" name="Oval 177">
            <a:extLst>
              <a:ext uri="{FF2B5EF4-FFF2-40B4-BE49-F238E27FC236}">
                <a16:creationId xmlns:a16="http://schemas.microsoft.com/office/drawing/2014/main" id="{D9E82AE6-0E88-934D-AE90-0A106ED7C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202" name="Rectangle 178">
            <a:extLst>
              <a:ext uri="{FF2B5EF4-FFF2-40B4-BE49-F238E27FC236}">
                <a16:creationId xmlns:a16="http://schemas.microsoft.com/office/drawing/2014/main" id="{5D2E08BD-5DDF-A443-B0CE-6D34A3AAD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203" name="Title 1">
            <a:extLst>
              <a:ext uri="{FF2B5EF4-FFF2-40B4-BE49-F238E27FC236}">
                <a16:creationId xmlns:a16="http://schemas.microsoft.com/office/drawing/2014/main" id="{7AEBEE0B-6718-804F-B359-D15614523C7D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88204" name="Rectangle 149">
            <a:extLst>
              <a:ext uri="{FF2B5EF4-FFF2-40B4-BE49-F238E27FC236}">
                <a16:creationId xmlns:a16="http://schemas.microsoft.com/office/drawing/2014/main" id="{3CA1626B-0665-224B-9212-00E7885553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4425" y="2994025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205" name="Rectangle 129">
            <a:extLst>
              <a:ext uri="{FF2B5EF4-FFF2-40B4-BE49-F238E27FC236}">
                <a16:creationId xmlns:a16="http://schemas.microsoft.com/office/drawing/2014/main" id="{324B010F-8448-2841-9E00-9875FCB24D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8206" name="TextBox 153">
            <a:extLst>
              <a:ext uri="{FF2B5EF4-FFF2-40B4-BE49-F238E27FC236}">
                <a16:creationId xmlns:a16="http://schemas.microsoft.com/office/drawing/2014/main" id="{FE43432F-CA23-8342-83B0-105010801C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494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8207" name="TextBox 1">
            <a:extLst>
              <a:ext uri="{FF2B5EF4-FFF2-40B4-BE49-F238E27FC236}">
                <a16:creationId xmlns:a16="http://schemas.microsoft.com/office/drawing/2014/main" id="{D149BBBE-8E18-CD41-9DA2-1C1B0F63A2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8208" name="TextBox 152">
            <a:extLst>
              <a:ext uri="{FF2B5EF4-FFF2-40B4-BE49-F238E27FC236}">
                <a16:creationId xmlns:a16="http://schemas.microsoft.com/office/drawing/2014/main" id="{DC695F5E-18FA-6541-A1CB-6D5DA007C6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3500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8209" name="TextBox 154">
            <a:extLst>
              <a:ext uri="{FF2B5EF4-FFF2-40B4-BE49-F238E27FC236}">
                <a16:creationId xmlns:a16="http://schemas.microsoft.com/office/drawing/2014/main" id="{F924C964-B065-D54C-B8A6-73838DBDC5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56610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8210" name="TextBox 155">
            <a:extLst>
              <a:ext uri="{FF2B5EF4-FFF2-40B4-BE49-F238E27FC236}">
                <a16:creationId xmlns:a16="http://schemas.microsoft.com/office/drawing/2014/main" id="{C8776280-A47C-8843-906A-B7FB304138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8211" name="TextBox 156">
            <a:extLst>
              <a:ext uri="{FF2B5EF4-FFF2-40B4-BE49-F238E27FC236}">
                <a16:creationId xmlns:a16="http://schemas.microsoft.com/office/drawing/2014/main" id="{079E2285-281B-3141-BD68-716BE6EC45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8212" name="TextBox 157">
            <a:extLst>
              <a:ext uri="{FF2B5EF4-FFF2-40B4-BE49-F238E27FC236}">
                <a16:creationId xmlns:a16="http://schemas.microsoft.com/office/drawing/2014/main" id="{69CF1128-259C-9046-8613-7D3C74C878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5" y="706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8213" name="TextBox 158">
            <a:extLst>
              <a:ext uri="{FF2B5EF4-FFF2-40B4-BE49-F238E27FC236}">
                <a16:creationId xmlns:a16="http://schemas.microsoft.com/office/drawing/2014/main" id="{0214ABA2-2CAE-E14C-A832-C9F5C6D635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8214" name="Rectangle 9">
            <a:extLst>
              <a:ext uri="{FF2B5EF4-FFF2-40B4-BE49-F238E27FC236}">
                <a16:creationId xmlns:a16="http://schemas.microsoft.com/office/drawing/2014/main" id="{B362991B-5AC9-8144-9CF8-5B63D5FEA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7064" y="1549401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215" name="Rectangle 9">
            <a:extLst>
              <a:ext uri="{FF2B5EF4-FFF2-40B4-BE49-F238E27FC236}">
                <a16:creationId xmlns:a16="http://schemas.microsoft.com/office/drawing/2014/main" id="{625E36A5-4B73-3E48-AAE5-1575E8BF6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1295400"/>
            <a:ext cx="593725" cy="24288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Line 31">
            <a:extLst>
              <a:ext uri="{FF2B5EF4-FFF2-40B4-BE49-F238E27FC236}">
                <a16:creationId xmlns:a16="http://schemas.microsoft.com/office/drawing/2014/main" id="{A460766E-C0AB-5146-9E61-0FBE7668DA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0" name="Line 32">
            <a:extLst>
              <a:ext uri="{FF2B5EF4-FFF2-40B4-BE49-F238E27FC236}">
                <a16:creationId xmlns:a16="http://schemas.microsoft.com/office/drawing/2014/main" id="{4BA73EE4-F4B0-D94F-BDCA-8D93A78D9C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1" name="Line 33">
            <a:extLst>
              <a:ext uri="{FF2B5EF4-FFF2-40B4-BE49-F238E27FC236}">
                <a16:creationId xmlns:a16="http://schemas.microsoft.com/office/drawing/2014/main" id="{C6D9E17B-8EF9-FF42-AD98-D6346D096DA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2" name="Line 34">
            <a:extLst>
              <a:ext uri="{FF2B5EF4-FFF2-40B4-BE49-F238E27FC236}">
                <a16:creationId xmlns:a16="http://schemas.microsoft.com/office/drawing/2014/main" id="{AD0DE238-991C-EA4C-8981-10EEB2E9B5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3" name="Line 35">
            <a:extLst>
              <a:ext uri="{FF2B5EF4-FFF2-40B4-BE49-F238E27FC236}">
                <a16:creationId xmlns:a16="http://schemas.microsoft.com/office/drawing/2014/main" id="{D86183B4-1084-6A4F-A63F-6F9143084B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4" name="Line 36">
            <a:extLst>
              <a:ext uri="{FF2B5EF4-FFF2-40B4-BE49-F238E27FC236}">
                <a16:creationId xmlns:a16="http://schemas.microsoft.com/office/drawing/2014/main" id="{2BA5D8F7-A1EF-5F4D-BE4A-6CEB150B1F5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5" name="Line 37">
            <a:extLst>
              <a:ext uri="{FF2B5EF4-FFF2-40B4-BE49-F238E27FC236}">
                <a16:creationId xmlns:a16="http://schemas.microsoft.com/office/drawing/2014/main" id="{FCC161BA-BB6C-0743-9E98-6A662CF5A5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6" name="Line 38">
            <a:extLst>
              <a:ext uri="{FF2B5EF4-FFF2-40B4-BE49-F238E27FC236}">
                <a16:creationId xmlns:a16="http://schemas.microsoft.com/office/drawing/2014/main" id="{8E61C434-F5D3-2E4B-9068-4FA088F9893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7" name="Line 39">
            <a:extLst>
              <a:ext uri="{FF2B5EF4-FFF2-40B4-BE49-F238E27FC236}">
                <a16:creationId xmlns:a16="http://schemas.microsoft.com/office/drawing/2014/main" id="{9DDA4168-C4FD-1243-AE9D-8A0E5A5106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8" name="Line 40">
            <a:extLst>
              <a:ext uri="{FF2B5EF4-FFF2-40B4-BE49-F238E27FC236}">
                <a16:creationId xmlns:a16="http://schemas.microsoft.com/office/drawing/2014/main" id="{155C739A-A37E-2D48-BFA7-D95A14298D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9" name="Line 42">
            <a:extLst>
              <a:ext uri="{FF2B5EF4-FFF2-40B4-BE49-F238E27FC236}">
                <a16:creationId xmlns:a16="http://schemas.microsoft.com/office/drawing/2014/main" id="{83961E32-15C5-524E-8CF9-91588CEE31A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0" name="Freeform 43">
            <a:extLst>
              <a:ext uri="{FF2B5EF4-FFF2-40B4-BE49-F238E27FC236}">
                <a16:creationId xmlns:a16="http://schemas.microsoft.com/office/drawing/2014/main" id="{73ED4A1F-FD72-DF4B-97C1-9F8FB6B3F842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1" name="Freeform 44">
            <a:extLst>
              <a:ext uri="{FF2B5EF4-FFF2-40B4-BE49-F238E27FC236}">
                <a16:creationId xmlns:a16="http://schemas.microsoft.com/office/drawing/2014/main" id="{9B1B5AD7-3C46-394F-B691-C11B2A8B9894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2" name="Freeform 45">
            <a:extLst>
              <a:ext uri="{FF2B5EF4-FFF2-40B4-BE49-F238E27FC236}">
                <a16:creationId xmlns:a16="http://schemas.microsoft.com/office/drawing/2014/main" id="{C727F97A-3CAE-2842-B16F-C495FD5C8961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3" name="Freeform 46">
            <a:extLst>
              <a:ext uri="{FF2B5EF4-FFF2-40B4-BE49-F238E27FC236}">
                <a16:creationId xmlns:a16="http://schemas.microsoft.com/office/drawing/2014/main" id="{1C9FD9C6-81B8-2D4C-8861-3BEB0620AA4C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4" name="Line 47">
            <a:extLst>
              <a:ext uri="{FF2B5EF4-FFF2-40B4-BE49-F238E27FC236}">
                <a16:creationId xmlns:a16="http://schemas.microsoft.com/office/drawing/2014/main" id="{EBCA65BC-9B33-834B-BDB0-29DD9A86F77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5" name="Line 48">
            <a:extLst>
              <a:ext uri="{FF2B5EF4-FFF2-40B4-BE49-F238E27FC236}">
                <a16:creationId xmlns:a16="http://schemas.microsoft.com/office/drawing/2014/main" id="{08F50C9F-57E7-9B4C-8A4F-8E7D8D04258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6" name="Freeform 49">
            <a:extLst>
              <a:ext uri="{FF2B5EF4-FFF2-40B4-BE49-F238E27FC236}">
                <a16:creationId xmlns:a16="http://schemas.microsoft.com/office/drawing/2014/main" id="{705FDFF8-E55F-2F4E-B10D-2490DF34F8B3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7" name="Freeform 50">
            <a:extLst>
              <a:ext uri="{FF2B5EF4-FFF2-40B4-BE49-F238E27FC236}">
                <a16:creationId xmlns:a16="http://schemas.microsoft.com/office/drawing/2014/main" id="{DFCCC3DB-8263-6444-A15F-609A3AFE5049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8" name="Freeform 51">
            <a:extLst>
              <a:ext uri="{FF2B5EF4-FFF2-40B4-BE49-F238E27FC236}">
                <a16:creationId xmlns:a16="http://schemas.microsoft.com/office/drawing/2014/main" id="{279985FE-369A-C64C-A82E-5D0827CDCD01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9" name="Freeform 52">
            <a:extLst>
              <a:ext uri="{FF2B5EF4-FFF2-40B4-BE49-F238E27FC236}">
                <a16:creationId xmlns:a16="http://schemas.microsoft.com/office/drawing/2014/main" id="{C69FC5C3-4086-BB41-AF79-EB5E3B0FB026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10" name="Line 53">
            <a:extLst>
              <a:ext uri="{FF2B5EF4-FFF2-40B4-BE49-F238E27FC236}">
                <a16:creationId xmlns:a16="http://schemas.microsoft.com/office/drawing/2014/main" id="{DBCB8352-4486-1F41-96E8-3CCB1AAEA89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11" name="Line 54">
            <a:extLst>
              <a:ext uri="{FF2B5EF4-FFF2-40B4-BE49-F238E27FC236}">
                <a16:creationId xmlns:a16="http://schemas.microsoft.com/office/drawing/2014/main" id="{A390B64F-9561-9741-971E-9247555593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12" name="Freeform 55">
            <a:extLst>
              <a:ext uri="{FF2B5EF4-FFF2-40B4-BE49-F238E27FC236}">
                <a16:creationId xmlns:a16="http://schemas.microsoft.com/office/drawing/2014/main" id="{6FB76D1C-E2A4-F54F-B47C-A7A8D58A8CEB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13" name="Freeform 56">
            <a:extLst>
              <a:ext uri="{FF2B5EF4-FFF2-40B4-BE49-F238E27FC236}">
                <a16:creationId xmlns:a16="http://schemas.microsoft.com/office/drawing/2014/main" id="{5F90C518-83A2-404D-88F6-9E6AB7AE0894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14" name="Freeform 57">
            <a:extLst>
              <a:ext uri="{FF2B5EF4-FFF2-40B4-BE49-F238E27FC236}">
                <a16:creationId xmlns:a16="http://schemas.microsoft.com/office/drawing/2014/main" id="{6BFA23AE-ADB3-9B47-9751-7366AF75E39E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115" name="Oval 58">
            <a:extLst>
              <a:ext uri="{FF2B5EF4-FFF2-40B4-BE49-F238E27FC236}">
                <a16:creationId xmlns:a16="http://schemas.microsoft.com/office/drawing/2014/main" id="{0D4E9844-0342-604A-B127-88056FEE8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116" name="Freeform 59">
            <a:extLst>
              <a:ext uri="{FF2B5EF4-FFF2-40B4-BE49-F238E27FC236}">
                <a16:creationId xmlns:a16="http://schemas.microsoft.com/office/drawing/2014/main" id="{352B03AD-F60F-7A41-83AE-DA80C0E4FCE6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117" name="Oval 60">
            <a:extLst>
              <a:ext uri="{FF2B5EF4-FFF2-40B4-BE49-F238E27FC236}">
                <a16:creationId xmlns:a16="http://schemas.microsoft.com/office/drawing/2014/main" id="{79FE44BE-BE64-3944-95D1-A80753A46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118" name="Line 61">
            <a:extLst>
              <a:ext uri="{FF2B5EF4-FFF2-40B4-BE49-F238E27FC236}">
                <a16:creationId xmlns:a16="http://schemas.microsoft.com/office/drawing/2014/main" id="{C9351D4D-D95C-E44D-9DAB-DF7DD12B484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19" name="Line 62">
            <a:extLst>
              <a:ext uri="{FF2B5EF4-FFF2-40B4-BE49-F238E27FC236}">
                <a16:creationId xmlns:a16="http://schemas.microsoft.com/office/drawing/2014/main" id="{9C2D7DD1-6345-214A-B19C-4E7F77F4DD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20" name="Line 63">
            <a:extLst>
              <a:ext uri="{FF2B5EF4-FFF2-40B4-BE49-F238E27FC236}">
                <a16:creationId xmlns:a16="http://schemas.microsoft.com/office/drawing/2014/main" id="{616608B0-8C34-5B4B-A354-90C07C5671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21" name="Line 64">
            <a:extLst>
              <a:ext uri="{FF2B5EF4-FFF2-40B4-BE49-F238E27FC236}">
                <a16:creationId xmlns:a16="http://schemas.microsoft.com/office/drawing/2014/main" id="{F602A21E-9A8F-2D43-8BF9-2521FAFB849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22" name="Rectangle 65">
            <a:extLst>
              <a:ext uri="{FF2B5EF4-FFF2-40B4-BE49-F238E27FC236}">
                <a16:creationId xmlns:a16="http://schemas.microsoft.com/office/drawing/2014/main" id="{B2ED5211-E75A-154C-910D-28592F665E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9123" name="Rectangle 66">
            <a:extLst>
              <a:ext uri="{FF2B5EF4-FFF2-40B4-BE49-F238E27FC236}">
                <a16:creationId xmlns:a16="http://schemas.microsoft.com/office/drawing/2014/main" id="{67DC7CD0-CC03-9D44-B5A2-D2F6FF384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9124" name="Rectangle 67">
            <a:extLst>
              <a:ext uri="{FF2B5EF4-FFF2-40B4-BE49-F238E27FC236}">
                <a16:creationId xmlns:a16="http://schemas.microsoft.com/office/drawing/2014/main" id="{F981932C-72DD-5343-8968-CD30A88935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89125" name="Rectangle 68">
            <a:extLst>
              <a:ext uri="{FF2B5EF4-FFF2-40B4-BE49-F238E27FC236}">
                <a16:creationId xmlns:a16="http://schemas.microsoft.com/office/drawing/2014/main" id="{1CF0D687-429E-CC4E-8B19-76B1CAD1EE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26" name="Rectangle 69">
            <a:extLst>
              <a:ext uri="{FF2B5EF4-FFF2-40B4-BE49-F238E27FC236}">
                <a16:creationId xmlns:a16="http://schemas.microsoft.com/office/drawing/2014/main" id="{C5EF43B4-86D8-E342-B39F-FAB816118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27" name="Rectangle 70">
            <a:extLst>
              <a:ext uri="{FF2B5EF4-FFF2-40B4-BE49-F238E27FC236}">
                <a16:creationId xmlns:a16="http://schemas.microsoft.com/office/drawing/2014/main" id="{AD5B3D48-A4BD-2D47-9E86-057183DC1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28" name="Rectangle 71">
            <a:extLst>
              <a:ext uri="{FF2B5EF4-FFF2-40B4-BE49-F238E27FC236}">
                <a16:creationId xmlns:a16="http://schemas.microsoft.com/office/drawing/2014/main" id="{BBA1D490-312E-1D4D-B9C5-1970BAD14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29" name="Rectangle 72">
            <a:extLst>
              <a:ext uri="{FF2B5EF4-FFF2-40B4-BE49-F238E27FC236}">
                <a16:creationId xmlns:a16="http://schemas.microsoft.com/office/drawing/2014/main" id="{BFE1E835-4699-FD49-B501-588C0D10C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30" name="Rectangle 73">
            <a:extLst>
              <a:ext uri="{FF2B5EF4-FFF2-40B4-BE49-F238E27FC236}">
                <a16:creationId xmlns:a16="http://schemas.microsoft.com/office/drawing/2014/main" id="{A253CE5B-FECB-A148-A748-0CDC81006F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31" name="Rectangle 74">
            <a:extLst>
              <a:ext uri="{FF2B5EF4-FFF2-40B4-BE49-F238E27FC236}">
                <a16:creationId xmlns:a16="http://schemas.microsoft.com/office/drawing/2014/main" id="{E8BB2E72-627B-8947-814A-28E1D16D1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32" name="Rectangle 75">
            <a:extLst>
              <a:ext uri="{FF2B5EF4-FFF2-40B4-BE49-F238E27FC236}">
                <a16:creationId xmlns:a16="http://schemas.microsoft.com/office/drawing/2014/main" id="{44F4C95A-FFF2-F84D-AD2E-A2C60F20CA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33" name="Rectangle 76">
            <a:extLst>
              <a:ext uri="{FF2B5EF4-FFF2-40B4-BE49-F238E27FC236}">
                <a16:creationId xmlns:a16="http://schemas.microsoft.com/office/drawing/2014/main" id="{B18FBFC6-452C-5245-A76D-4A77EE971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34" name="Rectangle 77">
            <a:extLst>
              <a:ext uri="{FF2B5EF4-FFF2-40B4-BE49-F238E27FC236}">
                <a16:creationId xmlns:a16="http://schemas.microsoft.com/office/drawing/2014/main" id="{0315F710-20BE-8346-9666-1C12D4559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35" name="Rectangle 78">
            <a:extLst>
              <a:ext uri="{FF2B5EF4-FFF2-40B4-BE49-F238E27FC236}">
                <a16:creationId xmlns:a16="http://schemas.microsoft.com/office/drawing/2014/main" id="{BA27375B-6B8C-4B44-A336-493E76969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36" name="Rectangle 79">
            <a:extLst>
              <a:ext uri="{FF2B5EF4-FFF2-40B4-BE49-F238E27FC236}">
                <a16:creationId xmlns:a16="http://schemas.microsoft.com/office/drawing/2014/main" id="{4A8C88D1-9F9F-E646-A91C-113A08894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37" name="Rectangle 80">
            <a:extLst>
              <a:ext uri="{FF2B5EF4-FFF2-40B4-BE49-F238E27FC236}">
                <a16:creationId xmlns:a16="http://schemas.microsoft.com/office/drawing/2014/main" id="{B39435A9-4987-0648-8443-E42F2E4A4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38" name="Rectangle 81">
            <a:extLst>
              <a:ext uri="{FF2B5EF4-FFF2-40B4-BE49-F238E27FC236}">
                <a16:creationId xmlns:a16="http://schemas.microsoft.com/office/drawing/2014/main" id="{0AAFDAF1-1757-F840-AE23-744E95D0E6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39" name="Rectangle 82">
            <a:extLst>
              <a:ext uri="{FF2B5EF4-FFF2-40B4-BE49-F238E27FC236}">
                <a16:creationId xmlns:a16="http://schemas.microsoft.com/office/drawing/2014/main" id="{1B4CE7DB-1E7C-694C-940A-03299DBAAA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40" name="Rectangle 83">
            <a:extLst>
              <a:ext uri="{FF2B5EF4-FFF2-40B4-BE49-F238E27FC236}">
                <a16:creationId xmlns:a16="http://schemas.microsoft.com/office/drawing/2014/main" id="{5BAB7BA6-340E-2E43-9473-904A4F0E68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41" name="Rectangle 84">
            <a:extLst>
              <a:ext uri="{FF2B5EF4-FFF2-40B4-BE49-F238E27FC236}">
                <a16:creationId xmlns:a16="http://schemas.microsoft.com/office/drawing/2014/main" id="{E2ECDBCD-B8FE-E549-B623-6D9CFDE4C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42" name="Rectangle 85">
            <a:extLst>
              <a:ext uri="{FF2B5EF4-FFF2-40B4-BE49-F238E27FC236}">
                <a16:creationId xmlns:a16="http://schemas.microsoft.com/office/drawing/2014/main" id="{503E33CB-D77E-C34E-B46F-30624587FB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43" name="Rectangle 86">
            <a:extLst>
              <a:ext uri="{FF2B5EF4-FFF2-40B4-BE49-F238E27FC236}">
                <a16:creationId xmlns:a16="http://schemas.microsoft.com/office/drawing/2014/main" id="{633E5E26-0A8F-4443-B545-3DA3F8CA36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44" name="Freeform 87">
            <a:extLst>
              <a:ext uri="{FF2B5EF4-FFF2-40B4-BE49-F238E27FC236}">
                <a16:creationId xmlns:a16="http://schemas.microsoft.com/office/drawing/2014/main" id="{09577D90-4DA5-6947-BFAB-6394B98C1684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45" name="Line 88">
            <a:extLst>
              <a:ext uri="{FF2B5EF4-FFF2-40B4-BE49-F238E27FC236}">
                <a16:creationId xmlns:a16="http://schemas.microsoft.com/office/drawing/2014/main" id="{756F504F-942B-F047-8C0B-B82F16660E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46" name="Freeform 89">
            <a:extLst>
              <a:ext uri="{FF2B5EF4-FFF2-40B4-BE49-F238E27FC236}">
                <a16:creationId xmlns:a16="http://schemas.microsoft.com/office/drawing/2014/main" id="{D0AD272D-2B8B-8547-95C6-8331A04BFDF1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47" name="Line 90">
            <a:extLst>
              <a:ext uri="{FF2B5EF4-FFF2-40B4-BE49-F238E27FC236}">
                <a16:creationId xmlns:a16="http://schemas.microsoft.com/office/drawing/2014/main" id="{F63956FC-35CE-BE47-A719-E92A9D2F76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48" name="Freeform 91">
            <a:extLst>
              <a:ext uri="{FF2B5EF4-FFF2-40B4-BE49-F238E27FC236}">
                <a16:creationId xmlns:a16="http://schemas.microsoft.com/office/drawing/2014/main" id="{660EE55C-D0A2-484E-8579-7AFAE1EF556B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49" name="Line 92">
            <a:extLst>
              <a:ext uri="{FF2B5EF4-FFF2-40B4-BE49-F238E27FC236}">
                <a16:creationId xmlns:a16="http://schemas.microsoft.com/office/drawing/2014/main" id="{C4AAF691-A479-8842-8670-3473269FE40D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50" name="Freeform 93">
            <a:extLst>
              <a:ext uri="{FF2B5EF4-FFF2-40B4-BE49-F238E27FC236}">
                <a16:creationId xmlns:a16="http://schemas.microsoft.com/office/drawing/2014/main" id="{A931394D-EBAE-3544-8BBD-DC18F5FD3697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51" name="Line 94">
            <a:extLst>
              <a:ext uri="{FF2B5EF4-FFF2-40B4-BE49-F238E27FC236}">
                <a16:creationId xmlns:a16="http://schemas.microsoft.com/office/drawing/2014/main" id="{70C9B745-20F6-7849-89CF-F4AD9A6AC830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52" name="Freeform 95">
            <a:extLst>
              <a:ext uri="{FF2B5EF4-FFF2-40B4-BE49-F238E27FC236}">
                <a16:creationId xmlns:a16="http://schemas.microsoft.com/office/drawing/2014/main" id="{7120F3D2-50AB-6A48-8FA6-80BD9D95FF2A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53" name="Line 96">
            <a:extLst>
              <a:ext uri="{FF2B5EF4-FFF2-40B4-BE49-F238E27FC236}">
                <a16:creationId xmlns:a16="http://schemas.microsoft.com/office/drawing/2014/main" id="{08F0E75E-2575-AB4D-9773-CCEFFF61DA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54" name="Freeform 97">
            <a:extLst>
              <a:ext uri="{FF2B5EF4-FFF2-40B4-BE49-F238E27FC236}">
                <a16:creationId xmlns:a16="http://schemas.microsoft.com/office/drawing/2014/main" id="{09B953CD-A8CF-5641-A3F6-5DBBA91A1F66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55" name="Line 98">
            <a:extLst>
              <a:ext uri="{FF2B5EF4-FFF2-40B4-BE49-F238E27FC236}">
                <a16:creationId xmlns:a16="http://schemas.microsoft.com/office/drawing/2014/main" id="{F351DDDE-70C5-664B-A667-332A5F4A075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56" name="Freeform 99">
            <a:extLst>
              <a:ext uri="{FF2B5EF4-FFF2-40B4-BE49-F238E27FC236}">
                <a16:creationId xmlns:a16="http://schemas.microsoft.com/office/drawing/2014/main" id="{409F03D1-AC61-5743-A782-E17CADAC667A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57" name="Line 100">
            <a:extLst>
              <a:ext uri="{FF2B5EF4-FFF2-40B4-BE49-F238E27FC236}">
                <a16:creationId xmlns:a16="http://schemas.microsoft.com/office/drawing/2014/main" id="{A304264B-7D68-364C-9ABC-363696AF426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58" name="Freeform 101">
            <a:extLst>
              <a:ext uri="{FF2B5EF4-FFF2-40B4-BE49-F238E27FC236}">
                <a16:creationId xmlns:a16="http://schemas.microsoft.com/office/drawing/2014/main" id="{3B4364EE-542A-5F42-9E13-D32FF80ADF91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59" name="Line 102">
            <a:extLst>
              <a:ext uri="{FF2B5EF4-FFF2-40B4-BE49-F238E27FC236}">
                <a16:creationId xmlns:a16="http://schemas.microsoft.com/office/drawing/2014/main" id="{F926C2E8-319F-C24E-B0E1-10C61CC9D2DC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60" name="Rectangle 103">
            <a:extLst>
              <a:ext uri="{FF2B5EF4-FFF2-40B4-BE49-F238E27FC236}">
                <a16:creationId xmlns:a16="http://schemas.microsoft.com/office/drawing/2014/main" id="{A78DAD0D-366F-A949-9797-19498F3B8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161" name="Rectangle 104">
            <a:extLst>
              <a:ext uri="{FF2B5EF4-FFF2-40B4-BE49-F238E27FC236}">
                <a16:creationId xmlns:a16="http://schemas.microsoft.com/office/drawing/2014/main" id="{D32C1810-77D7-4544-BA33-576B4385DE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162" name="Freeform 105">
            <a:extLst>
              <a:ext uri="{FF2B5EF4-FFF2-40B4-BE49-F238E27FC236}">
                <a16:creationId xmlns:a16="http://schemas.microsoft.com/office/drawing/2014/main" id="{82501FB4-3251-6B47-B51A-25BB92EF0DE8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163" name="Line 106">
            <a:extLst>
              <a:ext uri="{FF2B5EF4-FFF2-40B4-BE49-F238E27FC236}">
                <a16:creationId xmlns:a16="http://schemas.microsoft.com/office/drawing/2014/main" id="{8CD0FE14-D9BA-BF42-A8B1-6A8A4D5217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64" name="Rectangle 107">
            <a:extLst>
              <a:ext uri="{FF2B5EF4-FFF2-40B4-BE49-F238E27FC236}">
                <a16:creationId xmlns:a16="http://schemas.microsoft.com/office/drawing/2014/main" id="{BDD70813-2DB6-B749-8739-4A4A09182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65" name="Rectangle 108">
            <a:extLst>
              <a:ext uri="{FF2B5EF4-FFF2-40B4-BE49-F238E27FC236}">
                <a16:creationId xmlns:a16="http://schemas.microsoft.com/office/drawing/2014/main" id="{0D2A7208-69EF-A042-8DAB-D8A9D1247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66" name="Rectangle 109">
            <a:extLst>
              <a:ext uri="{FF2B5EF4-FFF2-40B4-BE49-F238E27FC236}">
                <a16:creationId xmlns:a16="http://schemas.microsoft.com/office/drawing/2014/main" id="{82238546-C4E9-5C4D-AA8C-8AB1E4C51E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67" name="Rectangle 110">
            <a:extLst>
              <a:ext uri="{FF2B5EF4-FFF2-40B4-BE49-F238E27FC236}">
                <a16:creationId xmlns:a16="http://schemas.microsoft.com/office/drawing/2014/main" id="{F8BE7E67-1BBB-184F-B4F0-85DBD5D9FA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68" name="Rectangle 111">
            <a:extLst>
              <a:ext uri="{FF2B5EF4-FFF2-40B4-BE49-F238E27FC236}">
                <a16:creationId xmlns:a16="http://schemas.microsoft.com/office/drawing/2014/main" id="{FB21ED33-0123-B848-BE37-96E1BC962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69" name="Rectangle 112">
            <a:extLst>
              <a:ext uri="{FF2B5EF4-FFF2-40B4-BE49-F238E27FC236}">
                <a16:creationId xmlns:a16="http://schemas.microsoft.com/office/drawing/2014/main" id="{A2894DA0-599B-FD47-A05E-456A10E54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70" name="Rectangle 113">
            <a:extLst>
              <a:ext uri="{FF2B5EF4-FFF2-40B4-BE49-F238E27FC236}">
                <a16:creationId xmlns:a16="http://schemas.microsoft.com/office/drawing/2014/main" id="{7BF3177A-76A8-A646-8B0B-49AD0C1228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71" name="Rectangle 114">
            <a:extLst>
              <a:ext uri="{FF2B5EF4-FFF2-40B4-BE49-F238E27FC236}">
                <a16:creationId xmlns:a16="http://schemas.microsoft.com/office/drawing/2014/main" id="{57165693-0D2E-F040-B062-E6DA4F363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72" name="Rectangle 115">
            <a:extLst>
              <a:ext uri="{FF2B5EF4-FFF2-40B4-BE49-F238E27FC236}">
                <a16:creationId xmlns:a16="http://schemas.microsoft.com/office/drawing/2014/main" id="{1C19CAC0-421E-AC4A-85B1-FAC8858A28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73" name="Rectangle 116">
            <a:extLst>
              <a:ext uri="{FF2B5EF4-FFF2-40B4-BE49-F238E27FC236}">
                <a16:creationId xmlns:a16="http://schemas.microsoft.com/office/drawing/2014/main" id="{CB8A77B2-40B8-D241-9622-2FCC86C435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74" name="Rectangle 117">
            <a:extLst>
              <a:ext uri="{FF2B5EF4-FFF2-40B4-BE49-F238E27FC236}">
                <a16:creationId xmlns:a16="http://schemas.microsoft.com/office/drawing/2014/main" id="{920C9FA8-0E71-F04C-8AB1-9F9DE424B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75" name="Rectangle 118">
            <a:extLst>
              <a:ext uri="{FF2B5EF4-FFF2-40B4-BE49-F238E27FC236}">
                <a16:creationId xmlns:a16="http://schemas.microsoft.com/office/drawing/2014/main" id="{2CE459B3-671E-7045-866F-91B6BFFD0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76" name="Rectangle 119">
            <a:extLst>
              <a:ext uri="{FF2B5EF4-FFF2-40B4-BE49-F238E27FC236}">
                <a16:creationId xmlns:a16="http://schemas.microsoft.com/office/drawing/2014/main" id="{066E8FEC-EC2A-7F41-AE0C-1A7DDD42BD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77" name="Rectangle 120">
            <a:extLst>
              <a:ext uri="{FF2B5EF4-FFF2-40B4-BE49-F238E27FC236}">
                <a16:creationId xmlns:a16="http://schemas.microsoft.com/office/drawing/2014/main" id="{1465A14D-516E-2E4C-A737-92090A3A8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78" name="Rectangle 121">
            <a:extLst>
              <a:ext uri="{FF2B5EF4-FFF2-40B4-BE49-F238E27FC236}">
                <a16:creationId xmlns:a16="http://schemas.microsoft.com/office/drawing/2014/main" id="{7EB5AB15-A90D-FC4B-A3F8-FFD59E12C2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79" name="Rectangle 122">
            <a:extLst>
              <a:ext uri="{FF2B5EF4-FFF2-40B4-BE49-F238E27FC236}">
                <a16:creationId xmlns:a16="http://schemas.microsoft.com/office/drawing/2014/main" id="{BD4E4A45-C872-5849-B917-9F1CADF34A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80" name="Rectangle 123">
            <a:extLst>
              <a:ext uri="{FF2B5EF4-FFF2-40B4-BE49-F238E27FC236}">
                <a16:creationId xmlns:a16="http://schemas.microsoft.com/office/drawing/2014/main" id="{A7BC0611-06F0-7644-9374-87C5A6447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81" name="Rectangle 124">
            <a:extLst>
              <a:ext uri="{FF2B5EF4-FFF2-40B4-BE49-F238E27FC236}">
                <a16:creationId xmlns:a16="http://schemas.microsoft.com/office/drawing/2014/main" id="{D7689C31-BB20-6C42-A055-31F6CE8CF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82" name="Rectangle 125">
            <a:extLst>
              <a:ext uri="{FF2B5EF4-FFF2-40B4-BE49-F238E27FC236}">
                <a16:creationId xmlns:a16="http://schemas.microsoft.com/office/drawing/2014/main" id="{F00373D5-EB50-7A46-90FE-09DC089D3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83" name="Rectangle 126">
            <a:extLst>
              <a:ext uri="{FF2B5EF4-FFF2-40B4-BE49-F238E27FC236}">
                <a16:creationId xmlns:a16="http://schemas.microsoft.com/office/drawing/2014/main" id="{99D984F7-5592-B740-A6BA-1E5937B43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84" name="Rectangle 127">
            <a:extLst>
              <a:ext uri="{FF2B5EF4-FFF2-40B4-BE49-F238E27FC236}">
                <a16:creationId xmlns:a16="http://schemas.microsoft.com/office/drawing/2014/main" id="{A947A274-0D7E-F042-9F6D-113997CEFE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85" name="Rectangle 128">
            <a:extLst>
              <a:ext uri="{FF2B5EF4-FFF2-40B4-BE49-F238E27FC236}">
                <a16:creationId xmlns:a16="http://schemas.microsoft.com/office/drawing/2014/main" id="{FBE0D53C-4CEC-C14F-BDB3-60300062E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86" name="Rectangle 130">
            <a:extLst>
              <a:ext uri="{FF2B5EF4-FFF2-40B4-BE49-F238E27FC236}">
                <a16:creationId xmlns:a16="http://schemas.microsoft.com/office/drawing/2014/main" id="{280CEF2C-A212-5543-83A4-7A4210A02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87" name="Rectangle 131">
            <a:extLst>
              <a:ext uri="{FF2B5EF4-FFF2-40B4-BE49-F238E27FC236}">
                <a16:creationId xmlns:a16="http://schemas.microsoft.com/office/drawing/2014/main" id="{D4C94FD3-8152-F345-A3D2-B7C525006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88" name="Rectangle 132">
            <a:extLst>
              <a:ext uri="{FF2B5EF4-FFF2-40B4-BE49-F238E27FC236}">
                <a16:creationId xmlns:a16="http://schemas.microsoft.com/office/drawing/2014/main" id="{12C68EDC-1C2C-0C4C-B62F-3FC764CCA3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89" name="Rectangle 133">
            <a:extLst>
              <a:ext uri="{FF2B5EF4-FFF2-40B4-BE49-F238E27FC236}">
                <a16:creationId xmlns:a16="http://schemas.microsoft.com/office/drawing/2014/main" id="{8E72D7A9-6A96-2049-A248-C253C1441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90" name="Rectangle 134">
            <a:extLst>
              <a:ext uri="{FF2B5EF4-FFF2-40B4-BE49-F238E27FC236}">
                <a16:creationId xmlns:a16="http://schemas.microsoft.com/office/drawing/2014/main" id="{01F9422F-DEE9-AA4A-A133-679BB1486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91" name="Rectangle 135">
            <a:extLst>
              <a:ext uri="{FF2B5EF4-FFF2-40B4-BE49-F238E27FC236}">
                <a16:creationId xmlns:a16="http://schemas.microsoft.com/office/drawing/2014/main" id="{7E0CD484-BB2C-2A4D-8EF8-D7FAB68A6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92" name="Rectangle 136">
            <a:extLst>
              <a:ext uri="{FF2B5EF4-FFF2-40B4-BE49-F238E27FC236}">
                <a16:creationId xmlns:a16="http://schemas.microsoft.com/office/drawing/2014/main" id="{BD405D15-048C-7B45-BB20-8A31E35E6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93" name="Rectangle 137">
            <a:extLst>
              <a:ext uri="{FF2B5EF4-FFF2-40B4-BE49-F238E27FC236}">
                <a16:creationId xmlns:a16="http://schemas.microsoft.com/office/drawing/2014/main" id="{403D71E0-AC05-3F42-9FCC-4E919777C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94" name="Rectangle 138">
            <a:extLst>
              <a:ext uri="{FF2B5EF4-FFF2-40B4-BE49-F238E27FC236}">
                <a16:creationId xmlns:a16="http://schemas.microsoft.com/office/drawing/2014/main" id="{2D9B65E5-88AA-D844-B45F-0ABA3B302F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95" name="Rectangle 139">
            <a:extLst>
              <a:ext uri="{FF2B5EF4-FFF2-40B4-BE49-F238E27FC236}">
                <a16:creationId xmlns:a16="http://schemas.microsoft.com/office/drawing/2014/main" id="{DD786E70-04E7-6B4B-AE37-B545A95A4F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96" name="Rectangle 140">
            <a:extLst>
              <a:ext uri="{FF2B5EF4-FFF2-40B4-BE49-F238E27FC236}">
                <a16:creationId xmlns:a16="http://schemas.microsoft.com/office/drawing/2014/main" id="{150173BE-3523-E44D-B6A5-BFD095F81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97" name="Rectangle 141">
            <a:extLst>
              <a:ext uri="{FF2B5EF4-FFF2-40B4-BE49-F238E27FC236}">
                <a16:creationId xmlns:a16="http://schemas.microsoft.com/office/drawing/2014/main" id="{394E2C16-4F4C-1A45-9218-C0726577C6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98" name="Rectangle 142">
            <a:extLst>
              <a:ext uri="{FF2B5EF4-FFF2-40B4-BE49-F238E27FC236}">
                <a16:creationId xmlns:a16="http://schemas.microsoft.com/office/drawing/2014/main" id="{5AABBA4E-34A0-A448-8C00-1E04591DD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199" name="Rectangle 143">
            <a:extLst>
              <a:ext uri="{FF2B5EF4-FFF2-40B4-BE49-F238E27FC236}">
                <a16:creationId xmlns:a16="http://schemas.microsoft.com/office/drawing/2014/main" id="{CBDC2A4B-5052-C340-A7FA-D500B40D97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200" name="Rectangle 144">
            <a:extLst>
              <a:ext uri="{FF2B5EF4-FFF2-40B4-BE49-F238E27FC236}">
                <a16:creationId xmlns:a16="http://schemas.microsoft.com/office/drawing/2014/main" id="{D0E61E6E-2BBB-3F4A-A5C7-4545F49A5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201" name="Rectangle 145">
            <a:extLst>
              <a:ext uri="{FF2B5EF4-FFF2-40B4-BE49-F238E27FC236}">
                <a16:creationId xmlns:a16="http://schemas.microsoft.com/office/drawing/2014/main" id="{15978F5A-D82D-CA44-AC85-015A87359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202" name="Rectangle 146">
            <a:extLst>
              <a:ext uri="{FF2B5EF4-FFF2-40B4-BE49-F238E27FC236}">
                <a16:creationId xmlns:a16="http://schemas.microsoft.com/office/drawing/2014/main" id="{9926B1B5-0C11-6840-943D-34A5E728C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203" name="Rectangle 147">
            <a:extLst>
              <a:ext uri="{FF2B5EF4-FFF2-40B4-BE49-F238E27FC236}">
                <a16:creationId xmlns:a16="http://schemas.microsoft.com/office/drawing/2014/main" id="{55278131-C441-FB46-BD25-DBD4B2DF84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204" name="Rectangle 148">
            <a:extLst>
              <a:ext uri="{FF2B5EF4-FFF2-40B4-BE49-F238E27FC236}">
                <a16:creationId xmlns:a16="http://schemas.microsoft.com/office/drawing/2014/main" id="{0DE5379C-5BA0-7943-AB5F-99ED8AD83A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205" name="Rectangle 149">
            <a:extLst>
              <a:ext uri="{FF2B5EF4-FFF2-40B4-BE49-F238E27FC236}">
                <a16:creationId xmlns:a16="http://schemas.microsoft.com/office/drawing/2014/main" id="{EDF731BA-3237-DE42-AA31-34C610209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206" name="Rectangle 150">
            <a:extLst>
              <a:ext uri="{FF2B5EF4-FFF2-40B4-BE49-F238E27FC236}">
                <a16:creationId xmlns:a16="http://schemas.microsoft.com/office/drawing/2014/main" id="{F459A386-F657-1948-87CE-EA60BCF196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207" name="Freeform 151">
            <a:extLst>
              <a:ext uri="{FF2B5EF4-FFF2-40B4-BE49-F238E27FC236}">
                <a16:creationId xmlns:a16="http://schemas.microsoft.com/office/drawing/2014/main" id="{A58BD65F-7420-7941-9E72-DB589FDFE827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08" name="Freeform 152">
            <a:extLst>
              <a:ext uri="{FF2B5EF4-FFF2-40B4-BE49-F238E27FC236}">
                <a16:creationId xmlns:a16="http://schemas.microsoft.com/office/drawing/2014/main" id="{163F27BF-FD88-AE4A-87DD-667A32690241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09" name="Freeform 153">
            <a:extLst>
              <a:ext uri="{FF2B5EF4-FFF2-40B4-BE49-F238E27FC236}">
                <a16:creationId xmlns:a16="http://schemas.microsoft.com/office/drawing/2014/main" id="{7E0DD24A-CCAB-6A44-A093-796024442427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10" name="Freeform 154">
            <a:extLst>
              <a:ext uri="{FF2B5EF4-FFF2-40B4-BE49-F238E27FC236}">
                <a16:creationId xmlns:a16="http://schemas.microsoft.com/office/drawing/2014/main" id="{AF32AEDC-E0DE-9C46-829A-0CD52CAD6971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11" name="Rectangle 155">
            <a:extLst>
              <a:ext uri="{FF2B5EF4-FFF2-40B4-BE49-F238E27FC236}">
                <a16:creationId xmlns:a16="http://schemas.microsoft.com/office/drawing/2014/main" id="{219BB32A-75B7-3649-84CA-8A550D797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212" name="Freeform 156">
            <a:extLst>
              <a:ext uri="{FF2B5EF4-FFF2-40B4-BE49-F238E27FC236}">
                <a16:creationId xmlns:a16="http://schemas.microsoft.com/office/drawing/2014/main" id="{8F171E42-D296-5843-9782-76C4A0C5F89D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213" name="Freeform 157">
            <a:extLst>
              <a:ext uri="{FF2B5EF4-FFF2-40B4-BE49-F238E27FC236}">
                <a16:creationId xmlns:a16="http://schemas.microsoft.com/office/drawing/2014/main" id="{B3F63340-A30C-9A4E-9446-C4D2C3D29FB2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14" name="Freeform 160">
            <a:extLst>
              <a:ext uri="{FF2B5EF4-FFF2-40B4-BE49-F238E27FC236}">
                <a16:creationId xmlns:a16="http://schemas.microsoft.com/office/drawing/2014/main" id="{857FCAF9-CCEE-3D42-8865-4A25B828F11E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215" name="Freeform 161">
            <a:extLst>
              <a:ext uri="{FF2B5EF4-FFF2-40B4-BE49-F238E27FC236}">
                <a16:creationId xmlns:a16="http://schemas.microsoft.com/office/drawing/2014/main" id="{B94CB5AC-46B9-134A-AA4F-40C32CB7B8F9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16" name="Freeform 166">
            <a:extLst>
              <a:ext uri="{FF2B5EF4-FFF2-40B4-BE49-F238E27FC236}">
                <a16:creationId xmlns:a16="http://schemas.microsoft.com/office/drawing/2014/main" id="{0B58F0EA-C492-574D-BC41-2224BB6BD413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217" name="Freeform 167">
            <a:extLst>
              <a:ext uri="{FF2B5EF4-FFF2-40B4-BE49-F238E27FC236}">
                <a16:creationId xmlns:a16="http://schemas.microsoft.com/office/drawing/2014/main" id="{E4920B27-CB7C-2342-86B6-78761F8AB654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18" name="Freeform 168">
            <a:extLst>
              <a:ext uri="{FF2B5EF4-FFF2-40B4-BE49-F238E27FC236}">
                <a16:creationId xmlns:a16="http://schemas.microsoft.com/office/drawing/2014/main" id="{BA37FD2E-0E66-D345-855F-611CB76BC67A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219" name="Freeform 169">
            <a:extLst>
              <a:ext uri="{FF2B5EF4-FFF2-40B4-BE49-F238E27FC236}">
                <a16:creationId xmlns:a16="http://schemas.microsoft.com/office/drawing/2014/main" id="{0964DFC1-D974-FC41-9F15-053709CBA7F9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20" name="Freeform 170">
            <a:extLst>
              <a:ext uri="{FF2B5EF4-FFF2-40B4-BE49-F238E27FC236}">
                <a16:creationId xmlns:a16="http://schemas.microsoft.com/office/drawing/2014/main" id="{C63DE16B-49E0-7F4C-AC8E-35A03FAAA48A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221" name="Freeform 171">
            <a:extLst>
              <a:ext uri="{FF2B5EF4-FFF2-40B4-BE49-F238E27FC236}">
                <a16:creationId xmlns:a16="http://schemas.microsoft.com/office/drawing/2014/main" id="{31D43AEE-5425-304C-971A-486B8289CE53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22" name="Freeform 172">
            <a:extLst>
              <a:ext uri="{FF2B5EF4-FFF2-40B4-BE49-F238E27FC236}">
                <a16:creationId xmlns:a16="http://schemas.microsoft.com/office/drawing/2014/main" id="{2585AAB3-9DE9-6D46-A10C-DB1EF948655A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223" name="Freeform 173">
            <a:extLst>
              <a:ext uri="{FF2B5EF4-FFF2-40B4-BE49-F238E27FC236}">
                <a16:creationId xmlns:a16="http://schemas.microsoft.com/office/drawing/2014/main" id="{7FB9ABC1-EBC9-7840-9D89-CF505CBD480F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24" name="Oval 175">
            <a:extLst>
              <a:ext uri="{FF2B5EF4-FFF2-40B4-BE49-F238E27FC236}">
                <a16:creationId xmlns:a16="http://schemas.microsoft.com/office/drawing/2014/main" id="{BF8199E4-919F-6A46-8E96-989006ED0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225" name="Oval 177">
            <a:extLst>
              <a:ext uri="{FF2B5EF4-FFF2-40B4-BE49-F238E27FC236}">
                <a16:creationId xmlns:a16="http://schemas.microsoft.com/office/drawing/2014/main" id="{79C0EE8B-FBA9-524A-BF46-C1C3E0BD9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226" name="Rectangle 178">
            <a:extLst>
              <a:ext uri="{FF2B5EF4-FFF2-40B4-BE49-F238E27FC236}">
                <a16:creationId xmlns:a16="http://schemas.microsoft.com/office/drawing/2014/main" id="{C8F69163-07DF-2846-8FD1-B3BF14101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227" name="Title 1">
            <a:extLst>
              <a:ext uri="{FF2B5EF4-FFF2-40B4-BE49-F238E27FC236}">
                <a16:creationId xmlns:a16="http://schemas.microsoft.com/office/drawing/2014/main" id="{3B31323B-2E5C-7C46-A04C-99ADE0D9D42B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89228" name="Rectangle 149">
            <a:extLst>
              <a:ext uri="{FF2B5EF4-FFF2-40B4-BE49-F238E27FC236}">
                <a16:creationId xmlns:a16="http://schemas.microsoft.com/office/drawing/2014/main" id="{9A901844-D312-DE44-943E-A2C37BD3D5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4425" y="2994025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229" name="Rectangle 129">
            <a:extLst>
              <a:ext uri="{FF2B5EF4-FFF2-40B4-BE49-F238E27FC236}">
                <a16:creationId xmlns:a16="http://schemas.microsoft.com/office/drawing/2014/main" id="{DEABA98A-3575-ED42-B5EE-4CD00E5F7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89230" name="TextBox 153">
            <a:extLst>
              <a:ext uri="{FF2B5EF4-FFF2-40B4-BE49-F238E27FC236}">
                <a16:creationId xmlns:a16="http://schemas.microsoft.com/office/drawing/2014/main" id="{4D7E1E95-DB45-3349-B085-FE6E444F92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494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9231" name="TextBox 1">
            <a:extLst>
              <a:ext uri="{FF2B5EF4-FFF2-40B4-BE49-F238E27FC236}">
                <a16:creationId xmlns:a16="http://schemas.microsoft.com/office/drawing/2014/main" id="{B52D8877-BFE1-594A-A194-6AFCFE18F3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9232" name="TextBox 152">
            <a:extLst>
              <a:ext uri="{FF2B5EF4-FFF2-40B4-BE49-F238E27FC236}">
                <a16:creationId xmlns:a16="http://schemas.microsoft.com/office/drawing/2014/main" id="{5E1DCB0F-030D-6142-A991-E533EEEC24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3500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9233" name="TextBox 154">
            <a:extLst>
              <a:ext uri="{FF2B5EF4-FFF2-40B4-BE49-F238E27FC236}">
                <a16:creationId xmlns:a16="http://schemas.microsoft.com/office/drawing/2014/main" id="{4F6F8BD9-4D7C-BE41-B770-1FE74AA6AD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56610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9234" name="TextBox 155">
            <a:extLst>
              <a:ext uri="{FF2B5EF4-FFF2-40B4-BE49-F238E27FC236}">
                <a16:creationId xmlns:a16="http://schemas.microsoft.com/office/drawing/2014/main" id="{D793AA93-77CC-054A-ACC1-BA9238EBB4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9235" name="TextBox 156">
            <a:extLst>
              <a:ext uri="{FF2B5EF4-FFF2-40B4-BE49-F238E27FC236}">
                <a16:creationId xmlns:a16="http://schemas.microsoft.com/office/drawing/2014/main" id="{B494FD74-FB40-C943-962D-AA19784A6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9236" name="TextBox 157">
            <a:extLst>
              <a:ext uri="{FF2B5EF4-FFF2-40B4-BE49-F238E27FC236}">
                <a16:creationId xmlns:a16="http://schemas.microsoft.com/office/drawing/2014/main" id="{38A25CD4-6F15-364E-B240-7EFFA95C5D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5" y="706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9237" name="TextBox 158">
            <a:extLst>
              <a:ext uri="{FF2B5EF4-FFF2-40B4-BE49-F238E27FC236}">
                <a16:creationId xmlns:a16="http://schemas.microsoft.com/office/drawing/2014/main" id="{CF6437CF-7D95-AF42-9916-728C0EDD0B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9238" name="Rectangle 9">
            <a:extLst>
              <a:ext uri="{FF2B5EF4-FFF2-40B4-BE49-F238E27FC236}">
                <a16:creationId xmlns:a16="http://schemas.microsoft.com/office/drawing/2014/main" id="{85F08174-1874-9E46-B3E6-3D23BB7B2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7064" y="1549401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239" name="Rectangle 9">
            <a:extLst>
              <a:ext uri="{FF2B5EF4-FFF2-40B4-BE49-F238E27FC236}">
                <a16:creationId xmlns:a16="http://schemas.microsoft.com/office/drawing/2014/main" id="{8EE7724B-1F0D-EB44-9AD4-29B09A193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1295400"/>
            <a:ext cx="593725" cy="24288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240" name="TextBox 161">
            <a:extLst>
              <a:ext uri="{FF2B5EF4-FFF2-40B4-BE49-F238E27FC236}">
                <a16:creationId xmlns:a16="http://schemas.microsoft.com/office/drawing/2014/main" id="{E9EAF46F-FEC1-774D-9031-E21EDC9F2B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9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9241" name="TextBox 162">
            <a:extLst>
              <a:ext uri="{FF2B5EF4-FFF2-40B4-BE49-F238E27FC236}">
                <a16:creationId xmlns:a16="http://schemas.microsoft.com/office/drawing/2014/main" id="{1CC4893A-E622-4941-92FC-728B9A85E6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Line 31">
            <a:extLst>
              <a:ext uri="{FF2B5EF4-FFF2-40B4-BE49-F238E27FC236}">
                <a16:creationId xmlns:a16="http://schemas.microsoft.com/office/drawing/2014/main" id="{8D01631F-627A-B844-AB31-72CD994DC0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14" name="Line 32">
            <a:extLst>
              <a:ext uri="{FF2B5EF4-FFF2-40B4-BE49-F238E27FC236}">
                <a16:creationId xmlns:a16="http://schemas.microsoft.com/office/drawing/2014/main" id="{4719E0DC-8A86-924F-976E-5CF384A927D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15" name="Line 33">
            <a:extLst>
              <a:ext uri="{FF2B5EF4-FFF2-40B4-BE49-F238E27FC236}">
                <a16:creationId xmlns:a16="http://schemas.microsoft.com/office/drawing/2014/main" id="{A93F08B6-9B1F-1C41-BD36-67375D9901E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16" name="Line 34">
            <a:extLst>
              <a:ext uri="{FF2B5EF4-FFF2-40B4-BE49-F238E27FC236}">
                <a16:creationId xmlns:a16="http://schemas.microsoft.com/office/drawing/2014/main" id="{84776679-A614-0E4A-8F2F-6F73AB71597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17" name="Line 35">
            <a:extLst>
              <a:ext uri="{FF2B5EF4-FFF2-40B4-BE49-F238E27FC236}">
                <a16:creationId xmlns:a16="http://schemas.microsoft.com/office/drawing/2014/main" id="{B0148425-5FFA-F142-8364-07E5FB00BC4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18" name="Line 36">
            <a:extLst>
              <a:ext uri="{FF2B5EF4-FFF2-40B4-BE49-F238E27FC236}">
                <a16:creationId xmlns:a16="http://schemas.microsoft.com/office/drawing/2014/main" id="{7AF027E1-CD53-C24D-AC83-7B42BB54D0A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19" name="Line 37">
            <a:extLst>
              <a:ext uri="{FF2B5EF4-FFF2-40B4-BE49-F238E27FC236}">
                <a16:creationId xmlns:a16="http://schemas.microsoft.com/office/drawing/2014/main" id="{18BFDAE8-C0BA-A047-897C-12ACB4418D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0" name="Line 38">
            <a:extLst>
              <a:ext uri="{FF2B5EF4-FFF2-40B4-BE49-F238E27FC236}">
                <a16:creationId xmlns:a16="http://schemas.microsoft.com/office/drawing/2014/main" id="{62D71A12-094E-0C4B-AC0A-6916D64D49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1" name="Line 39">
            <a:extLst>
              <a:ext uri="{FF2B5EF4-FFF2-40B4-BE49-F238E27FC236}">
                <a16:creationId xmlns:a16="http://schemas.microsoft.com/office/drawing/2014/main" id="{B5E4CD5E-7821-754E-BCBB-FE28A7F343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2" name="Line 40">
            <a:extLst>
              <a:ext uri="{FF2B5EF4-FFF2-40B4-BE49-F238E27FC236}">
                <a16:creationId xmlns:a16="http://schemas.microsoft.com/office/drawing/2014/main" id="{D4A65A62-19EC-1F4E-939D-84D7C37B6C5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3" name="Line 42">
            <a:extLst>
              <a:ext uri="{FF2B5EF4-FFF2-40B4-BE49-F238E27FC236}">
                <a16:creationId xmlns:a16="http://schemas.microsoft.com/office/drawing/2014/main" id="{C2D0096C-7FF3-BE49-83B3-FD5FE520F1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4" name="Freeform 43">
            <a:extLst>
              <a:ext uri="{FF2B5EF4-FFF2-40B4-BE49-F238E27FC236}">
                <a16:creationId xmlns:a16="http://schemas.microsoft.com/office/drawing/2014/main" id="{D2D9A739-9098-F74E-9816-739B5EFFC396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5" name="Freeform 44">
            <a:extLst>
              <a:ext uri="{FF2B5EF4-FFF2-40B4-BE49-F238E27FC236}">
                <a16:creationId xmlns:a16="http://schemas.microsoft.com/office/drawing/2014/main" id="{6EE3554B-E6EB-DC44-929F-521DD2A4E125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6" name="Freeform 45">
            <a:extLst>
              <a:ext uri="{FF2B5EF4-FFF2-40B4-BE49-F238E27FC236}">
                <a16:creationId xmlns:a16="http://schemas.microsoft.com/office/drawing/2014/main" id="{3637CC2A-E897-524F-ABDB-6861C8CFAB2C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7" name="Freeform 46">
            <a:extLst>
              <a:ext uri="{FF2B5EF4-FFF2-40B4-BE49-F238E27FC236}">
                <a16:creationId xmlns:a16="http://schemas.microsoft.com/office/drawing/2014/main" id="{44E34070-AE1B-9748-A287-6BDB4BDF7ECF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8" name="Line 47">
            <a:extLst>
              <a:ext uri="{FF2B5EF4-FFF2-40B4-BE49-F238E27FC236}">
                <a16:creationId xmlns:a16="http://schemas.microsoft.com/office/drawing/2014/main" id="{6020BF53-8A36-1448-8744-42D8A19098C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9" name="Line 48">
            <a:extLst>
              <a:ext uri="{FF2B5EF4-FFF2-40B4-BE49-F238E27FC236}">
                <a16:creationId xmlns:a16="http://schemas.microsoft.com/office/drawing/2014/main" id="{2E24606C-BFDD-E041-A03C-559899DDAAA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0" name="Freeform 49">
            <a:extLst>
              <a:ext uri="{FF2B5EF4-FFF2-40B4-BE49-F238E27FC236}">
                <a16:creationId xmlns:a16="http://schemas.microsoft.com/office/drawing/2014/main" id="{0389C48E-7912-2D46-B998-A1A9A75995C9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1" name="Freeform 50">
            <a:extLst>
              <a:ext uri="{FF2B5EF4-FFF2-40B4-BE49-F238E27FC236}">
                <a16:creationId xmlns:a16="http://schemas.microsoft.com/office/drawing/2014/main" id="{A56D0B97-A6C8-674C-8676-F73F77CA9658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2" name="Freeform 51">
            <a:extLst>
              <a:ext uri="{FF2B5EF4-FFF2-40B4-BE49-F238E27FC236}">
                <a16:creationId xmlns:a16="http://schemas.microsoft.com/office/drawing/2014/main" id="{1A7F5658-BF77-7743-A2E7-F885231FCB48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3" name="Freeform 52">
            <a:extLst>
              <a:ext uri="{FF2B5EF4-FFF2-40B4-BE49-F238E27FC236}">
                <a16:creationId xmlns:a16="http://schemas.microsoft.com/office/drawing/2014/main" id="{1F5DC570-E58D-2149-95BD-5E4D2A16066C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4" name="Line 53">
            <a:extLst>
              <a:ext uri="{FF2B5EF4-FFF2-40B4-BE49-F238E27FC236}">
                <a16:creationId xmlns:a16="http://schemas.microsoft.com/office/drawing/2014/main" id="{4F1844C5-DA14-564C-88B8-5561319A6F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5" name="Line 54">
            <a:extLst>
              <a:ext uri="{FF2B5EF4-FFF2-40B4-BE49-F238E27FC236}">
                <a16:creationId xmlns:a16="http://schemas.microsoft.com/office/drawing/2014/main" id="{7CBC0D9D-3E0E-B546-A626-AD249A38E2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6" name="Freeform 55">
            <a:extLst>
              <a:ext uri="{FF2B5EF4-FFF2-40B4-BE49-F238E27FC236}">
                <a16:creationId xmlns:a16="http://schemas.microsoft.com/office/drawing/2014/main" id="{634C57FD-33E9-674A-ADAE-CC16C4B0B518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7" name="Freeform 56">
            <a:extLst>
              <a:ext uri="{FF2B5EF4-FFF2-40B4-BE49-F238E27FC236}">
                <a16:creationId xmlns:a16="http://schemas.microsoft.com/office/drawing/2014/main" id="{B38C74CF-0AE6-A041-A159-DFB22307C130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8" name="Freeform 57">
            <a:extLst>
              <a:ext uri="{FF2B5EF4-FFF2-40B4-BE49-F238E27FC236}">
                <a16:creationId xmlns:a16="http://schemas.microsoft.com/office/drawing/2014/main" id="{C1260104-BD6B-BB40-A93F-D50E81E0C15A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0139" name="Oval 58">
            <a:extLst>
              <a:ext uri="{FF2B5EF4-FFF2-40B4-BE49-F238E27FC236}">
                <a16:creationId xmlns:a16="http://schemas.microsoft.com/office/drawing/2014/main" id="{85C8E123-224E-D049-9A46-049C868197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140" name="Freeform 59">
            <a:extLst>
              <a:ext uri="{FF2B5EF4-FFF2-40B4-BE49-F238E27FC236}">
                <a16:creationId xmlns:a16="http://schemas.microsoft.com/office/drawing/2014/main" id="{C58C011A-0DA5-C14E-8EF8-1FFB52E764DA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0141" name="Oval 60">
            <a:extLst>
              <a:ext uri="{FF2B5EF4-FFF2-40B4-BE49-F238E27FC236}">
                <a16:creationId xmlns:a16="http://schemas.microsoft.com/office/drawing/2014/main" id="{AD6DE80E-02F9-B745-8593-08A9A9C0D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142" name="Line 61">
            <a:extLst>
              <a:ext uri="{FF2B5EF4-FFF2-40B4-BE49-F238E27FC236}">
                <a16:creationId xmlns:a16="http://schemas.microsoft.com/office/drawing/2014/main" id="{047F3011-DAE5-D64B-948D-093836A5822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43" name="Line 62">
            <a:extLst>
              <a:ext uri="{FF2B5EF4-FFF2-40B4-BE49-F238E27FC236}">
                <a16:creationId xmlns:a16="http://schemas.microsoft.com/office/drawing/2014/main" id="{80539CB3-F8CE-704F-9AFF-52B6BDB6A9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44" name="Line 63">
            <a:extLst>
              <a:ext uri="{FF2B5EF4-FFF2-40B4-BE49-F238E27FC236}">
                <a16:creationId xmlns:a16="http://schemas.microsoft.com/office/drawing/2014/main" id="{9CAB8ED8-E2FB-9740-BD28-4B6BD3459E5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45" name="Line 64">
            <a:extLst>
              <a:ext uri="{FF2B5EF4-FFF2-40B4-BE49-F238E27FC236}">
                <a16:creationId xmlns:a16="http://schemas.microsoft.com/office/drawing/2014/main" id="{A4886265-52B6-604F-A369-2FCC857F198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46" name="Rectangle 65">
            <a:extLst>
              <a:ext uri="{FF2B5EF4-FFF2-40B4-BE49-F238E27FC236}">
                <a16:creationId xmlns:a16="http://schemas.microsoft.com/office/drawing/2014/main" id="{81F79F3B-1184-BC40-91C8-9DFD1C2D4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0147" name="Rectangle 66">
            <a:extLst>
              <a:ext uri="{FF2B5EF4-FFF2-40B4-BE49-F238E27FC236}">
                <a16:creationId xmlns:a16="http://schemas.microsoft.com/office/drawing/2014/main" id="{311AE2AC-664D-6745-9E95-0F6F5D283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0148" name="Rectangle 67">
            <a:extLst>
              <a:ext uri="{FF2B5EF4-FFF2-40B4-BE49-F238E27FC236}">
                <a16:creationId xmlns:a16="http://schemas.microsoft.com/office/drawing/2014/main" id="{1108BA5D-5E8B-A74D-8793-AAC5897E5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0149" name="Rectangle 68">
            <a:extLst>
              <a:ext uri="{FF2B5EF4-FFF2-40B4-BE49-F238E27FC236}">
                <a16:creationId xmlns:a16="http://schemas.microsoft.com/office/drawing/2014/main" id="{32511266-29A6-3246-AF8E-09A154C76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50" name="Rectangle 69">
            <a:extLst>
              <a:ext uri="{FF2B5EF4-FFF2-40B4-BE49-F238E27FC236}">
                <a16:creationId xmlns:a16="http://schemas.microsoft.com/office/drawing/2014/main" id="{BFAE5797-AE5F-774B-B37E-58429FC49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51" name="Rectangle 70">
            <a:extLst>
              <a:ext uri="{FF2B5EF4-FFF2-40B4-BE49-F238E27FC236}">
                <a16:creationId xmlns:a16="http://schemas.microsoft.com/office/drawing/2014/main" id="{D6C51511-BD58-2843-828C-9AE4608CA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52" name="Rectangle 71">
            <a:extLst>
              <a:ext uri="{FF2B5EF4-FFF2-40B4-BE49-F238E27FC236}">
                <a16:creationId xmlns:a16="http://schemas.microsoft.com/office/drawing/2014/main" id="{57C819F1-549F-684B-AE7B-5BA621E735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53" name="Rectangle 72">
            <a:extLst>
              <a:ext uri="{FF2B5EF4-FFF2-40B4-BE49-F238E27FC236}">
                <a16:creationId xmlns:a16="http://schemas.microsoft.com/office/drawing/2014/main" id="{F9BFDA62-1D0E-8144-8329-DD864F9241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54" name="Rectangle 73">
            <a:extLst>
              <a:ext uri="{FF2B5EF4-FFF2-40B4-BE49-F238E27FC236}">
                <a16:creationId xmlns:a16="http://schemas.microsoft.com/office/drawing/2014/main" id="{1193C556-0084-B24F-BC46-0FD692959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55" name="Rectangle 74">
            <a:extLst>
              <a:ext uri="{FF2B5EF4-FFF2-40B4-BE49-F238E27FC236}">
                <a16:creationId xmlns:a16="http://schemas.microsoft.com/office/drawing/2014/main" id="{6F6BAB06-8082-9E43-8A12-EC9A7E300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56" name="Rectangle 75">
            <a:extLst>
              <a:ext uri="{FF2B5EF4-FFF2-40B4-BE49-F238E27FC236}">
                <a16:creationId xmlns:a16="http://schemas.microsoft.com/office/drawing/2014/main" id="{07B01396-28D0-4B4B-AD22-D87582D13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57" name="Rectangle 76">
            <a:extLst>
              <a:ext uri="{FF2B5EF4-FFF2-40B4-BE49-F238E27FC236}">
                <a16:creationId xmlns:a16="http://schemas.microsoft.com/office/drawing/2014/main" id="{C1579C2D-8FD9-BB48-B4CC-E066F56FB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58" name="Rectangle 77">
            <a:extLst>
              <a:ext uri="{FF2B5EF4-FFF2-40B4-BE49-F238E27FC236}">
                <a16:creationId xmlns:a16="http://schemas.microsoft.com/office/drawing/2014/main" id="{101994C8-53AD-3247-B7B1-6A4851E2A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59" name="Rectangle 78">
            <a:extLst>
              <a:ext uri="{FF2B5EF4-FFF2-40B4-BE49-F238E27FC236}">
                <a16:creationId xmlns:a16="http://schemas.microsoft.com/office/drawing/2014/main" id="{A68BD347-7692-514D-BDFB-1DD0264510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60" name="Rectangle 79">
            <a:extLst>
              <a:ext uri="{FF2B5EF4-FFF2-40B4-BE49-F238E27FC236}">
                <a16:creationId xmlns:a16="http://schemas.microsoft.com/office/drawing/2014/main" id="{BD45D96F-FA09-4A43-B10F-5CF75B920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61" name="Rectangle 80">
            <a:extLst>
              <a:ext uri="{FF2B5EF4-FFF2-40B4-BE49-F238E27FC236}">
                <a16:creationId xmlns:a16="http://schemas.microsoft.com/office/drawing/2014/main" id="{716102F0-96A2-1445-BFA9-6C64279F8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62" name="Rectangle 81">
            <a:extLst>
              <a:ext uri="{FF2B5EF4-FFF2-40B4-BE49-F238E27FC236}">
                <a16:creationId xmlns:a16="http://schemas.microsoft.com/office/drawing/2014/main" id="{768265BF-CFA0-9448-8E12-765891D01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63" name="Rectangle 82">
            <a:extLst>
              <a:ext uri="{FF2B5EF4-FFF2-40B4-BE49-F238E27FC236}">
                <a16:creationId xmlns:a16="http://schemas.microsoft.com/office/drawing/2014/main" id="{FC96004C-5927-8641-B411-436C707432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64" name="Rectangle 83">
            <a:extLst>
              <a:ext uri="{FF2B5EF4-FFF2-40B4-BE49-F238E27FC236}">
                <a16:creationId xmlns:a16="http://schemas.microsoft.com/office/drawing/2014/main" id="{6911B9D2-7D2E-B542-837A-840D7D0E48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65" name="Rectangle 84">
            <a:extLst>
              <a:ext uri="{FF2B5EF4-FFF2-40B4-BE49-F238E27FC236}">
                <a16:creationId xmlns:a16="http://schemas.microsoft.com/office/drawing/2014/main" id="{47995B80-A000-144F-95CE-9DAC0A13B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66" name="Rectangle 85">
            <a:extLst>
              <a:ext uri="{FF2B5EF4-FFF2-40B4-BE49-F238E27FC236}">
                <a16:creationId xmlns:a16="http://schemas.microsoft.com/office/drawing/2014/main" id="{25217D54-201C-D74B-A15B-CD476B7D7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67" name="Rectangle 86">
            <a:extLst>
              <a:ext uri="{FF2B5EF4-FFF2-40B4-BE49-F238E27FC236}">
                <a16:creationId xmlns:a16="http://schemas.microsoft.com/office/drawing/2014/main" id="{CCAF14D1-2D70-5245-8527-022E9E672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68" name="Freeform 87">
            <a:extLst>
              <a:ext uri="{FF2B5EF4-FFF2-40B4-BE49-F238E27FC236}">
                <a16:creationId xmlns:a16="http://schemas.microsoft.com/office/drawing/2014/main" id="{DFE4BE4E-C910-E340-A68E-375AEC212428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69" name="Line 88">
            <a:extLst>
              <a:ext uri="{FF2B5EF4-FFF2-40B4-BE49-F238E27FC236}">
                <a16:creationId xmlns:a16="http://schemas.microsoft.com/office/drawing/2014/main" id="{B3A04041-0625-7F4D-AD62-34BEE79B2E1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0" name="Freeform 89">
            <a:extLst>
              <a:ext uri="{FF2B5EF4-FFF2-40B4-BE49-F238E27FC236}">
                <a16:creationId xmlns:a16="http://schemas.microsoft.com/office/drawing/2014/main" id="{0A313E2E-432A-4F4D-A6C8-A635672EDF69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1" name="Line 90">
            <a:extLst>
              <a:ext uri="{FF2B5EF4-FFF2-40B4-BE49-F238E27FC236}">
                <a16:creationId xmlns:a16="http://schemas.microsoft.com/office/drawing/2014/main" id="{7928A675-4E4A-414B-8BAA-98C875C1D13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2" name="Freeform 91">
            <a:extLst>
              <a:ext uri="{FF2B5EF4-FFF2-40B4-BE49-F238E27FC236}">
                <a16:creationId xmlns:a16="http://schemas.microsoft.com/office/drawing/2014/main" id="{7CBE8917-1EE7-8D46-BEA3-4882D8CDA9BF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3" name="Line 92">
            <a:extLst>
              <a:ext uri="{FF2B5EF4-FFF2-40B4-BE49-F238E27FC236}">
                <a16:creationId xmlns:a16="http://schemas.microsoft.com/office/drawing/2014/main" id="{9607560A-5E87-6E4D-845F-C7C12218324F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4" name="Freeform 93">
            <a:extLst>
              <a:ext uri="{FF2B5EF4-FFF2-40B4-BE49-F238E27FC236}">
                <a16:creationId xmlns:a16="http://schemas.microsoft.com/office/drawing/2014/main" id="{7ECE8C6C-651D-844A-9697-EE1FFBDFEFAA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5" name="Line 94">
            <a:extLst>
              <a:ext uri="{FF2B5EF4-FFF2-40B4-BE49-F238E27FC236}">
                <a16:creationId xmlns:a16="http://schemas.microsoft.com/office/drawing/2014/main" id="{AB295A2C-B775-6142-B612-066815F49226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6" name="Freeform 95">
            <a:extLst>
              <a:ext uri="{FF2B5EF4-FFF2-40B4-BE49-F238E27FC236}">
                <a16:creationId xmlns:a16="http://schemas.microsoft.com/office/drawing/2014/main" id="{7FF06AD3-9C23-EC40-AC48-396DD07C572A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7" name="Line 96">
            <a:extLst>
              <a:ext uri="{FF2B5EF4-FFF2-40B4-BE49-F238E27FC236}">
                <a16:creationId xmlns:a16="http://schemas.microsoft.com/office/drawing/2014/main" id="{7D547639-2227-4F4B-82D9-E1C0E28BE7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8" name="Freeform 97">
            <a:extLst>
              <a:ext uri="{FF2B5EF4-FFF2-40B4-BE49-F238E27FC236}">
                <a16:creationId xmlns:a16="http://schemas.microsoft.com/office/drawing/2014/main" id="{81C5DDD9-5FA8-F24C-AAD1-F04628967027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9" name="Line 98">
            <a:extLst>
              <a:ext uri="{FF2B5EF4-FFF2-40B4-BE49-F238E27FC236}">
                <a16:creationId xmlns:a16="http://schemas.microsoft.com/office/drawing/2014/main" id="{7D22B1CB-3CFF-AD4A-ABD3-F8B9FC3273D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80" name="Freeform 99">
            <a:extLst>
              <a:ext uri="{FF2B5EF4-FFF2-40B4-BE49-F238E27FC236}">
                <a16:creationId xmlns:a16="http://schemas.microsoft.com/office/drawing/2014/main" id="{33EE5290-D962-BC42-A189-881EE48AB075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81" name="Line 100">
            <a:extLst>
              <a:ext uri="{FF2B5EF4-FFF2-40B4-BE49-F238E27FC236}">
                <a16:creationId xmlns:a16="http://schemas.microsoft.com/office/drawing/2014/main" id="{17A77364-EFBB-DC48-937B-428711AE2AFF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82" name="Freeform 101">
            <a:extLst>
              <a:ext uri="{FF2B5EF4-FFF2-40B4-BE49-F238E27FC236}">
                <a16:creationId xmlns:a16="http://schemas.microsoft.com/office/drawing/2014/main" id="{8DBC7CC0-F1B4-F449-B6D8-3006ADC21A3B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83" name="Line 102">
            <a:extLst>
              <a:ext uri="{FF2B5EF4-FFF2-40B4-BE49-F238E27FC236}">
                <a16:creationId xmlns:a16="http://schemas.microsoft.com/office/drawing/2014/main" id="{34DFDC00-45D3-F64F-9458-A75CBE66433E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84" name="Rectangle 103">
            <a:extLst>
              <a:ext uri="{FF2B5EF4-FFF2-40B4-BE49-F238E27FC236}">
                <a16:creationId xmlns:a16="http://schemas.microsoft.com/office/drawing/2014/main" id="{BBB930C7-CE6D-DF4D-8371-8091DA937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185" name="Rectangle 104">
            <a:extLst>
              <a:ext uri="{FF2B5EF4-FFF2-40B4-BE49-F238E27FC236}">
                <a16:creationId xmlns:a16="http://schemas.microsoft.com/office/drawing/2014/main" id="{58C1FABD-0DD2-5D42-94AD-35B65FF54B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186" name="Freeform 105">
            <a:extLst>
              <a:ext uri="{FF2B5EF4-FFF2-40B4-BE49-F238E27FC236}">
                <a16:creationId xmlns:a16="http://schemas.microsoft.com/office/drawing/2014/main" id="{98E908BC-6F87-3348-9B4C-842B9295CFDC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0187" name="Line 106">
            <a:extLst>
              <a:ext uri="{FF2B5EF4-FFF2-40B4-BE49-F238E27FC236}">
                <a16:creationId xmlns:a16="http://schemas.microsoft.com/office/drawing/2014/main" id="{8D45AB97-3B05-C94C-B99C-B3C5D314163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88" name="Rectangle 107">
            <a:extLst>
              <a:ext uri="{FF2B5EF4-FFF2-40B4-BE49-F238E27FC236}">
                <a16:creationId xmlns:a16="http://schemas.microsoft.com/office/drawing/2014/main" id="{C95D5D6C-7EF0-F84C-9D1D-063EFC489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89" name="Rectangle 108">
            <a:extLst>
              <a:ext uri="{FF2B5EF4-FFF2-40B4-BE49-F238E27FC236}">
                <a16:creationId xmlns:a16="http://schemas.microsoft.com/office/drawing/2014/main" id="{A035CDF0-BEFE-4045-BBBD-D0D1EC8E75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90" name="Rectangle 109">
            <a:extLst>
              <a:ext uri="{FF2B5EF4-FFF2-40B4-BE49-F238E27FC236}">
                <a16:creationId xmlns:a16="http://schemas.microsoft.com/office/drawing/2014/main" id="{355F6A3E-ECD9-614C-A3C5-FCC4CCF1C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91" name="Rectangle 110">
            <a:extLst>
              <a:ext uri="{FF2B5EF4-FFF2-40B4-BE49-F238E27FC236}">
                <a16:creationId xmlns:a16="http://schemas.microsoft.com/office/drawing/2014/main" id="{A70AC823-9960-4A4B-88BD-91A7D19BCE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92" name="Rectangle 111">
            <a:extLst>
              <a:ext uri="{FF2B5EF4-FFF2-40B4-BE49-F238E27FC236}">
                <a16:creationId xmlns:a16="http://schemas.microsoft.com/office/drawing/2014/main" id="{5D5E3FD9-79CB-A74B-9663-0F12339AC2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93" name="Rectangle 112">
            <a:extLst>
              <a:ext uri="{FF2B5EF4-FFF2-40B4-BE49-F238E27FC236}">
                <a16:creationId xmlns:a16="http://schemas.microsoft.com/office/drawing/2014/main" id="{95849DD7-28FE-2E4F-BF9D-EF7990B2A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94" name="Rectangle 113">
            <a:extLst>
              <a:ext uri="{FF2B5EF4-FFF2-40B4-BE49-F238E27FC236}">
                <a16:creationId xmlns:a16="http://schemas.microsoft.com/office/drawing/2014/main" id="{C409ED4F-FC04-3148-AFE0-B5483AF0F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95" name="Rectangle 114">
            <a:extLst>
              <a:ext uri="{FF2B5EF4-FFF2-40B4-BE49-F238E27FC236}">
                <a16:creationId xmlns:a16="http://schemas.microsoft.com/office/drawing/2014/main" id="{A391C863-DE52-9243-BB0D-6920DF782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96" name="Rectangle 115">
            <a:extLst>
              <a:ext uri="{FF2B5EF4-FFF2-40B4-BE49-F238E27FC236}">
                <a16:creationId xmlns:a16="http://schemas.microsoft.com/office/drawing/2014/main" id="{C7C655D5-FC8B-3E49-99A8-1564C32A04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97" name="Rectangle 116">
            <a:extLst>
              <a:ext uri="{FF2B5EF4-FFF2-40B4-BE49-F238E27FC236}">
                <a16:creationId xmlns:a16="http://schemas.microsoft.com/office/drawing/2014/main" id="{D6F20DF3-00BF-9A4A-9C25-9B73445A1D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98" name="Rectangle 117">
            <a:extLst>
              <a:ext uri="{FF2B5EF4-FFF2-40B4-BE49-F238E27FC236}">
                <a16:creationId xmlns:a16="http://schemas.microsoft.com/office/drawing/2014/main" id="{7A1941E8-4509-2D45-B55F-DE4D73836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199" name="Rectangle 118">
            <a:extLst>
              <a:ext uri="{FF2B5EF4-FFF2-40B4-BE49-F238E27FC236}">
                <a16:creationId xmlns:a16="http://schemas.microsoft.com/office/drawing/2014/main" id="{69BE023F-71B4-F74C-9E59-0333EA174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00" name="Rectangle 119">
            <a:extLst>
              <a:ext uri="{FF2B5EF4-FFF2-40B4-BE49-F238E27FC236}">
                <a16:creationId xmlns:a16="http://schemas.microsoft.com/office/drawing/2014/main" id="{3DCF7EA2-4ED5-AE49-9B43-40BF2BB0F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01" name="Rectangle 120">
            <a:extLst>
              <a:ext uri="{FF2B5EF4-FFF2-40B4-BE49-F238E27FC236}">
                <a16:creationId xmlns:a16="http://schemas.microsoft.com/office/drawing/2014/main" id="{0AFA10B5-46DF-1847-9BFB-923452F5E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02" name="Rectangle 121">
            <a:extLst>
              <a:ext uri="{FF2B5EF4-FFF2-40B4-BE49-F238E27FC236}">
                <a16:creationId xmlns:a16="http://schemas.microsoft.com/office/drawing/2014/main" id="{B3865998-0D27-5E41-AAD9-1062FDAB8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03" name="Rectangle 122">
            <a:extLst>
              <a:ext uri="{FF2B5EF4-FFF2-40B4-BE49-F238E27FC236}">
                <a16:creationId xmlns:a16="http://schemas.microsoft.com/office/drawing/2014/main" id="{0548E8D9-E68A-8F4E-AFC3-D17F2719A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04" name="Rectangle 123">
            <a:extLst>
              <a:ext uri="{FF2B5EF4-FFF2-40B4-BE49-F238E27FC236}">
                <a16:creationId xmlns:a16="http://schemas.microsoft.com/office/drawing/2014/main" id="{E68C9AC7-820F-EE44-8049-D2E2F4E4E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05" name="Rectangle 124">
            <a:extLst>
              <a:ext uri="{FF2B5EF4-FFF2-40B4-BE49-F238E27FC236}">
                <a16:creationId xmlns:a16="http://schemas.microsoft.com/office/drawing/2014/main" id="{F3316B92-9F2E-934D-AF85-B8341BD1A2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06" name="Rectangle 125">
            <a:extLst>
              <a:ext uri="{FF2B5EF4-FFF2-40B4-BE49-F238E27FC236}">
                <a16:creationId xmlns:a16="http://schemas.microsoft.com/office/drawing/2014/main" id="{9AB95ACA-3855-3E4F-A671-A6FE43486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07" name="Rectangle 126">
            <a:extLst>
              <a:ext uri="{FF2B5EF4-FFF2-40B4-BE49-F238E27FC236}">
                <a16:creationId xmlns:a16="http://schemas.microsoft.com/office/drawing/2014/main" id="{D8932C84-E05E-D947-B783-D254E8C2A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08" name="Rectangle 127">
            <a:extLst>
              <a:ext uri="{FF2B5EF4-FFF2-40B4-BE49-F238E27FC236}">
                <a16:creationId xmlns:a16="http://schemas.microsoft.com/office/drawing/2014/main" id="{C3C1999C-31E8-4D44-8BA1-1ABAFE45F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09" name="Rectangle 128">
            <a:extLst>
              <a:ext uri="{FF2B5EF4-FFF2-40B4-BE49-F238E27FC236}">
                <a16:creationId xmlns:a16="http://schemas.microsoft.com/office/drawing/2014/main" id="{C960F3A4-9010-7C4E-A2E3-8B5955FF7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10" name="Rectangle 130">
            <a:extLst>
              <a:ext uri="{FF2B5EF4-FFF2-40B4-BE49-F238E27FC236}">
                <a16:creationId xmlns:a16="http://schemas.microsoft.com/office/drawing/2014/main" id="{1E5A3058-A0FB-B840-AEBE-6B262DF6D3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11" name="Rectangle 131">
            <a:extLst>
              <a:ext uri="{FF2B5EF4-FFF2-40B4-BE49-F238E27FC236}">
                <a16:creationId xmlns:a16="http://schemas.microsoft.com/office/drawing/2014/main" id="{F2996B7C-A42D-5745-8933-0648CAD80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12" name="Rectangle 132">
            <a:extLst>
              <a:ext uri="{FF2B5EF4-FFF2-40B4-BE49-F238E27FC236}">
                <a16:creationId xmlns:a16="http://schemas.microsoft.com/office/drawing/2014/main" id="{BFBA24EF-6D7B-3C41-B109-FF997FF53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13" name="Rectangle 133">
            <a:extLst>
              <a:ext uri="{FF2B5EF4-FFF2-40B4-BE49-F238E27FC236}">
                <a16:creationId xmlns:a16="http://schemas.microsoft.com/office/drawing/2014/main" id="{7B48B12D-CDBB-2449-9CB8-AC6A1D33D9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14" name="Rectangle 134">
            <a:extLst>
              <a:ext uri="{FF2B5EF4-FFF2-40B4-BE49-F238E27FC236}">
                <a16:creationId xmlns:a16="http://schemas.microsoft.com/office/drawing/2014/main" id="{E9B7E78A-33DD-8948-B23F-4193D4651B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15" name="Rectangle 135">
            <a:extLst>
              <a:ext uri="{FF2B5EF4-FFF2-40B4-BE49-F238E27FC236}">
                <a16:creationId xmlns:a16="http://schemas.microsoft.com/office/drawing/2014/main" id="{C0D50869-FE2F-3640-BC57-EBB76DB5A7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16" name="Rectangle 136">
            <a:extLst>
              <a:ext uri="{FF2B5EF4-FFF2-40B4-BE49-F238E27FC236}">
                <a16:creationId xmlns:a16="http://schemas.microsoft.com/office/drawing/2014/main" id="{19C61590-B5B9-0342-A631-408440834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17" name="Rectangle 137">
            <a:extLst>
              <a:ext uri="{FF2B5EF4-FFF2-40B4-BE49-F238E27FC236}">
                <a16:creationId xmlns:a16="http://schemas.microsoft.com/office/drawing/2014/main" id="{DD334477-9AA8-7947-B003-44DF442EE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18" name="Rectangle 138">
            <a:extLst>
              <a:ext uri="{FF2B5EF4-FFF2-40B4-BE49-F238E27FC236}">
                <a16:creationId xmlns:a16="http://schemas.microsoft.com/office/drawing/2014/main" id="{8DF49E25-23C1-8F4F-84F0-1652080F8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19" name="Rectangle 139">
            <a:extLst>
              <a:ext uri="{FF2B5EF4-FFF2-40B4-BE49-F238E27FC236}">
                <a16:creationId xmlns:a16="http://schemas.microsoft.com/office/drawing/2014/main" id="{4E452B23-13CF-FB4A-BCD2-88F64D7E7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20" name="Rectangle 140">
            <a:extLst>
              <a:ext uri="{FF2B5EF4-FFF2-40B4-BE49-F238E27FC236}">
                <a16:creationId xmlns:a16="http://schemas.microsoft.com/office/drawing/2014/main" id="{7F8C1C08-DE57-A04C-A7DC-1A2EAD2EE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21" name="Rectangle 141">
            <a:extLst>
              <a:ext uri="{FF2B5EF4-FFF2-40B4-BE49-F238E27FC236}">
                <a16:creationId xmlns:a16="http://schemas.microsoft.com/office/drawing/2014/main" id="{E8B6466F-931F-774A-973C-1EF1FFEEC7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22" name="Rectangle 142">
            <a:extLst>
              <a:ext uri="{FF2B5EF4-FFF2-40B4-BE49-F238E27FC236}">
                <a16:creationId xmlns:a16="http://schemas.microsoft.com/office/drawing/2014/main" id="{234BB10A-BAF4-484A-9720-16B8780F4B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23" name="Rectangle 143">
            <a:extLst>
              <a:ext uri="{FF2B5EF4-FFF2-40B4-BE49-F238E27FC236}">
                <a16:creationId xmlns:a16="http://schemas.microsoft.com/office/drawing/2014/main" id="{180E5185-9303-B747-AAFC-C4F16EA98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24" name="Rectangle 144">
            <a:extLst>
              <a:ext uri="{FF2B5EF4-FFF2-40B4-BE49-F238E27FC236}">
                <a16:creationId xmlns:a16="http://schemas.microsoft.com/office/drawing/2014/main" id="{2E42E7A6-ACBE-7F4C-A727-79F64AD12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25" name="Rectangle 145">
            <a:extLst>
              <a:ext uri="{FF2B5EF4-FFF2-40B4-BE49-F238E27FC236}">
                <a16:creationId xmlns:a16="http://schemas.microsoft.com/office/drawing/2014/main" id="{D276F392-8CAB-FE4C-9BE6-B4D7E7309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26" name="Rectangle 146">
            <a:extLst>
              <a:ext uri="{FF2B5EF4-FFF2-40B4-BE49-F238E27FC236}">
                <a16:creationId xmlns:a16="http://schemas.microsoft.com/office/drawing/2014/main" id="{71BC7AE3-2C52-D24F-AA53-55D104CEAA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27" name="Rectangle 147">
            <a:extLst>
              <a:ext uri="{FF2B5EF4-FFF2-40B4-BE49-F238E27FC236}">
                <a16:creationId xmlns:a16="http://schemas.microsoft.com/office/drawing/2014/main" id="{AA570AE5-3FBB-7548-9E4F-DA3A45628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28" name="Rectangle 148">
            <a:extLst>
              <a:ext uri="{FF2B5EF4-FFF2-40B4-BE49-F238E27FC236}">
                <a16:creationId xmlns:a16="http://schemas.microsoft.com/office/drawing/2014/main" id="{D923EF12-8CFE-5F4D-A1D8-7028711FD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29" name="Rectangle 149">
            <a:extLst>
              <a:ext uri="{FF2B5EF4-FFF2-40B4-BE49-F238E27FC236}">
                <a16:creationId xmlns:a16="http://schemas.microsoft.com/office/drawing/2014/main" id="{DBB45760-ACA8-3748-9993-4AD1DEA11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30" name="Rectangle 150">
            <a:extLst>
              <a:ext uri="{FF2B5EF4-FFF2-40B4-BE49-F238E27FC236}">
                <a16:creationId xmlns:a16="http://schemas.microsoft.com/office/drawing/2014/main" id="{13253BF3-EB9D-9F4B-8A67-E00346612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31" name="Freeform 151">
            <a:extLst>
              <a:ext uri="{FF2B5EF4-FFF2-40B4-BE49-F238E27FC236}">
                <a16:creationId xmlns:a16="http://schemas.microsoft.com/office/drawing/2014/main" id="{EFEC8A1F-F895-2E4B-9182-CA90D3664D93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232" name="Freeform 152">
            <a:extLst>
              <a:ext uri="{FF2B5EF4-FFF2-40B4-BE49-F238E27FC236}">
                <a16:creationId xmlns:a16="http://schemas.microsoft.com/office/drawing/2014/main" id="{E5073DB2-8AEF-4D4B-8595-7D53ABA21BD7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233" name="Freeform 153">
            <a:extLst>
              <a:ext uri="{FF2B5EF4-FFF2-40B4-BE49-F238E27FC236}">
                <a16:creationId xmlns:a16="http://schemas.microsoft.com/office/drawing/2014/main" id="{17712372-6AE2-1744-9140-A9D59200DFB0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234" name="Freeform 154">
            <a:extLst>
              <a:ext uri="{FF2B5EF4-FFF2-40B4-BE49-F238E27FC236}">
                <a16:creationId xmlns:a16="http://schemas.microsoft.com/office/drawing/2014/main" id="{05AB1181-E091-A94C-9199-970D93B3176E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235" name="Rectangle 155">
            <a:extLst>
              <a:ext uri="{FF2B5EF4-FFF2-40B4-BE49-F238E27FC236}">
                <a16:creationId xmlns:a16="http://schemas.microsoft.com/office/drawing/2014/main" id="{8ADC7639-5F6A-B84D-9AA5-76BEF36E37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36" name="Freeform 156">
            <a:extLst>
              <a:ext uri="{FF2B5EF4-FFF2-40B4-BE49-F238E27FC236}">
                <a16:creationId xmlns:a16="http://schemas.microsoft.com/office/drawing/2014/main" id="{7123AD98-F288-164A-9311-45975D5C60DB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0237" name="Freeform 157">
            <a:extLst>
              <a:ext uri="{FF2B5EF4-FFF2-40B4-BE49-F238E27FC236}">
                <a16:creationId xmlns:a16="http://schemas.microsoft.com/office/drawing/2014/main" id="{F41ADA83-423F-804D-A2F0-018493D5C889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238" name="Freeform 160">
            <a:extLst>
              <a:ext uri="{FF2B5EF4-FFF2-40B4-BE49-F238E27FC236}">
                <a16:creationId xmlns:a16="http://schemas.microsoft.com/office/drawing/2014/main" id="{92728857-7079-744A-9C90-8B021BEDC4EA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0239" name="Freeform 161">
            <a:extLst>
              <a:ext uri="{FF2B5EF4-FFF2-40B4-BE49-F238E27FC236}">
                <a16:creationId xmlns:a16="http://schemas.microsoft.com/office/drawing/2014/main" id="{C11AB296-5ABE-CF4D-A604-310EF7959293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240" name="Freeform 166">
            <a:extLst>
              <a:ext uri="{FF2B5EF4-FFF2-40B4-BE49-F238E27FC236}">
                <a16:creationId xmlns:a16="http://schemas.microsoft.com/office/drawing/2014/main" id="{D51DDE80-1445-FF42-9D52-785E17C5F25E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0241" name="Freeform 167">
            <a:extLst>
              <a:ext uri="{FF2B5EF4-FFF2-40B4-BE49-F238E27FC236}">
                <a16:creationId xmlns:a16="http://schemas.microsoft.com/office/drawing/2014/main" id="{7F16A320-B315-254B-BE18-5C9774FFD594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242" name="Freeform 168">
            <a:extLst>
              <a:ext uri="{FF2B5EF4-FFF2-40B4-BE49-F238E27FC236}">
                <a16:creationId xmlns:a16="http://schemas.microsoft.com/office/drawing/2014/main" id="{67B8FC31-2126-1043-B042-9F54B0A3B792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0243" name="Freeform 169">
            <a:extLst>
              <a:ext uri="{FF2B5EF4-FFF2-40B4-BE49-F238E27FC236}">
                <a16:creationId xmlns:a16="http://schemas.microsoft.com/office/drawing/2014/main" id="{A191CF05-12EB-C642-9751-FD509DC1E8FC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244" name="Freeform 170">
            <a:extLst>
              <a:ext uri="{FF2B5EF4-FFF2-40B4-BE49-F238E27FC236}">
                <a16:creationId xmlns:a16="http://schemas.microsoft.com/office/drawing/2014/main" id="{EC83E1B9-4A29-4546-91F0-59B907082384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0245" name="Freeform 171">
            <a:extLst>
              <a:ext uri="{FF2B5EF4-FFF2-40B4-BE49-F238E27FC236}">
                <a16:creationId xmlns:a16="http://schemas.microsoft.com/office/drawing/2014/main" id="{E7746F09-7D18-FA4E-B092-652353E7DF0B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246" name="Freeform 172">
            <a:extLst>
              <a:ext uri="{FF2B5EF4-FFF2-40B4-BE49-F238E27FC236}">
                <a16:creationId xmlns:a16="http://schemas.microsoft.com/office/drawing/2014/main" id="{558B665A-7BC8-AA43-B2F8-0B9A06E8ADDD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0247" name="Freeform 173">
            <a:extLst>
              <a:ext uri="{FF2B5EF4-FFF2-40B4-BE49-F238E27FC236}">
                <a16:creationId xmlns:a16="http://schemas.microsoft.com/office/drawing/2014/main" id="{22CCF3EA-7098-6046-AC64-A4071183982D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248" name="Oval 175">
            <a:extLst>
              <a:ext uri="{FF2B5EF4-FFF2-40B4-BE49-F238E27FC236}">
                <a16:creationId xmlns:a16="http://schemas.microsoft.com/office/drawing/2014/main" id="{BF9D8341-1AC9-E047-A92F-18B437D00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249" name="Oval 177">
            <a:extLst>
              <a:ext uri="{FF2B5EF4-FFF2-40B4-BE49-F238E27FC236}">
                <a16:creationId xmlns:a16="http://schemas.microsoft.com/office/drawing/2014/main" id="{9EADDFC0-FFBD-D746-8382-306874D62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250" name="Rectangle 178">
            <a:extLst>
              <a:ext uri="{FF2B5EF4-FFF2-40B4-BE49-F238E27FC236}">
                <a16:creationId xmlns:a16="http://schemas.microsoft.com/office/drawing/2014/main" id="{4786CC2D-B6F8-7E4F-8ACB-5D4D6EF26E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51" name="Title 1">
            <a:extLst>
              <a:ext uri="{FF2B5EF4-FFF2-40B4-BE49-F238E27FC236}">
                <a16:creationId xmlns:a16="http://schemas.microsoft.com/office/drawing/2014/main" id="{95900059-0989-214A-B167-BF19ED1DDC9F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90252" name="Rectangle 149">
            <a:extLst>
              <a:ext uri="{FF2B5EF4-FFF2-40B4-BE49-F238E27FC236}">
                <a16:creationId xmlns:a16="http://schemas.microsoft.com/office/drawing/2014/main" id="{3CBA0026-EC0E-544A-B9FF-2B95FAC8B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4425" y="2994025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253" name="Rectangle 129">
            <a:extLst>
              <a:ext uri="{FF2B5EF4-FFF2-40B4-BE49-F238E27FC236}">
                <a16:creationId xmlns:a16="http://schemas.microsoft.com/office/drawing/2014/main" id="{5379A929-3B9F-DE45-9647-C381B52C5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0254" name="TextBox 153">
            <a:extLst>
              <a:ext uri="{FF2B5EF4-FFF2-40B4-BE49-F238E27FC236}">
                <a16:creationId xmlns:a16="http://schemas.microsoft.com/office/drawing/2014/main" id="{2A2D9B12-DBB2-5741-B585-073DB45087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0064" y="49482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0255" name="TextBox 1">
            <a:extLst>
              <a:ext uri="{FF2B5EF4-FFF2-40B4-BE49-F238E27FC236}">
                <a16:creationId xmlns:a16="http://schemas.microsoft.com/office/drawing/2014/main" id="{65A16013-08AA-7B48-BDA6-6A8358075F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0256" name="TextBox 152">
            <a:extLst>
              <a:ext uri="{FF2B5EF4-FFF2-40B4-BE49-F238E27FC236}">
                <a16:creationId xmlns:a16="http://schemas.microsoft.com/office/drawing/2014/main" id="{60B202AB-16B3-3341-9F9F-76602BFA9F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3500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0257" name="TextBox 154">
            <a:extLst>
              <a:ext uri="{FF2B5EF4-FFF2-40B4-BE49-F238E27FC236}">
                <a16:creationId xmlns:a16="http://schemas.microsoft.com/office/drawing/2014/main" id="{B2154D38-F41A-DE4D-9386-B57DBAB69F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0064" y="5661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0258" name="TextBox 155">
            <a:extLst>
              <a:ext uri="{FF2B5EF4-FFF2-40B4-BE49-F238E27FC236}">
                <a16:creationId xmlns:a16="http://schemas.microsoft.com/office/drawing/2014/main" id="{D67DEB8A-C613-9A47-BD3B-23F4ACEE32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0259" name="TextBox 156">
            <a:extLst>
              <a:ext uri="{FF2B5EF4-FFF2-40B4-BE49-F238E27FC236}">
                <a16:creationId xmlns:a16="http://schemas.microsoft.com/office/drawing/2014/main" id="{5C56D67F-6CCE-D14B-83F4-73958AE037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0260" name="TextBox 157">
            <a:extLst>
              <a:ext uri="{FF2B5EF4-FFF2-40B4-BE49-F238E27FC236}">
                <a16:creationId xmlns:a16="http://schemas.microsoft.com/office/drawing/2014/main" id="{F982C985-7190-0343-9587-1BF537C8AC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5" y="706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0261" name="TextBox 158">
            <a:extLst>
              <a:ext uri="{FF2B5EF4-FFF2-40B4-BE49-F238E27FC236}">
                <a16:creationId xmlns:a16="http://schemas.microsoft.com/office/drawing/2014/main" id="{662F16D0-DEEA-6D4A-ABC9-A779BC0AF8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0262" name="Rectangle 9">
            <a:extLst>
              <a:ext uri="{FF2B5EF4-FFF2-40B4-BE49-F238E27FC236}">
                <a16:creationId xmlns:a16="http://schemas.microsoft.com/office/drawing/2014/main" id="{A7B6106E-8D36-9B4E-9CA5-D95803217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7064" y="1549401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263" name="Rectangle 9">
            <a:extLst>
              <a:ext uri="{FF2B5EF4-FFF2-40B4-BE49-F238E27FC236}">
                <a16:creationId xmlns:a16="http://schemas.microsoft.com/office/drawing/2014/main" id="{63D538B0-BE94-4541-941B-61660A0E6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2057400"/>
            <a:ext cx="593725" cy="24288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264" name="TextBox 161">
            <a:extLst>
              <a:ext uri="{FF2B5EF4-FFF2-40B4-BE49-F238E27FC236}">
                <a16:creationId xmlns:a16="http://schemas.microsoft.com/office/drawing/2014/main" id="{F398E54E-B148-8D46-AFC1-9E71F90837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9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0265" name="TextBox 162">
            <a:extLst>
              <a:ext uri="{FF2B5EF4-FFF2-40B4-BE49-F238E27FC236}">
                <a16:creationId xmlns:a16="http://schemas.microsoft.com/office/drawing/2014/main" id="{B4F39748-36F5-7E4D-A69B-FBF5D115D6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0266" name="TextBox 2">
            <a:extLst>
              <a:ext uri="{FF2B5EF4-FFF2-40B4-BE49-F238E27FC236}">
                <a16:creationId xmlns:a16="http://schemas.microsoft.com/office/drawing/2014/main" id="{D4559C96-0B78-B040-9D10-26BA821A98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1" y="4038600"/>
            <a:ext cx="380841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For a brief moment the latch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goes through the undesirable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state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a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=0 and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b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=0.</a:t>
            </a:r>
          </a:p>
        </p:txBody>
      </p:sp>
      <p:sp>
        <p:nvSpPr>
          <p:cNvPr id="90267" name="Freeform 158">
            <a:extLst>
              <a:ext uri="{FF2B5EF4-FFF2-40B4-BE49-F238E27FC236}">
                <a16:creationId xmlns:a16="http://schemas.microsoft.com/office/drawing/2014/main" id="{D1BC8B9D-3881-BF43-9667-B35950C28E5D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0268" name="Freeform 159">
            <a:extLst>
              <a:ext uri="{FF2B5EF4-FFF2-40B4-BE49-F238E27FC236}">
                <a16:creationId xmlns:a16="http://schemas.microsoft.com/office/drawing/2014/main" id="{A48E75E8-8830-E946-B1C9-02E38FA48A24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Line 31">
            <a:extLst>
              <a:ext uri="{FF2B5EF4-FFF2-40B4-BE49-F238E27FC236}">
                <a16:creationId xmlns:a16="http://schemas.microsoft.com/office/drawing/2014/main" id="{1B0B7ACD-F7D6-B347-A606-FBA41714B6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38" name="Line 32">
            <a:extLst>
              <a:ext uri="{FF2B5EF4-FFF2-40B4-BE49-F238E27FC236}">
                <a16:creationId xmlns:a16="http://schemas.microsoft.com/office/drawing/2014/main" id="{3DCBF21F-C33E-454E-899D-CFED03F227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39" name="Line 33">
            <a:extLst>
              <a:ext uri="{FF2B5EF4-FFF2-40B4-BE49-F238E27FC236}">
                <a16:creationId xmlns:a16="http://schemas.microsoft.com/office/drawing/2014/main" id="{2BF0B4A7-3217-7E40-9D5F-9EC26B09E5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40" name="Line 34">
            <a:extLst>
              <a:ext uri="{FF2B5EF4-FFF2-40B4-BE49-F238E27FC236}">
                <a16:creationId xmlns:a16="http://schemas.microsoft.com/office/drawing/2014/main" id="{EA89D5F8-A2D0-2F46-B74D-5A6317F7E8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41" name="Line 35">
            <a:extLst>
              <a:ext uri="{FF2B5EF4-FFF2-40B4-BE49-F238E27FC236}">
                <a16:creationId xmlns:a16="http://schemas.microsoft.com/office/drawing/2014/main" id="{D651B978-5107-8F40-87A7-692C39C694C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42" name="Line 36">
            <a:extLst>
              <a:ext uri="{FF2B5EF4-FFF2-40B4-BE49-F238E27FC236}">
                <a16:creationId xmlns:a16="http://schemas.microsoft.com/office/drawing/2014/main" id="{AB4E9AC2-FD0D-964D-8B38-43A094E3CD2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43" name="Line 37">
            <a:extLst>
              <a:ext uri="{FF2B5EF4-FFF2-40B4-BE49-F238E27FC236}">
                <a16:creationId xmlns:a16="http://schemas.microsoft.com/office/drawing/2014/main" id="{47A0E53B-A5B7-AB44-99F5-62D38F4ED1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44" name="Line 38">
            <a:extLst>
              <a:ext uri="{FF2B5EF4-FFF2-40B4-BE49-F238E27FC236}">
                <a16:creationId xmlns:a16="http://schemas.microsoft.com/office/drawing/2014/main" id="{EEA1919B-FD18-1846-873B-5D093756A26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45" name="Line 39">
            <a:extLst>
              <a:ext uri="{FF2B5EF4-FFF2-40B4-BE49-F238E27FC236}">
                <a16:creationId xmlns:a16="http://schemas.microsoft.com/office/drawing/2014/main" id="{0E54BA82-053F-AE41-BE2B-63A33281017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46" name="Line 40">
            <a:extLst>
              <a:ext uri="{FF2B5EF4-FFF2-40B4-BE49-F238E27FC236}">
                <a16:creationId xmlns:a16="http://schemas.microsoft.com/office/drawing/2014/main" id="{4D18FE54-2526-EA4C-9BD6-2356E458BD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47" name="Line 42">
            <a:extLst>
              <a:ext uri="{FF2B5EF4-FFF2-40B4-BE49-F238E27FC236}">
                <a16:creationId xmlns:a16="http://schemas.microsoft.com/office/drawing/2014/main" id="{2A03B2DA-A14E-C64F-A05E-12180766B9B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48" name="Freeform 43">
            <a:extLst>
              <a:ext uri="{FF2B5EF4-FFF2-40B4-BE49-F238E27FC236}">
                <a16:creationId xmlns:a16="http://schemas.microsoft.com/office/drawing/2014/main" id="{C634933C-DC45-6C46-8FC9-52E9B98BD184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49" name="Freeform 44">
            <a:extLst>
              <a:ext uri="{FF2B5EF4-FFF2-40B4-BE49-F238E27FC236}">
                <a16:creationId xmlns:a16="http://schemas.microsoft.com/office/drawing/2014/main" id="{C12715F2-A59D-9948-B348-AD5E1D691B96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0" name="Freeform 45">
            <a:extLst>
              <a:ext uri="{FF2B5EF4-FFF2-40B4-BE49-F238E27FC236}">
                <a16:creationId xmlns:a16="http://schemas.microsoft.com/office/drawing/2014/main" id="{DC38CACE-2133-BF42-A653-7FA6CAF74DA4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1" name="Freeform 46">
            <a:extLst>
              <a:ext uri="{FF2B5EF4-FFF2-40B4-BE49-F238E27FC236}">
                <a16:creationId xmlns:a16="http://schemas.microsoft.com/office/drawing/2014/main" id="{AE4E1AA1-042E-7F47-B665-A9328086E362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2" name="Line 47">
            <a:extLst>
              <a:ext uri="{FF2B5EF4-FFF2-40B4-BE49-F238E27FC236}">
                <a16:creationId xmlns:a16="http://schemas.microsoft.com/office/drawing/2014/main" id="{B767F991-F54D-ED42-BF61-096876FFA90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3" name="Line 48">
            <a:extLst>
              <a:ext uri="{FF2B5EF4-FFF2-40B4-BE49-F238E27FC236}">
                <a16:creationId xmlns:a16="http://schemas.microsoft.com/office/drawing/2014/main" id="{1D495AA4-187C-1E44-88DA-45CC3665E67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4" name="Freeform 49">
            <a:extLst>
              <a:ext uri="{FF2B5EF4-FFF2-40B4-BE49-F238E27FC236}">
                <a16:creationId xmlns:a16="http://schemas.microsoft.com/office/drawing/2014/main" id="{6FE9FA54-FA47-5149-9CD1-AC6317314AAB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5" name="Freeform 50">
            <a:extLst>
              <a:ext uri="{FF2B5EF4-FFF2-40B4-BE49-F238E27FC236}">
                <a16:creationId xmlns:a16="http://schemas.microsoft.com/office/drawing/2014/main" id="{52B53A0B-A082-8B4E-9B55-488A79A0401A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6" name="Freeform 51">
            <a:extLst>
              <a:ext uri="{FF2B5EF4-FFF2-40B4-BE49-F238E27FC236}">
                <a16:creationId xmlns:a16="http://schemas.microsoft.com/office/drawing/2014/main" id="{B895BEB0-76C6-374D-B2D9-236945991580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7" name="Freeform 52">
            <a:extLst>
              <a:ext uri="{FF2B5EF4-FFF2-40B4-BE49-F238E27FC236}">
                <a16:creationId xmlns:a16="http://schemas.microsoft.com/office/drawing/2014/main" id="{3AEE8E14-5314-804F-A279-1BE59AB24A06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8" name="Line 53">
            <a:extLst>
              <a:ext uri="{FF2B5EF4-FFF2-40B4-BE49-F238E27FC236}">
                <a16:creationId xmlns:a16="http://schemas.microsoft.com/office/drawing/2014/main" id="{D2D88D5E-A68F-3045-96FA-4DC62D5FB6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59" name="Line 54">
            <a:extLst>
              <a:ext uri="{FF2B5EF4-FFF2-40B4-BE49-F238E27FC236}">
                <a16:creationId xmlns:a16="http://schemas.microsoft.com/office/drawing/2014/main" id="{05672C16-7289-6A42-BC0E-142C26D8C9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60" name="Freeform 55">
            <a:extLst>
              <a:ext uri="{FF2B5EF4-FFF2-40B4-BE49-F238E27FC236}">
                <a16:creationId xmlns:a16="http://schemas.microsoft.com/office/drawing/2014/main" id="{B9443226-0714-7A43-AA3C-78F33948EEFE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61" name="Freeform 56">
            <a:extLst>
              <a:ext uri="{FF2B5EF4-FFF2-40B4-BE49-F238E27FC236}">
                <a16:creationId xmlns:a16="http://schemas.microsoft.com/office/drawing/2014/main" id="{2FB36814-0D10-FA47-A422-1189EA412BD4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62" name="Freeform 57">
            <a:extLst>
              <a:ext uri="{FF2B5EF4-FFF2-40B4-BE49-F238E27FC236}">
                <a16:creationId xmlns:a16="http://schemas.microsoft.com/office/drawing/2014/main" id="{0275955F-6A79-4344-800E-66D28699296F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163" name="Oval 58">
            <a:extLst>
              <a:ext uri="{FF2B5EF4-FFF2-40B4-BE49-F238E27FC236}">
                <a16:creationId xmlns:a16="http://schemas.microsoft.com/office/drawing/2014/main" id="{2CE3BCB4-9E69-6F47-B5C7-D8A8B47A7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164" name="Freeform 59">
            <a:extLst>
              <a:ext uri="{FF2B5EF4-FFF2-40B4-BE49-F238E27FC236}">
                <a16:creationId xmlns:a16="http://schemas.microsoft.com/office/drawing/2014/main" id="{79D33068-E522-8F47-BC73-55382E20B16C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165" name="Oval 60">
            <a:extLst>
              <a:ext uri="{FF2B5EF4-FFF2-40B4-BE49-F238E27FC236}">
                <a16:creationId xmlns:a16="http://schemas.microsoft.com/office/drawing/2014/main" id="{58634EAC-FFA6-4D4F-8ABE-1B874C909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166" name="Line 61">
            <a:extLst>
              <a:ext uri="{FF2B5EF4-FFF2-40B4-BE49-F238E27FC236}">
                <a16:creationId xmlns:a16="http://schemas.microsoft.com/office/drawing/2014/main" id="{31FFBF7B-F894-BB46-AE58-435C294622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67" name="Line 62">
            <a:extLst>
              <a:ext uri="{FF2B5EF4-FFF2-40B4-BE49-F238E27FC236}">
                <a16:creationId xmlns:a16="http://schemas.microsoft.com/office/drawing/2014/main" id="{4A2BFA62-D6B3-0643-9A69-0CF8EC6EBDA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68" name="Line 63">
            <a:extLst>
              <a:ext uri="{FF2B5EF4-FFF2-40B4-BE49-F238E27FC236}">
                <a16:creationId xmlns:a16="http://schemas.microsoft.com/office/drawing/2014/main" id="{4C3B0A26-DDA8-0140-BB8E-08292CB07B6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69" name="Line 64">
            <a:extLst>
              <a:ext uri="{FF2B5EF4-FFF2-40B4-BE49-F238E27FC236}">
                <a16:creationId xmlns:a16="http://schemas.microsoft.com/office/drawing/2014/main" id="{9C099946-2D12-794D-98ED-2773470C0B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70" name="Rectangle 65">
            <a:extLst>
              <a:ext uri="{FF2B5EF4-FFF2-40B4-BE49-F238E27FC236}">
                <a16:creationId xmlns:a16="http://schemas.microsoft.com/office/drawing/2014/main" id="{53CE2FB2-9EA2-EA4C-A488-2C4A79A1C0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1171" name="Rectangle 66">
            <a:extLst>
              <a:ext uri="{FF2B5EF4-FFF2-40B4-BE49-F238E27FC236}">
                <a16:creationId xmlns:a16="http://schemas.microsoft.com/office/drawing/2014/main" id="{555961FA-011D-2E42-8C63-7D0DB97A19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1172" name="Rectangle 67">
            <a:extLst>
              <a:ext uri="{FF2B5EF4-FFF2-40B4-BE49-F238E27FC236}">
                <a16:creationId xmlns:a16="http://schemas.microsoft.com/office/drawing/2014/main" id="{348F16AA-EB38-4F42-B47E-3B80D680E9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1173" name="Rectangle 68">
            <a:extLst>
              <a:ext uri="{FF2B5EF4-FFF2-40B4-BE49-F238E27FC236}">
                <a16:creationId xmlns:a16="http://schemas.microsoft.com/office/drawing/2014/main" id="{7B418DF8-DEB5-EF41-AEE6-1F92791D74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74" name="Rectangle 69">
            <a:extLst>
              <a:ext uri="{FF2B5EF4-FFF2-40B4-BE49-F238E27FC236}">
                <a16:creationId xmlns:a16="http://schemas.microsoft.com/office/drawing/2014/main" id="{184AF199-D6EA-5044-9583-DB059B01B8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75" name="Rectangle 70">
            <a:extLst>
              <a:ext uri="{FF2B5EF4-FFF2-40B4-BE49-F238E27FC236}">
                <a16:creationId xmlns:a16="http://schemas.microsoft.com/office/drawing/2014/main" id="{E1A3DCFB-3EC0-7D4B-96E6-A554F847CB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76" name="Rectangle 71">
            <a:extLst>
              <a:ext uri="{FF2B5EF4-FFF2-40B4-BE49-F238E27FC236}">
                <a16:creationId xmlns:a16="http://schemas.microsoft.com/office/drawing/2014/main" id="{5E49F2EC-13F2-F941-A35E-32D4663E5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77" name="Rectangle 72">
            <a:extLst>
              <a:ext uri="{FF2B5EF4-FFF2-40B4-BE49-F238E27FC236}">
                <a16:creationId xmlns:a16="http://schemas.microsoft.com/office/drawing/2014/main" id="{2A5CCC49-5A6B-934F-B241-FE6397676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78" name="Rectangle 73">
            <a:extLst>
              <a:ext uri="{FF2B5EF4-FFF2-40B4-BE49-F238E27FC236}">
                <a16:creationId xmlns:a16="http://schemas.microsoft.com/office/drawing/2014/main" id="{72C6E381-1FF8-C943-87DE-B8240A364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79" name="Rectangle 74">
            <a:extLst>
              <a:ext uri="{FF2B5EF4-FFF2-40B4-BE49-F238E27FC236}">
                <a16:creationId xmlns:a16="http://schemas.microsoft.com/office/drawing/2014/main" id="{86696060-3538-C342-864A-81D8DB90F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80" name="Rectangle 75">
            <a:extLst>
              <a:ext uri="{FF2B5EF4-FFF2-40B4-BE49-F238E27FC236}">
                <a16:creationId xmlns:a16="http://schemas.microsoft.com/office/drawing/2014/main" id="{D1CDC3F0-2BB6-8047-AC5D-31CCC1CF2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81" name="Rectangle 76">
            <a:extLst>
              <a:ext uri="{FF2B5EF4-FFF2-40B4-BE49-F238E27FC236}">
                <a16:creationId xmlns:a16="http://schemas.microsoft.com/office/drawing/2014/main" id="{AA3117B7-E980-CF40-9C75-D00488B47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82" name="Rectangle 77">
            <a:extLst>
              <a:ext uri="{FF2B5EF4-FFF2-40B4-BE49-F238E27FC236}">
                <a16:creationId xmlns:a16="http://schemas.microsoft.com/office/drawing/2014/main" id="{F6F9FF8C-C98E-524A-AE89-F107353C4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83" name="Rectangle 78">
            <a:extLst>
              <a:ext uri="{FF2B5EF4-FFF2-40B4-BE49-F238E27FC236}">
                <a16:creationId xmlns:a16="http://schemas.microsoft.com/office/drawing/2014/main" id="{5B427687-7A7D-FE49-8EB6-E190F03B3D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84" name="Rectangle 79">
            <a:extLst>
              <a:ext uri="{FF2B5EF4-FFF2-40B4-BE49-F238E27FC236}">
                <a16:creationId xmlns:a16="http://schemas.microsoft.com/office/drawing/2014/main" id="{F4A42D95-6F36-A848-953F-4AEA59B9A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85" name="Rectangle 80">
            <a:extLst>
              <a:ext uri="{FF2B5EF4-FFF2-40B4-BE49-F238E27FC236}">
                <a16:creationId xmlns:a16="http://schemas.microsoft.com/office/drawing/2014/main" id="{CF272C56-3B26-764B-82CE-2C85A4865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86" name="Rectangle 81">
            <a:extLst>
              <a:ext uri="{FF2B5EF4-FFF2-40B4-BE49-F238E27FC236}">
                <a16:creationId xmlns:a16="http://schemas.microsoft.com/office/drawing/2014/main" id="{3F3E33A1-5421-BE44-AC69-47EEC8BC6B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87" name="Rectangle 82">
            <a:extLst>
              <a:ext uri="{FF2B5EF4-FFF2-40B4-BE49-F238E27FC236}">
                <a16:creationId xmlns:a16="http://schemas.microsoft.com/office/drawing/2014/main" id="{F2954A8E-AE34-054D-91C5-E07A21FC5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88" name="Rectangle 83">
            <a:extLst>
              <a:ext uri="{FF2B5EF4-FFF2-40B4-BE49-F238E27FC236}">
                <a16:creationId xmlns:a16="http://schemas.microsoft.com/office/drawing/2014/main" id="{106FFAD1-5D20-ED44-9E24-767BA872D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89" name="Rectangle 84">
            <a:extLst>
              <a:ext uri="{FF2B5EF4-FFF2-40B4-BE49-F238E27FC236}">
                <a16:creationId xmlns:a16="http://schemas.microsoft.com/office/drawing/2014/main" id="{F41ACC7F-3A32-F34A-8706-569595E1B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90" name="Rectangle 85">
            <a:extLst>
              <a:ext uri="{FF2B5EF4-FFF2-40B4-BE49-F238E27FC236}">
                <a16:creationId xmlns:a16="http://schemas.microsoft.com/office/drawing/2014/main" id="{52421FEA-8129-C141-A9C7-32888C66A7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91" name="Rectangle 86">
            <a:extLst>
              <a:ext uri="{FF2B5EF4-FFF2-40B4-BE49-F238E27FC236}">
                <a16:creationId xmlns:a16="http://schemas.microsoft.com/office/drawing/2014/main" id="{390B6F2F-FA24-7F42-91A4-A44DF447E0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192" name="Freeform 87">
            <a:extLst>
              <a:ext uri="{FF2B5EF4-FFF2-40B4-BE49-F238E27FC236}">
                <a16:creationId xmlns:a16="http://schemas.microsoft.com/office/drawing/2014/main" id="{A594DC1D-30AB-3140-B6B8-DAE851114708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93" name="Line 88">
            <a:extLst>
              <a:ext uri="{FF2B5EF4-FFF2-40B4-BE49-F238E27FC236}">
                <a16:creationId xmlns:a16="http://schemas.microsoft.com/office/drawing/2014/main" id="{CC8AD8EF-543E-4546-8EF7-9DA4EADA9E4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94" name="Freeform 89">
            <a:extLst>
              <a:ext uri="{FF2B5EF4-FFF2-40B4-BE49-F238E27FC236}">
                <a16:creationId xmlns:a16="http://schemas.microsoft.com/office/drawing/2014/main" id="{A1F91EFA-63BC-C145-8819-6B8ED5F64CB1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95" name="Line 90">
            <a:extLst>
              <a:ext uri="{FF2B5EF4-FFF2-40B4-BE49-F238E27FC236}">
                <a16:creationId xmlns:a16="http://schemas.microsoft.com/office/drawing/2014/main" id="{4A398AF6-6EE3-BD42-BC99-5139B661A95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96" name="Freeform 91">
            <a:extLst>
              <a:ext uri="{FF2B5EF4-FFF2-40B4-BE49-F238E27FC236}">
                <a16:creationId xmlns:a16="http://schemas.microsoft.com/office/drawing/2014/main" id="{160E09FB-9A86-694C-BEF8-0F0A504A0587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97" name="Line 92">
            <a:extLst>
              <a:ext uri="{FF2B5EF4-FFF2-40B4-BE49-F238E27FC236}">
                <a16:creationId xmlns:a16="http://schemas.microsoft.com/office/drawing/2014/main" id="{974C2120-AFCB-B34E-890E-F28F6EA980A5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98" name="Freeform 93">
            <a:extLst>
              <a:ext uri="{FF2B5EF4-FFF2-40B4-BE49-F238E27FC236}">
                <a16:creationId xmlns:a16="http://schemas.microsoft.com/office/drawing/2014/main" id="{8938A00E-F043-B44F-A85A-31F39016015D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99" name="Line 94">
            <a:extLst>
              <a:ext uri="{FF2B5EF4-FFF2-40B4-BE49-F238E27FC236}">
                <a16:creationId xmlns:a16="http://schemas.microsoft.com/office/drawing/2014/main" id="{DE448957-6DAF-504C-A09E-C8ECE88186F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00" name="Freeform 95">
            <a:extLst>
              <a:ext uri="{FF2B5EF4-FFF2-40B4-BE49-F238E27FC236}">
                <a16:creationId xmlns:a16="http://schemas.microsoft.com/office/drawing/2014/main" id="{B4B6A366-820E-0745-A59A-AB6DFA47EF72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01" name="Line 96">
            <a:extLst>
              <a:ext uri="{FF2B5EF4-FFF2-40B4-BE49-F238E27FC236}">
                <a16:creationId xmlns:a16="http://schemas.microsoft.com/office/drawing/2014/main" id="{0F2C614E-7257-FE4D-9E05-B6F6776428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02" name="Freeform 97">
            <a:extLst>
              <a:ext uri="{FF2B5EF4-FFF2-40B4-BE49-F238E27FC236}">
                <a16:creationId xmlns:a16="http://schemas.microsoft.com/office/drawing/2014/main" id="{A5DB5F82-43F3-7341-8AB3-D531C841D539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03" name="Line 98">
            <a:extLst>
              <a:ext uri="{FF2B5EF4-FFF2-40B4-BE49-F238E27FC236}">
                <a16:creationId xmlns:a16="http://schemas.microsoft.com/office/drawing/2014/main" id="{863CD03F-2C08-E143-83D8-6F0AE599EA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04" name="Freeform 99">
            <a:extLst>
              <a:ext uri="{FF2B5EF4-FFF2-40B4-BE49-F238E27FC236}">
                <a16:creationId xmlns:a16="http://schemas.microsoft.com/office/drawing/2014/main" id="{8CB29E8C-4B93-9D4D-8DB5-928398E99DE6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05" name="Line 100">
            <a:extLst>
              <a:ext uri="{FF2B5EF4-FFF2-40B4-BE49-F238E27FC236}">
                <a16:creationId xmlns:a16="http://schemas.microsoft.com/office/drawing/2014/main" id="{878A2DD2-C7F6-0041-AF32-420CB9328FF0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06" name="Freeform 101">
            <a:extLst>
              <a:ext uri="{FF2B5EF4-FFF2-40B4-BE49-F238E27FC236}">
                <a16:creationId xmlns:a16="http://schemas.microsoft.com/office/drawing/2014/main" id="{172337D4-688B-8346-9344-9BDD1B019BC9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07" name="Line 102">
            <a:extLst>
              <a:ext uri="{FF2B5EF4-FFF2-40B4-BE49-F238E27FC236}">
                <a16:creationId xmlns:a16="http://schemas.microsoft.com/office/drawing/2014/main" id="{8FBB58DA-B63B-B24B-A4A4-ADE0DF22E914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08" name="Rectangle 103">
            <a:extLst>
              <a:ext uri="{FF2B5EF4-FFF2-40B4-BE49-F238E27FC236}">
                <a16:creationId xmlns:a16="http://schemas.microsoft.com/office/drawing/2014/main" id="{EC1A76A5-4C9A-0F4F-BA3C-E77BAC2D7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209" name="Rectangle 104">
            <a:extLst>
              <a:ext uri="{FF2B5EF4-FFF2-40B4-BE49-F238E27FC236}">
                <a16:creationId xmlns:a16="http://schemas.microsoft.com/office/drawing/2014/main" id="{579D47B1-D6D4-354C-9E15-810DCA2912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210" name="Freeform 105">
            <a:extLst>
              <a:ext uri="{FF2B5EF4-FFF2-40B4-BE49-F238E27FC236}">
                <a16:creationId xmlns:a16="http://schemas.microsoft.com/office/drawing/2014/main" id="{662322A7-5D5C-FB47-BCAC-5120B7312BC5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211" name="Line 106">
            <a:extLst>
              <a:ext uri="{FF2B5EF4-FFF2-40B4-BE49-F238E27FC236}">
                <a16:creationId xmlns:a16="http://schemas.microsoft.com/office/drawing/2014/main" id="{19F0D0B9-444A-0847-A62D-64FCE294A69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12" name="Rectangle 107">
            <a:extLst>
              <a:ext uri="{FF2B5EF4-FFF2-40B4-BE49-F238E27FC236}">
                <a16:creationId xmlns:a16="http://schemas.microsoft.com/office/drawing/2014/main" id="{63B01E2A-BAC4-7B43-8892-125896EBEE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13" name="Rectangle 108">
            <a:extLst>
              <a:ext uri="{FF2B5EF4-FFF2-40B4-BE49-F238E27FC236}">
                <a16:creationId xmlns:a16="http://schemas.microsoft.com/office/drawing/2014/main" id="{A8063ED8-EB4F-9E4A-83DE-2979EBD1CC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14" name="Rectangle 109">
            <a:extLst>
              <a:ext uri="{FF2B5EF4-FFF2-40B4-BE49-F238E27FC236}">
                <a16:creationId xmlns:a16="http://schemas.microsoft.com/office/drawing/2014/main" id="{0C87D064-F748-3C49-83A0-D56518207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15" name="Rectangle 110">
            <a:extLst>
              <a:ext uri="{FF2B5EF4-FFF2-40B4-BE49-F238E27FC236}">
                <a16:creationId xmlns:a16="http://schemas.microsoft.com/office/drawing/2014/main" id="{4224BE13-4EA0-884D-9A1C-387FDE077F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16" name="Rectangle 111">
            <a:extLst>
              <a:ext uri="{FF2B5EF4-FFF2-40B4-BE49-F238E27FC236}">
                <a16:creationId xmlns:a16="http://schemas.microsoft.com/office/drawing/2014/main" id="{AF21ED6F-28AD-C141-8EE5-E30DE9B35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17" name="Rectangle 112">
            <a:extLst>
              <a:ext uri="{FF2B5EF4-FFF2-40B4-BE49-F238E27FC236}">
                <a16:creationId xmlns:a16="http://schemas.microsoft.com/office/drawing/2014/main" id="{CB3DA365-9DD5-7247-AF23-E95068CDD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18" name="Rectangle 113">
            <a:extLst>
              <a:ext uri="{FF2B5EF4-FFF2-40B4-BE49-F238E27FC236}">
                <a16:creationId xmlns:a16="http://schemas.microsoft.com/office/drawing/2014/main" id="{DF06C9D7-C9B7-3B49-BE60-56DC7E298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19" name="Rectangle 114">
            <a:extLst>
              <a:ext uri="{FF2B5EF4-FFF2-40B4-BE49-F238E27FC236}">
                <a16:creationId xmlns:a16="http://schemas.microsoft.com/office/drawing/2014/main" id="{80F15F1B-87C5-9148-A122-B80A55AD9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20" name="Rectangle 115">
            <a:extLst>
              <a:ext uri="{FF2B5EF4-FFF2-40B4-BE49-F238E27FC236}">
                <a16:creationId xmlns:a16="http://schemas.microsoft.com/office/drawing/2014/main" id="{147840FC-35C5-BC4E-804A-103967FD86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21" name="Rectangle 116">
            <a:extLst>
              <a:ext uri="{FF2B5EF4-FFF2-40B4-BE49-F238E27FC236}">
                <a16:creationId xmlns:a16="http://schemas.microsoft.com/office/drawing/2014/main" id="{E09ECB3E-749B-A149-AC5D-B637C8C336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22" name="Rectangle 117">
            <a:extLst>
              <a:ext uri="{FF2B5EF4-FFF2-40B4-BE49-F238E27FC236}">
                <a16:creationId xmlns:a16="http://schemas.microsoft.com/office/drawing/2014/main" id="{A503364A-63ED-5D4D-BC4A-038AB5186A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23" name="Rectangle 118">
            <a:extLst>
              <a:ext uri="{FF2B5EF4-FFF2-40B4-BE49-F238E27FC236}">
                <a16:creationId xmlns:a16="http://schemas.microsoft.com/office/drawing/2014/main" id="{8348B583-DED7-9548-B7EE-85326E5B9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24" name="Rectangle 119">
            <a:extLst>
              <a:ext uri="{FF2B5EF4-FFF2-40B4-BE49-F238E27FC236}">
                <a16:creationId xmlns:a16="http://schemas.microsoft.com/office/drawing/2014/main" id="{48A15447-0A85-F24A-8446-97A39C78E9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25" name="Rectangle 120">
            <a:extLst>
              <a:ext uri="{FF2B5EF4-FFF2-40B4-BE49-F238E27FC236}">
                <a16:creationId xmlns:a16="http://schemas.microsoft.com/office/drawing/2014/main" id="{FFE46552-4681-AC40-B0CB-64260CCCD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26" name="Rectangle 121">
            <a:extLst>
              <a:ext uri="{FF2B5EF4-FFF2-40B4-BE49-F238E27FC236}">
                <a16:creationId xmlns:a16="http://schemas.microsoft.com/office/drawing/2014/main" id="{2153C6B6-7093-A045-9DD7-468AFC8E8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27" name="Rectangle 122">
            <a:extLst>
              <a:ext uri="{FF2B5EF4-FFF2-40B4-BE49-F238E27FC236}">
                <a16:creationId xmlns:a16="http://schemas.microsoft.com/office/drawing/2014/main" id="{A0B163FD-4082-5548-A102-171ADF0BF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28" name="Rectangle 123">
            <a:extLst>
              <a:ext uri="{FF2B5EF4-FFF2-40B4-BE49-F238E27FC236}">
                <a16:creationId xmlns:a16="http://schemas.microsoft.com/office/drawing/2014/main" id="{1D4B3BC1-0C36-794F-9074-1AF2D3919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29" name="Rectangle 124">
            <a:extLst>
              <a:ext uri="{FF2B5EF4-FFF2-40B4-BE49-F238E27FC236}">
                <a16:creationId xmlns:a16="http://schemas.microsoft.com/office/drawing/2014/main" id="{ED44F246-4256-F54F-A455-8C91B51AE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30" name="Rectangle 125">
            <a:extLst>
              <a:ext uri="{FF2B5EF4-FFF2-40B4-BE49-F238E27FC236}">
                <a16:creationId xmlns:a16="http://schemas.microsoft.com/office/drawing/2014/main" id="{5DABCF8D-7C80-5A47-B943-EF4EB65D34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31" name="Rectangle 126">
            <a:extLst>
              <a:ext uri="{FF2B5EF4-FFF2-40B4-BE49-F238E27FC236}">
                <a16:creationId xmlns:a16="http://schemas.microsoft.com/office/drawing/2014/main" id="{DFE9215C-FB52-5249-8D9C-7194B7560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32" name="Rectangle 127">
            <a:extLst>
              <a:ext uri="{FF2B5EF4-FFF2-40B4-BE49-F238E27FC236}">
                <a16:creationId xmlns:a16="http://schemas.microsoft.com/office/drawing/2014/main" id="{E4213A56-8059-D84C-ACD3-A62578995D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33" name="Rectangle 128">
            <a:extLst>
              <a:ext uri="{FF2B5EF4-FFF2-40B4-BE49-F238E27FC236}">
                <a16:creationId xmlns:a16="http://schemas.microsoft.com/office/drawing/2014/main" id="{C2272AE0-4249-624E-9318-F4BB11D256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34" name="Rectangle 130">
            <a:extLst>
              <a:ext uri="{FF2B5EF4-FFF2-40B4-BE49-F238E27FC236}">
                <a16:creationId xmlns:a16="http://schemas.microsoft.com/office/drawing/2014/main" id="{D504D6DB-76B3-9841-8D32-D99B004C1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35" name="Rectangle 131">
            <a:extLst>
              <a:ext uri="{FF2B5EF4-FFF2-40B4-BE49-F238E27FC236}">
                <a16:creationId xmlns:a16="http://schemas.microsoft.com/office/drawing/2014/main" id="{B5EF9C80-0B09-CF49-B59F-D3FBBC9C8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36" name="Rectangle 132">
            <a:extLst>
              <a:ext uri="{FF2B5EF4-FFF2-40B4-BE49-F238E27FC236}">
                <a16:creationId xmlns:a16="http://schemas.microsoft.com/office/drawing/2014/main" id="{B28A5A52-6B6D-4041-920B-8A96DE533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37" name="Rectangle 133">
            <a:extLst>
              <a:ext uri="{FF2B5EF4-FFF2-40B4-BE49-F238E27FC236}">
                <a16:creationId xmlns:a16="http://schemas.microsoft.com/office/drawing/2014/main" id="{BD547C6E-055E-E74E-B5B2-AF2E50D85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38" name="Rectangle 134">
            <a:extLst>
              <a:ext uri="{FF2B5EF4-FFF2-40B4-BE49-F238E27FC236}">
                <a16:creationId xmlns:a16="http://schemas.microsoft.com/office/drawing/2014/main" id="{273EFB31-43F4-E346-ACCE-690AFC3C6E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39" name="Rectangle 135">
            <a:extLst>
              <a:ext uri="{FF2B5EF4-FFF2-40B4-BE49-F238E27FC236}">
                <a16:creationId xmlns:a16="http://schemas.microsoft.com/office/drawing/2014/main" id="{94B498FB-9657-8D4B-A8B7-5000A4D47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40" name="Rectangle 136">
            <a:extLst>
              <a:ext uri="{FF2B5EF4-FFF2-40B4-BE49-F238E27FC236}">
                <a16:creationId xmlns:a16="http://schemas.microsoft.com/office/drawing/2014/main" id="{F5BC5F00-E075-8F44-A820-66D0A55FD8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41" name="Rectangle 137">
            <a:extLst>
              <a:ext uri="{FF2B5EF4-FFF2-40B4-BE49-F238E27FC236}">
                <a16:creationId xmlns:a16="http://schemas.microsoft.com/office/drawing/2014/main" id="{F97B372A-6240-D240-B782-80815B39D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42" name="Rectangle 138">
            <a:extLst>
              <a:ext uri="{FF2B5EF4-FFF2-40B4-BE49-F238E27FC236}">
                <a16:creationId xmlns:a16="http://schemas.microsoft.com/office/drawing/2014/main" id="{2CCEBD71-4772-5048-9A95-AAC72883C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43" name="Rectangle 139">
            <a:extLst>
              <a:ext uri="{FF2B5EF4-FFF2-40B4-BE49-F238E27FC236}">
                <a16:creationId xmlns:a16="http://schemas.microsoft.com/office/drawing/2014/main" id="{12872211-D05A-2442-8DAE-B894350FC5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44" name="Rectangle 140">
            <a:extLst>
              <a:ext uri="{FF2B5EF4-FFF2-40B4-BE49-F238E27FC236}">
                <a16:creationId xmlns:a16="http://schemas.microsoft.com/office/drawing/2014/main" id="{9B6C851F-5545-194F-8C8B-FCF5603D6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45" name="Rectangle 141">
            <a:extLst>
              <a:ext uri="{FF2B5EF4-FFF2-40B4-BE49-F238E27FC236}">
                <a16:creationId xmlns:a16="http://schemas.microsoft.com/office/drawing/2014/main" id="{CDC698BF-1836-BF45-B597-4B8B457398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46" name="Rectangle 142">
            <a:extLst>
              <a:ext uri="{FF2B5EF4-FFF2-40B4-BE49-F238E27FC236}">
                <a16:creationId xmlns:a16="http://schemas.microsoft.com/office/drawing/2014/main" id="{3A8EC85E-BEFE-3640-9FAD-2C9A1A61A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47" name="Rectangle 143">
            <a:extLst>
              <a:ext uri="{FF2B5EF4-FFF2-40B4-BE49-F238E27FC236}">
                <a16:creationId xmlns:a16="http://schemas.microsoft.com/office/drawing/2014/main" id="{419A2AD3-B4E8-B345-A2B1-BAD71B178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48" name="Rectangle 144">
            <a:extLst>
              <a:ext uri="{FF2B5EF4-FFF2-40B4-BE49-F238E27FC236}">
                <a16:creationId xmlns:a16="http://schemas.microsoft.com/office/drawing/2014/main" id="{085FA373-B5EB-FC46-B1B2-7A4427E9E3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49" name="Rectangle 145">
            <a:extLst>
              <a:ext uri="{FF2B5EF4-FFF2-40B4-BE49-F238E27FC236}">
                <a16:creationId xmlns:a16="http://schemas.microsoft.com/office/drawing/2014/main" id="{3A042109-A0C0-6546-9C74-8702212309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50" name="Rectangle 146">
            <a:extLst>
              <a:ext uri="{FF2B5EF4-FFF2-40B4-BE49-F238E27FC236}">
                <a16:creationId xmlns:a16="http://schemas.microsoft.com/office/drawing/2014/main" id="{0BD60FF2-A81B-C740-93B8-8FF0165BDB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51" name="Rectangle 147">
            <a:extLst>
              <a:ext uri="{FF2B5EF4-FFF2-40B4-BE49-F238E27FC236}">
                <a16:creationId xmlns:a16="http://schemas.microsoft.com/office/drawing/2014/main" id="{641AF16B-6F40-1546-A299-33DF8E409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52" name="Rectangle 148">
            <a:extLst>
              <a:ext uri="{FF2B5EF4-FFF2-40B4-BE49-F238E27FC236}">
                <a16:creationId xmlns:a16="http://schemas.microsoft.com/office/drawing/2014/main" id="{E6B324D5-4313-384A-9DAD-D3D40588E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53" name="Rectangle 149">
            <a:extLst>
              <a:ext uri="{FF2B5EF4-FFF2-40B4-BE49-F238E27FC236}">
                <a16:creationId xmlns:a16="http://schemas.microsoft.com/office/drawing/2014/main" id="{C082B679-0BC3-3549-8E75-3501CF5AC1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54" name="Rectangle 150">
            <a:extLst>
              <a:ext uri="{FF2B5EF4-FFF2-40B4-BE49-F238E27FC236}">
                <a16:creationId xmlns:a16="http://schemas.microsoft.com/office/drawing/2014/main" id="{20BB2B1F-0F23-0E40-A4AD-4292650C3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55" name="Freeform 151">
            <a:extLst>
              <a:ext uri="{FF2B5EF4-FFF2-40B4-BE49-F238E27FC236}">
                <a16:creationId xmlns:a16="http://schemas.microsoft.com/office/drawing/2014/main" id="{3DB8D51B-439C-4948-9568-0758728392BC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56" name="Freeform 152">
            <a:extLst>
              <a:ext uri="{FF2B5EF4-FFF2-40B4-BE49-F238E27FC236}">
                <a16:creationId xmlns:a16="http://schemas.microsoft.com/office/drawing/2014/main" id="{E0982324-84FB-B345-B74A-D5F61F91BC40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57" name="Freeform 153">
            <a:extLst>
              <a:ext uri="{FF2B5EF4-FFF2-40B4-BE49-F238E27FC236}">
                <a16:creationId xmlns:a16="http://schemas.microsoft.com/office/drawing/2014/main" id="{2830CE4D-4FBD-EB48-9208-3504A1A1C343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58" name="Freeform 154">
            <a:extLst>
              <a:ext uri="{FF2B5EF4-FFF2-40B4-BE49-F238E27FC236}">
                <a16:creationId xmlns:a16="http://schemas.microsoft.com/office/drawing/2014/main" id="{187581F7-CA67-744C-8582-24A2B752C9F1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59" name="Rectangle 155">
            <a:extLst>
              <a:ext uri="{FF2B5EF4-FFF2-40B4-BE49-F238E27FC236}">
                <a16:creationId xmlns:a16="http://schemas.microsoft.com/office/drawing/2014/main" id="{E1DDB799-2CA9-374A-8E2A-41070DBB3A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60" name="Freeform 156">
            <a:extLst>
              <a:ext uri="{FF2B5EF4-FFF2-40B4-BE49-F238E27FC236}">
                <a16:creationId xmlns:a16="http://schemas.microsoft.com/office/drawing/2014/main" id="{B98AE033-89F7-874B-B27F-6149A6B17F64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261" name="Freeform 157">
            <a:extLst>
              <a:ext uri="{FF2B5EF4-FFF2-40B4-BE49-F238E27FC236}">
                <a16:creationId xmlns:a16="http://schemas.microsoft.com/office/drawing/2014/main" id="{6839CFAF-77B4-854F-B6A3-68A46C41ABCC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62" name="Freeform 160">
            <a:extLst>
              <a:ext uri="{FF2B5EF4-FFF2-40B4-BE49-F238E27FC236}">
                <a16:creationId xmlns:a16="http://schemas.microsoft.com/office/drawing/2014/main" id="{64D935C6-E6F1-554D-985F-28FB1584EA7D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263" name="Freeform 161">
            <a:extLst>
              <a:ext uri="{FF2B5EF4-FFF2-40B4-BE49-F238E27FC236}">
                <a16:creationId xmlns:a16="http://schemas.microsoft.com/office/drawing/2014/main" id="{5301ADAA-63D8-E84E-BB8C-37EEAFAB37EF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64" name="Freeform 166">
            <a:extLst>
              <a:ext uri="{FF2B5EF4-FFF2-40B4-BE49-F238E27FC236}">
                <a16:creationId xmlns:a16="http://schemas.microsoft.com/office/drawing/2014/main" id="{DD4040BC-D1F1-2F43-9740-DD72070321E8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265" name="Freeform 167">
            <a:extLst>
              <a:ext uri="{FF2B5EF4-FFF2-40B4-BE49-F238E27FC236}">
                <a16:creationId xmlns:a16="http://schemas.microsoft.com/office/drawing/2014/main" id="{CCD5E023-EFE9-A44C-AA28-456BA9C8918A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66" name="Freeform 168">
            <a:extLst>
              <a:ext uri="{FF2B5EF4-FFF2-40B4-BE49-F238E27FC236}">
                <a16:creationId xmlns:a16="http://schemas.microsoft.com/office/drawing/2014/main" id="{5FCB4A5C-4C5F-064B-89D1-17E3258A1042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267" name="Freeform 169">
            <a:extLst>
              <a:ext uri="{FF2B5EF4-FFF2-40B4-BE49-F238E27FC236}">
                <a16:creationId xmlns:a16="http://schemas.microsoft.com/office/drawing/2014/main" id="{131CE372-0A33-B847-A3B4-C2B4C9248969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68" name="Freeform 170">
            <a:extLst>
              <a:ext uri="{FF2B5EF4-FFF2-40B4-BE49-F238E27FC236}">
                <a16:creationId xmlns:a16="http://schemas.microsoft.com/office/drawing/2014/main" id="{F722ECAB-7BCE-9743-B473-F408A4A930CE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269" name="Freeform 171">
            <a:extLst>
              <a:ext uri="{FF2B5EF4-FFF2-40B4-BE49-F238E27FC236}">
                <a16:creationId xmlns:a16="http://schemas.microsoft.com/office/drawing/2014/main" id="{3E1425D4-4404-8849-A2AD-0A6916F1E01F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70" name="Freeform 172">
            <a:extLst>
              <a:ext uri="{FF2B5EF4-FFF2-40B4-BE49-F238E27FC236}">
                <a16:creationId xmlns:a16="http://schemas.microsoft.com/office/drawing/2014/main" id="{A6370C60-6FE3-DE4B-B9D6-D9F519C6CA41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271" name="Freeform 173">
            <a:extLst>
              <a:ext uri="{FF2B5EF4-FFF2-40B4-BE49-F238E27FC236}">
                <a16:creationId xmlns:a16="http://schemas.microsoft.com/office/drawing/2014/main" id="{78948762-8C18-AA4A-A8BC-2EA7C5E8EE10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72" name="Oval 175">
            <a:extLst>
              <a:ext uri="{FF2B5EF4-FFF2-40B4-BE49-F238E27FC236}">
                <a16:creationId xmlns:a16="http://schemas.microsoft.com/office/drawing/2014/main" id="{6CED9BB1-4D8E-4942-B27C-73CDBB350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273" name="Oval 177">
            <a:extLst>
              <a:ext uri="{FF2B5EF4-FFF2-40B4-BE49-F238E27FC236}">
                <a16:creationId xmlns:a16="http://schemas.microsoft.com/office/drawing/2014/main" id="{45FACAA0-F0D9-E941-8BC5-EB6651FA7B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274" name="Rectangle 178">
            <a:extLst>
              <a:ext uri="{FF2B5EF4-FFF2-40B4-BE49-F238E27FC236}">
                <a16:creationId xmlns:a16="http://schemas.microsoft.com/office/drawing/2014/main" id="{CB5C4CF1-C126-5C46-93C6-B9952E228B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75" name="Title 1">
            <a:extLst>
              <a:ext uri="{FF2B5EF4-FFF2-40B4-BE49-F238E27FC236}">
                <a16:creationId xmlns:a16="http://schemas.microsoft.com/office/drawing/2014/main" id="{28983B3E-8ECC-A54D-A261-B02A7C881DD9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91276" name="Rectangle 149">
            <a:extLst>
              <a:ext uri="{FF2B5EF4-FFF2-40B4-BE49-F238E27FC236}">
                <a16:creationId xmlns:a16="http://schemas.microsoft.com/office/drawing/2014/main" id="{9FB7124E-4EF8-2543-991D-73C3091BC4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4425" y="2994025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277" name="Rectangle 129">
            <a:extLst>
              <a:ext uri="{FF2B5EF4-FFF2-40B4-BE49-F238E27FC236}">
                <a16:creationId xmlns:a16="http://schemas.microsoft.com/office/drawing/2014/main" id="{00CC71DB-5F1A-0647-AC7C-C7FE124D7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1278" name="TextBox 1">
            <a:extLst>
              <a:ext uri="{FF2B5EF4-FFF2-40B4-BE49-F238E27FC236}">
                <a16:creationId xmlns:a16="http://schemas.microsoft.com/office/drawing/2014/main" id="{9A9E4839-BB91-B14D-BD5D-CCFFE039D9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1279" name="TextBox 152">
            <a:extLst>
              <a:ext uri="{FF2B5EF4-FFF2-40B4-BE49-F238E27FC236}">
                <a16:creationId xmlns:a16="http://schemas.microsoft.com/office/drawing/2014/main" id="{A35E50B0-940E-024E-8113-8620144189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3500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1280" name="TextBox 155">
            <a:extLst>
              <a:ext uri="{FF2B5EF4-FFF2-40B4-BE49-F238E27FC236}">
                <a16:creationId xmlns:a16="http://schemas.microsoft.com/office/drawing/2014/main" id="{D2D04852-F9C2-2440-92F5-D47DDE8947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1281" name="TextBox 156">
            <a:extLst>
              <a:ext uri="{FF2B5EF4-FFF2-40B4-BE49-F238E27FC236}">
                <a16:creationId xmlns:a16="http://schemas.microsoft.com/office/drawing/2014/main" id="{689514A9-6F56-504B-AD63-F1C2A8E427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1282" name="TextBox 157">
            <a:extLst>
              <a:ext uri="{FF2B5EF4-FFF2-40B4-BE49-F238E27FC236}">
                <a16:creationId xmlns:a16="http://schemas.microsoft.com/office/drawing/2014/main" id="{58D6F750-5DF8-814D-9877-C41AE82AC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5" y="706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1283" name="TextBox 158">
            <a:extLst>
              <a:ext uri="{FF2B5EF4-FFF2-40B4-BE49-F238E27FC236}">
                <a16:creationId xmlns:a16="http://schemas.microsoft.com/office/drawing/2014/main" id="{82AE2BD5-E6C8-B347-8FFD-0437493A62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1284" name="Rectangle 9">
            <a:extLst>
              <a:ext uri="{FF2B5EF4-FFF2-40B4-BE49-F238E27FC236}">
                <a16:creationId xmlns:a16="http://schemas.microsoft.com/office/drawing/2014/main" id="{6D3E40C5-B9C6-334A-8DA0-EB012DDF59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7064" y="1549401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285" name="Rectangle 9">
            <a:extLst>
              <a:ext uri="{FF2B5EF4-FFF2-40B4-BE49-F238E27FC236}">
                <a16:creationId xmlns:a16="http://schemas.microsoft.com/office/drawing/2014/main" id="{ECF7478A-69B9-0045-910C-3B1199720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2057400"/>
            <a:ext cx="593725" cy="24288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286" name="TextBox 161">
            <a:extLst>
              <a:ext uri="{FF2B5EF4-FFF2-40B4-BE49-F238E27FC236}">
                <a16:creationId xmlns:a16="http://schemas.microsoft.com/office/drawing/2014/main" id="{B1B23D02-85D0-0441-BAD2-64B41F6C93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9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1287" name="TextBox 162">
            <a:extLst>
              <a:ext uri="{FF2B5EF4-FFF2-40B4-BE49-F238E27FC236}">
                <a16:creationId xmlns:a16="http://schemas.microsoft.com/office/drawing/2014/main" id="{7B95B34D-86C1-BD4F-B04D-3A16B87892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1288" name="Freeform 158">
            <a:extLst>
              <a:ext uri="{FF2B5EF4-FFF2-40B4-BE49-F238E27FC236}">
                <a16:creationId xmlns:a16="http://schemas.microsoft.com/office/drawing/2014/main" id="{065715F5-A70D-CA47-A8BC-F648AA9A02B9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289" name="Freeform 159">
            <a:extLst>
              <a:ext uri="{FF2B5EF4-FFF2-40B4-BE49-F238E27FC236}">
                <a16:creationId xmlns:a16="http://schemas.microsoft.com/office/drawing/2014/main" id="{89B1BEE6-DCC1-3447-B02C-CD7712F76726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290" name="TextBox 166">
            <a:extLst>
              <a:ext uri="{FF2B5EF4-FFF2-40B4-BE49-F238E27FC236}">
                <a16:creationId xmlns:a16="http://schemas.microsoft.com/office/drawing/2014/main" id="{C39161C5-3FEB-A049-A5C5-1748F2844F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1" y="4313238"/>
            <a:ext cx="39290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But these zeros loop around ...</a:t>
            </a:r>
          </a:p>
        </p:txBody>
      </p:sp>
      <p:sp>
        <p:nvSpPr>
          <p:cNvPr id="91291" name="TextBox 153">
            <a:extLst>
              <a:ext uri="{FF2B5EF4-FFF2-40B4-BE49-F238E27FC236}">
                <a16:creationId xmlns:a16="http://schemas.microsoft.com/office/drawing/2014/main" id="{FED6347E-289A-F44D-9556-BBBA8CED3D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0064" y="49482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1292" name="TextBox 168">
            <a:extLst>
              <a:ext uri="{FF2B5EF4-FFF2-40B4-BE49-F238E27FC236}">
                <a16:creationId xmlns:a16="http://schemas.microsoft.com/office/drawing/2014/main" id="{4850C666-AC0A-0A48-B067-0637077E13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0064" y="5661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Line 31">
            <a:extLst>
              <a:ext uri="{FF2B5EF4-FFF2-40B4-BE49-F238E27FC236}">
                <a16:creationId xmlns:a16="http://schemas.microsoft.com/office/drawing/2014/main" id="{F075F426-95B1-1740-9120-3069D986E17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62" name="Line 32">
            <a:extLst>
              <a:ext uri="{FF2B5EF4-FFF2-40B4-BE49-F238E27FC236}">
                <a16:creationId xmlns:a16="http://schemas.microsoft.com/office/drawing/2014/main" id="{189A6CED-2E5B-F541-8DD8-80774BC5EAB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63" name="Line 33">
            <a:extLst>
              <a:ext uri="{FF2B5EF4-FFF2-40B4-BE49-F238E27FC236}">
                <a16:creationId xmlns:a16="http://schemas.microsoft.com/office/drawing/2014/main" id="{D2F64EF9-73EA-D84F-B154-3CE895D29E2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64" name="Line 34">
            <a:extLst>
              <a:ext uri="{FF2B5EF4-FFF2-40B4-BE49-F238E27FC236}">
                <a16:creationId xmlns:a16="http://schemas.microsoft.com/office/drawing/2014/main" id="{7C80C239-CB11-3742-B0FC-9DB0282348A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65" name="Line 35">
            <a:extLst>
              <a:ext uri="{FF2B5EF4-FFF2-40B4-BE49-F238E27FC236}">
                <a16:creationId xmlns:a16="http://schemas.microsoft.com/office/drawing/2014/main" id="{19B27385-55CB-A247-894D-7AD1310006A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66" name="Line 36">
            <a:extLst>
              <a:ext uri="{FF2B5EF4-FFF2-40B4-BE49-F238E27FC236}">
                <a16:creationId xmlns:a16="http://schemas.microsoft.com/office/drawing/2014/main" id="{C737E61D-8F1D-924E-B40F-8DE93BDB8D1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67" name="Line 37">
            <a:extLst>
              <a:ext uri="{FF2B5EF4-FFF2-40B4-BE49-F238E27FC236}">
                <a16:creationId xmlns:a16="http://schemas.microsoft.com/office/drawing/2014/main" id="{0AEC3277-17E5-2B4A-A2FF-1B6FA7F4CB6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68" name="Line 38">
            <a:extLst>
              <a:ext uri="{FF2B5EF4-FFF2-40B4-BE49-F238E27FC236}">
                <a16:creationId xmlns:a16="http://schemas.microsoft.com/office/drawing/2014/main" id="{B0B62948-172A-D541-8A4A-88F1D61A4E9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69" name="Line 39">
            <a:extLst>
              <a:ext uri="{FF2B5EF4-FFF2-40B4-BE49-F238E27FC236}">
                <a16:creationId xmlns:a16="http://schemas.microsoft.com/office/drawing/2014/main" id="{90CB2E9A-FE71-E347-A269-3A8C6C24C57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0" name="Line 40">
            <a:extLst>
              <a:ext uri="{FF2B5EF4-FFF2-40B4-BE49-F238E27FC236}">
                <a16:creationId xmlns:a16="http://schemas.microsoft.com/office/drawing/2014/main" id="{6FB5173F-C2C3-F942-A8AB-1EDA25D9E3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1" name="Line 42">
            <a:extLst>
              <a:ext uri="{FF2B5EF4-FFF2-40B4-BE49-F238E27FC236}">
                <a16:creationId xmlns:a16="http://schemas.microsoft.com/office/drawing/2014/main" id="{01996858-E771-7B41-A4BC-FFD260EE677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2" name="Freeform 43">
            <a:extLst>
              <a:ext uri="{FF2B5EF4-FFF2-40B4-BE49-F238E27FC236}">
                <a16:creationId xmlns:a16="http://schemas.microsoft.com/office/drawing/2014/main" id="{C67BC6E0-E5E2-5B4A-81CA-532E896AA2DD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3" name="Freeform 44">
            <a:extLst>
              <a:ext uri="{FF2B5EF4-FFF2-40B4-BE49-F238E27FC236}">
                <a16:creationId xmlns:a16="http://schemas.microsoft.com/office/drawing/2014/main" id="{0691BB10-C4F0-4247-947B-FA79A97D18F8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4" name="Freeform 45">
            <a:extLst>
              <a:ext uri="{FF2B5EF4-FFF2-40B4-BE49-F238E27FC236}">
                <a16:creationId xmlns:a16="http://schemas.microsoft.com/office/drawing/2014/main" id="{92B7E8B7-0D6C-0145-905B-1CD102F65B1C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5" name="Freeform 46">
            <a:extLst>
              <a:ext uri="{FF2B5EF4-FFF2-40B4-BE49-F238E27FC236}">
                <a16:creationId xmlns:a16="http://schemas.microsoft.com/office/drawing/2014/main" id="{92A73ABB-71FB-F04E-83FF-7D733CAC9C50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6" name="Line 47">
            <a:extLst>
              <a:ext uri="{FF2B5EF4-FFF2-40B4-BE49-F238E27FC236}">
                <a16:creationId xmlns:a16="http://schemas.microsoft.com/office/drawing/2014/main" id="{2CEC9E12-DC9D-AE4C-87D0-CB8DEBEC6F6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7" name="Line 48">
            <a:extLst>
              <a:ext uri="{FF2B5EF4-FFF2-40B4-BE49-F238E27FC236}">
                <a16:creationId xmlns:a16="http://schemas.microsoft.com/office/drawing/2014/main" id="{2D498D3C-9BA8-5148-B09A-39E58C07875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8" name="Freeform 49">
            <a:extLst>
              <a:ext uri="{FF2B5EF4-FFF2-40B4-BE49-F238E27FC236}">
                <a16:creationId xmlns:a16="http://schemas.microsoft.com/office/drawing/2014/main" id="{FCED6D52-701A-574D-B4AE-630773DDEC81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9" name="Freeform 50">
            <a:extLst>
              <a:ext uri="{FF2B5EF4-FFF2-40B4-BE49-F238E27FC236}">
                <a16:creationId xmlns:a16="http://schemas.microsoft.com/office/drawing/2014/main" id="{9AD13F01-DE8D-AD4E-83CC-0B69E6A1818E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80" name="Freeform 51">
            <a:extLst>
              <a:ext uri="{FF2B5EF4-FFF2-40B4-BE49-F238E27FC236}">
                <a16:creationId xmlns:a16="http://schemas.microsoft.com/office/drawing/2014/main" id="{29098E0A-CDA5-0B48-AE23-ABB934043C3C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81" name="Freeform 52">
            <a:extLst>
              <a:ext uri="{FF2B5EF4-FFF2-40B4-BE49-F238E27FC236}">
                <a16:creationId xmlns:a16="http://schemas.microsoft.com/office/drawing/2014/main" id="{11432A76-52ED-F942-B572-EDA316570683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82" name="Line 53">
            <a:extLst>
              <a:ext uri="{FF2B5EF4-FFF2-40B4-BE49-F238E27FC236}">
                <a16:creationId xmlns:a16="http://schemas.microsoft.com/office/drawing/2014/main" id="{FD1424B1-C948-764F-B27C-3E3F45F322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83" name="Line 54">
            <a:extLst>
              <a:ext uri="{FF2B5EF4-FFF2-40B4-BE49-F238E27FC236}">
                <a16:creationId xmlns:a16="http://schemas.microsoft.com/office/drawing/2014/main" id="{3BC10554-2EDF-514B-A2FF-334615E4B5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84" name="Freeform 55">
            <a:extLst>
              <a:ext uri="{FF2B5EF4-FFF2-40B4-BE49-F238E27FC236}">
                <a16:creationId xmlns:a16="http://schemas.microsoft.com/office/drawing/2014/main" id="{5F391782-4B56-E945-A7BF-5732F44948B1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85" name="Freeform 56">
            <a:extLst>
              <a:ext uri="{FF2B5EF4-FFF2-40B4-BE49-F238E27FC236}">
                <a16:creationId xmlns:a16="http://schemas.microsoft.com/office/drawing/2014/main" id="{E300A443-BDA0-A74F-8228-7802A1EDD1E8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86" name="Freeform 57">
            <a:extLst>
              <a:ext uri="{FF2B5EF4-FFF2-40B4-BE49-F238E27FC236}">
                <a16:creationId xmlns:a16="http://schemas.microsoft.com/office/drawing/2014/main" id="{286C92FF-14D1-B046-9106-DBE7A5293643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187" name="Oval 58">
            <a:extLst>
              <a:ext uri="{FF2B5EF4-FFF2-40B4-BE49-F238E27FC236}">
                <a16:creationId xmlns:a16="http://schemas.microsoft.com/office/drawing/2014/main" id="{EF9AE6CF-91A1-A444-96A1-E861A6830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188" name="Freeform 59">
            <a:extLst>
              <a:ext uri="{FF2B5EF4-FFF2-40B4-BE49-F238E27FC236}">
                <a16:creationId xmlns:a16="http://schemas.microsoft.com/office/drawing/2014/main" id="{CD223A81-6638-1249-953A-666F8FDBC844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189" name="Oval 60">
            <a:extLst>
              <a:ext uri="{FF2B5EF4-FFF2-40B4-BE49-F238E27FC236}">
                <a16:creationId xmlns:a16="http://schemas.microsoft.com/office/drawing/2014/main" id="{0E2CE34F-24B6-9E41-BC65-BBA06243F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190" name="Line 61">
            <a:extLst>
              <a:ext uri="{FF2B5EF4-FFF2-40B4-BE49-F238E27FC236}">
                <a16:creationId xmlns:a16="http://schemas.microsoft.com/office/drawing/2014/main" id="{CE4BAC1C-8799-C744-ACC4-54A0A94EA7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91" name="Line 62">
            <a:extLst>
              <a:ext uri="{FF2B5EF4-FFF2-40B4-BE49-F238E27FC236}">
                <a16:creationId xmlns:a16="http://schemas.microsoft.com/office/drawing/2014/main" id="{91AB72C6-FCC5-5C44-B540-BF0FA211D5B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92" name="Line 63">
            <a:extLst>
              <a:ext uri="{FF2B5EF4-FFF2-40B4-BE49-F238E27FC236}">
                <a16:creationId xmlns:a16="http://schemas.microsoft.com/office/drawing/2014/main" id="{AAC1B649-E5CD-9A41-B813-8027F9C458C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93" name="Line 64">
            <a:extLst>
              <a:ext uri="{FF2B5EF4-FFF2-40B4-BE49-F238E27FC236}">
                <a16:creationId xmlns:a16="http://schemas.microsoft.com/office/drawing/2014/main" id="{6712DA7B-267E-2F48-A064-E7CD4DB6D3E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94" name="Rectangle 65">
            <a:extLst>
              <a:ext uri="{FF2B5EF4-FFF2-40B4-BE49-F238E27FC236}">
                <a16:creationId xmlns:a16="http://schemas.microsoft.com/office/drawing/2014/main" id="{12E3C9E9-D7F4-4041-9D98-68BC42D94D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2195" name="Rectangle 66">
            <a:extLst>
              <a:ext uri="{FF2B5EF4-FFF2-40B4-BE49-F238E27FC236}">
                <a16:creationId xmlns:a16="http://schemas.microsoft.com/office/drawing/2014/main" id="{CEEBBE42-9732-9D41-94F1-B772AF0E5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2196" name="Rectangle 67">
            <a:extLst>
              <a:ext uri="{FF2B5EF4-FFF2-40B4-BE49-F238E27FC236}">
                <a16:creationId xmlns:a16="http://schemas.microsoft.com/office/drawing/2014/main" id="{D876E417-C21B-F542-837F-9CDC9E88A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2197" name="Rectangle 68">
            <a:extLst>
              <a:ext uri="{FF2B5EF4-FFF2-40B4-BE49-F238E27FC236}">
                <a16:creationId xmlns:a16="http://schemas.microsoft.com/office/drawing/2014/main" id="{910D8284-A3E0-AA46-9A36-AB6B201F8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198" name="Rectangle 69">
            <a:extLst>
              <a:ext uri="{FF2B5EF4-FFF2-40B4-BE49-F238E27FC236}">
                <a16:creationId xmlns:a16="http://schemas.microsoft.com/office/drawing/2014/main" id="{47A84ADE-B86A-AD46-89B3-EC1F9A7A1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199" name="Rectangle 70">
            <a:extLst>
              <a:ext uri="{FF2B5EF4-FFF2-40B4-BE49-F238E27FC236}">
                <a16:creationId xmlns:a16="http://schemas.microsoft.com/office/drawing/2014/main" id="{6E858749-7B06-EC41-9731-E517DD8602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00" name="Rectangle 71">
            <a:extLst>
              <a:ext uri="{FF2B5EF4-FFF2-40B4-BE49-F238E27FC236}">
                <a16:creationId xmlns:a16="http://schemas.microsoft.com/office/drawing/2014/main" id="{3AE69178-4FBF-A64E-813B-22DFB743F8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01" name="Rectangle 72">
            <a:extLst>
              <a:ext uri="{FF2B5EF4-FFF2-40B4-BE49-F238E27FC236}">
                <a16:creationId xmlns:a16="http://schemas.microsoft.com/office/drawing/2014/main" id="{5B5A6D98-642C-404C-811F-CCFDC0494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02" name="Rectangle 73">
            <a:extLst>
              <a:ext uri="{FF2B5EF4-FFF2-40B4-BE49-F238E27FC236}">
                <a16:creationId xmlns:a16="http://schemas.microsoft.com/office/drawing/2014/main" id="{0A9ADDFA-9D0C-A14C-A13B-1B497F961A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03" name="Rectangle 74">
            <a:extLst>
              <a:ext uri="{FF2B5EF4-FFF2-40B4-BE49-F238E27FC236}">
                <a16:creationId xmlns:a16="http://schemas.microsoft.com/office/drawing/2014/main" id="{39996711-9E64-BD4E-B332-B636BAEF3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04" name="Rectangle 75">
            <a:extLst>
              <a:ext uri="{FF2B5EF4-FFF2-40B4-BE49-F238E27FC236}">
                <a16:creationId xmlns:a16="http://schemas.microsoft.com/office/drawing/2014/main" id="{8D24E2CA-B25C-6D4D-B68B-5FAA64AA9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05" name="Rectangle 76">
            <a:extLst>
              <a:ext uri="{FF2B5EF4-FFF2-40B4-BE49-F238E27FC236}">
                <a16:creationId xmlns:a16="http://schemas.microsoft.com/office/drawing/2014/main" id="{3C403FCE-C279-EC44-B9A6-14AAD7498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06" name="Rectangle 77">
            <a:extLst>
              <a:ext uri="{FF2B5EF4-FFF2-40B4-BE49-F238E27FC236}">
                <a16:creationId xmlns:a16="http://schemas.microsoft.com/office/drawing/2014/main" id="{0A31AA75-7E32-0E43-8A03-1B399793F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07" name="Rectangle 78">
            <a:extLst>
              <a:ext uri="{FF2B5EF4-FFF2-40B4-BE49-F238E27FC236}">
                <a16:creationId xmlns:a16="http://schemas.microsoft.com/office/drawing/2014/main" id="{E5AC401A-4DCD-104B-8E2F-61C8C4D3E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08" name="Rectangle 79">
            <a:extLst>
              <a:ext uri="{FF2B5EF4-FFF2-40B4-BE49-F238E27FC236}">
                <a16:creationId xmlns:a16="http://schemas.microsoft.com/office/drawing/2014/main" id="{70EA81D5-E937-774E-82CA-B93B22F6C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09" name="Rectangle 80">
            <a:extLst>
              <a:ext uri="{FF2B5EF4-FFF2-40B4-BE49-F238E27FC236}">
                <a16:creationId xmlns:a16="http://schemas.microsoft.com/office/drawing/2014/main" id="{A0AB8FEA-25FD-A049-81C3-D38BF996B0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10" name="Rectangle 81">
            <a:extLst>
              <a:ext uri="{FF2B5EF4-FFF2-40B4-BE49-F238E27FC236}">
                <a16:creationId xmlns:a16="http://schemas.microsoft.com/office/drawing/2014/main" id="{8BE7F1AB-1CC3-AD41-B598-163F2741F9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11" name="Rectangle 82">
            <a:extLst>
              <a:ext uri="{FF2B5EF4-FFF2-40B4-BE49-F238E27FC236}">
                <a16:creationId xmlns:a16="http://schemas.microsoft.com/office/drawing/2014/main" id="{5840B8C3-678E-4049-9A0F-4A388BB8F5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12" name="Rectangle 83">
            <a:extLst>
              <a:ext uri="{FF2B5EF4-FFF2-40B4-BE49-F238E27FC236}">
                <a16:creationId xmlns:a16="http://schemas.microsoft.com/office/drawing/2014/main" id="{B7A1AD2F-123A-4241-81F7-B8B717A88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13" name="Rectangle 84">
            <a:extLst>
              <a:ext uri="{FF2B5EF4-FFF2-40B4-BE49-F238E27FC236}">
                <a16:creationId xmlns:a16="http://schemas.microsoft.com/office/drawing/2014/main" id="{7931741E-DC3B-C34A-A5FE-7A78E9328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14" name="Rectangle 85">
            <a:extLst>
              <a:ext uri="{FF2B5EF4-FFF2-40B4-BE49-F238E27FC236}">
                <a16:creationId xmlns:a16="http://schemas.microsoft.com/office/drawing/2014/main" id="{92778559-B02E-FE4D-A626-C49E83407F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15" name="Rectangle 86">
            <a:extLst>
              <a:ext uri="{FF2B5EF4-FFF2-40B4-BE49-F238E27FC236}">
                <a16:creationId xmlns:a16="http://schemas.microsoft.com/office/drawing/2014/main" id="{F5B5CB41-414F-804B-A2BF-4BA85FE78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16" name="Freeform 87">
            <a:extLst>
              <a:ext uri="{FF2B5EF4-FFF2-40B4-BE49-F238E27FC236}">
                <a16:creationId xmlns:a16="http://schemas.microsoft.com/office/drawing/2014/main" id="{40073578-F543-094B-A777-8233DF6E18DB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17" name="Line 88">
            <a:extLst>
              <a:ext uri="{FF2B5EF4-FFF2-40B4-BE49-F238E27FC236}">
                <a16:creationId xmlns:a16="http://schemas.microsoft.com/office/drawing/2014/main" id="{45231859-748F-FE49-9062-6E3D4E6FFB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18" name="Freeform 89">
            <a:extLst>
              <a:ext uri="{FF2B5EF4-FFF2-40B4-BE49-F238E27FC236}">
                <a16:creationId xmlns:a16="http://schemas.microsoft.com/office/drawing/2014/main" id="{B3606820-0FB7-1244-B7BF-03AD68F394C8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19" name="Line 90">
            <a:extLst>
              <a:ext uri="{FF2B5EF4-FFF2-40B4-BE49-F238E27FC236}">
                <a16:creationId xmlns:a16="http://schemas.microsoft.com/office/drawing/2014/main" id="{7907F8E2-37A3-B64B-80A3-7533EC6097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20" name="Freeform 91">
            <a:extLst>
              <a:ext uri="{FF2B5EF4-FFF2-40B4-BE49-F238E27FC236}">
                <a16:creationId xmlns:a16="http://schemas.microsoft.com/office/drawing/2014/main" id="{E225A0A8-2273-2A41-8314-22DF17A27092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21" name="Line 92">
            <a:extLst>
              <a:ext uri="{FF2B5EF4-FFF2-40B4-BE49-F238E27FC236}">
                <a16:creationId xmlns:a16="http://schemas.microsoft.com/office/drawing/2014/main" id="{9AD825AA-DEC7-F14A-BC96-D3DE1B45F5BD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22" name="Freeform 93">
            <a:extLst>
              <a:ext uri="{FF2B5EF4-FFF2-40B4-BE49-F238E27FC236}">
                <a16:creationId xmlns:a16="http://schemas.microsoft.com/office/drawing/2014/main" id="{8C760E97-D40A-184A-B784-3875FC4129ED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23" name="Line 94">
            <a:extLst>
              <a:ext uri="{FF2B5EF4-FFF2-40B4-BE49-F238E27FC236}">
                <a16:creationId xmlns:a16="http://schemas.microsoft.com/office/drawing/2014/main" id="{A47CC016-AE5B-804F-BC11-D0ED18A508C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24" name="Freeform 95">
            <a:extLst>
              <a:ext uri="{FF2B5EF4-FFF2-40B4-BE49-F238E27FC236}">
                <a16:creationId xmlns:a16="http://schemas.microsoft.com/office/drawing/2014/main" id="{626A5974-F805-E04C-B2E6-84FCAFDBCDE8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25" name="Line 96">
            <a:extLst>
              <a:ext uri="{FF2B5EF4-FFF2-40B4-BE49-F238E27FC236}">
                <a16:creationId xmlns:a16="http://schemas.microsoft.com/office/drawing/2014/main" id="{845665EC-000E-0341-85EC-9FFF554183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26" name="Freeform 97">
            <a:extLst>
              <a:ext uri="{FF2B5EF4-FFF2-40B4-BE49-F238E27FC236}">
                <a16:creationId xmlns:a16="http://schemas.microsoft.com/office/drawing/2014/main" id="{F7A8D263-C91C-F74F-A7C7-F814489CD9A7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27" name="Line 98">
            <a:extLst>
              <a:ext uri="{FF2B5EF4-FFF2-40B4-BE49-F238E27FC236}">
                <a16:creationId xmlns:a16="http://schemas.microsoft.com/office/drawing/2014/main" id="{C4CA6A7B-EE6F-5343-84A5-51C1E7A9D14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28" name="Freeform 99">
            <a:extLst>
              <a:ext uri="{FF2B5EF4-FFF2-40B4-BE49-F238E27FC236}">
                <a16:creationId xmlns:a16="http://schemas.microsoft.com/office/drawing/2014/main" id="{D434CC28-2B97-6D4F-BF97-B6C30066355A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29" name="Line 100">
            <a:extLst>
              <a:ext uri="{FF2B5EF4-FFF2-40B4-BE49-F238E27FC236}">
                <a16:creationId xmlns:a16="http://schemas.microsoft.com/office/drawing/2014/main" id="{AF63D5E4-4723-284D-A47B-960A52DDC7A9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30" name="Freeform 101">
            <a:extLst>
              <a:ext uri="{FF2B5EF4-FFF2-40B4-BE49-F238E27FC236}">
                <a16:creationId xmlns:a16="http://schemas.microsoft.com/office/drawing/2014/main" id="{16B1C521-FCD3-3B42-8264-1AAB955F760F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31" name="Line 102">
            <a:extLst>
              <a:ext uri="{FF2B5EF4-FFF2-40B4-BE49-F238E27FC236}">
                <a16:creationId xmlns:a16="http://schemas.microsoft.com/office/drawing/2014/main" id="{45A25E0D-0EF2-BD44-BF33-358AD3DF3949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32" name="Rectangle 103">
            <a:extLst>
              <a:ext uri="{FF2B5EF4-FFF2-40B4-BE49-F238E27FC236}">
                <a16:creationId xmlns:a16="http://schemas.microsoft.com/office/drawing/2014/main" id="{59F58E16-5231-BC45-B446-AA8BB3604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233" name="Rectangle 104">
            <a:extLst>
              <a:ext uri="{FF2B5EF4-FFF2-40B4-BE49-F238E27FC236}">
                <a16:creationId xmlns:a16="http://schemas.microsoft.com/office/drawing/2014/main" id="{E5E34017-0166-9E42-A222-792C9DFE63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234" name="Freeform 105">
            <a:extLst>
              <a:ext uri="{FF2B5EF4-FFF2-40B4-BE49-F238E27FC236}">
                <a16:creationId xmlns:a16="http://schemas.microsoft.com/office/drawing/2014/main" id="{FA783EDD-934B-934E-9808-FD6D1B0D153C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35" name="Line 106">
            <a:extLst>
              <a:ext uri="{FF2B5EF4-FFF2-40B4-BE49-F238E27FC236}">
                <a16:creationId xmlns:a16="http://schemas.microsoft.com/office/drawing/2014/main" id="{5FD0CE1A-CFC9-B043-B0C8-5A79DFC9E0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36" name="Rectangle 107">
            <a:extLst>
              <a:ext uri="{FF2B5EF4-FFF2-40B4-BE49-F238E27FC236}">
                <a16:creationId xmlns:a16="http://schemas.microsoft.com/office/drawing/2014/main" id="{C8DE0BB4-8ECF-BB49-BD4E-B386AFCC86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37" name="Rectangle 108">
            <a:extLst>
              <a:ext uri="{FF2B5EF4-FFF2-40B4-BE49-F238E27FC236}">
                <a16:creationId xmlns:a16="http://schemas.microsoft.com/office/drawing/2014/main" id="{41CA2611-780B-F445-BB2A-74778AF5A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38" name="Rectangle 109">
            <a:extLst>
              <a:ext uri="{FF2B5EF4-FFF2-40B4-BE49-F238E27FC236}">
                <a16:creationId xmlns:a16="http://schemas.microsoft.com/office/drawing/2014/main" id="{6FBC5AE2-83A1-2349-A10A-897C9393B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39" name="Rectangle 110">
            <a:extLst>
              <a:ext uri="{FF2B5EF4-FFF2-40B4-BE49-F238E27FC236}">
                <a16:creationId xmlns:a16="http://schemas.microsoft.com/office/drawing/2014/main" id="{AA57AA16-FB8D-924B-8618-5948061B4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40" name="Rectangle 111">
            <a:extLst>
              <a:ext uri="{FF2B5EF4-FFF2-40B4-BE49-F238E27FC236}">
                <a16:creationId xmlns:a16="http://schemas.microsoft.com/office/drawing/2014/main" id="{A4C2211F-F992-2C4A-8915-D93B6473F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41" name="Rectangle 112">
            <a:extLst>
              <a:ext uri="{FF2B5EF4-FFF2-40B4-BE49-F238E27FC236}">
                <a16:creationId xmlns:a16="http://schemas.microsoft.com/office/drawing/2014/main" id="{1FFAD246-5BC6-064F-81D1-70E7B9F06A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42" name="Rectangle 113">
            <a:extLst>
              <a:ext uri="{FF2B5EF4-FFF2-40B4-BE49-F238E27FC236}">
                <a16:creationId xmlns:a16="http://schemas.microsoft.com/office/drawing/2014/main" id="{FF13F0C0-7C21-764A-8C33-899D4047F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43" name="Rectangle 114">
            <a:extLst>
              <a:ext uri="{FF2B5EF4-FFF2-40B4-BE49-F238E27FC236}">
                <a16:creationId xmlns:a16="http://schemas.microsoft.com/office/drawing/2014/main" id="{3DF48998-6804-5446-AA42-40402C9E47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44" name="Rectangle 115">
            <a:extLst>
              <a:ext uri="{FF2B5EF4-FFF2-40B4-BE49-F238E27FC236}">
                <a16:creationId xmlns:a16="http://schemas.microsoft.com/office/drawing/2014/main" id="{34BD4CE3-EB1C-644E-8786-337ED60E3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45" name="Rectangle 116">
            <a:extLst>
              <a:ext uri="{FF2B5EF4-FFF2-40B4-BE49-F238E27FC236}">
                <a16:creationId xmlns:a16="http://schemas.microsoft.com/office/drawing/2014/main" id="{66D79CCD-3AA1-144D-9941-D43FA049D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46" name="Rectangle 117">
            <a:extLst>
              <a:ext uri="{FF2B5EF4-FFF2-40B4-BE49-F238E27FC236}">
                <a16:creationId xmlns:a16="http://schemas.microsoft.com/office/drawing/2014/main" id="{159F60D0-93C1-3743-9102-7D940814E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47" name="Rectangle 118">
            <a:extLst>
              <a:ext uri="{FF2B5EF4-FFF2-40B4-BE49-F238E27FC236}">
                <a16:creationId xmlns:a16="http://schemas.microsoft.com/office/drawing/2014/main" id="{59C84187-FF7F-224B-818F-20BD88FFCF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48" name="Rectangle 119">
            <a:extLst>
              <a:ext uri="{FF2B5EF4-FFF2-40B4-BE49-F238E27FC236}">
                <a16:creationId xmlns:a16="http://schemas.microsoft.com/office/drawing/2014/main" id="{9E3BF8DA-DCBF-BE40-919C-ABA8A7808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49" name="Rectangle 120">
            <a:extLst>
              <a:ext uri="{FF2B5EF4-FFF2-40B4-BE49-F238E27FC236}">
                <a16:creationId xmlns:a16="http://schemas.microsoft.com/office/drawing/2014/main" id="{05394A8F-173B-1448-BB23-865985DDD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50" name="Rectangle 121">
            <a:extLst>
              <a:ext uri="{FF2B5EF4-FFF2-40B4-BE49-F238E27FC236}">
                <a16:creationId xmlns:a16="http://schemas.microsoft.com/office/drawing/2014/main" id="{E16BD0E7-4E35-E94B-A502-B4709A5233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51" name="Rectangle 122">
            <a:extLst>
              <a:ext uri="{FF2B5EF4-FFF2-40B4-BE49-F238E27FC236}">
                <a16:creationId xmlns:a16="http://schemas.microsoft.com/office/drawing/2014/main" id="{4710E033-5DE4-A846-9B15-60773DABF6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52" name="Rectangle 123">
            <a:extLst>
              <a:ext uri="{FF2B5EF4-FFF2-40B4-BE49-F238E27FC236}">
                <a16:creationId xmlns:a16="http://schemas.microsoft.com/office/drawing/2014/main" id="{A1F930F7-0E6E-BF4D-A2D0-EB826D45E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53" name="Rectangle 124">
            <a:extLst>
              <a:ext uri="{FF2B5EF4-FFF2-40B4-BE49-F238E27FC236}">
                <a16:creationId xmlns:a16="http://schemas.microsoft.com/office/drawing/2014/main" id="{74472EC3-BB2C-4246-B68B-C8A5E1FF0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54" name="Rectangle 125">
            <a:extLst>
              <a:ext uri="{FF2B5EF4-FFF2-40B4-BE49-F238E27FC236}">
                <a16:creationId xmlns:a16="http://schemas.microsoft.com/office/drawing/2014/main" id="{274DC1FC-E77D-2D4E-9DA8-16D4FFB80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55" name="Rectangle 126">
            <a:extLst>
              <a:ext uri="{FF2B5EF4-FFF2-40B4-BE49-F238E27FC236}">
                <a16:creationId xmlns:a16="http://schemas.microsoft.com/office/drawing/2014/main" id="{0EC9A6E9-A4E7-C348-80A0-3B4FF4F6E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56" name="Rectangle 127">
            <a:extLst>
              <a:ext uri="{FF2B5EF4-FFF2-40B4-BE49-F238E27FC236}">
                <a16:creationId xmlns:a16="http://schemas.microsoft.com/office/drawing/2014/main" id="{E8466E65-EA7D-FC4F-9C14-CBA290A61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57" name="Rectangle 128">
            <a:extLst>
              <a:ext uri="{FF2B5EF4-FFF2-40B4-BE49-F238E27FC236}">
                <a16:creationId xmlns:a16="http://schemas.microsoft.com/office/drawing/2014/main" id="{29C3CA42-4C6C-C143-9DC0-859AC9692B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58" name="Rectangle 130">
            <a:extLst>
              <a:ext uri="{FF2B5EF4-FFF2-40B4-BE49-F238E27FC236}">
                <a16:creationId xmlns:a16="http://schemas.microsoft.com/office/drawing/2014/main" id="{C0FD5397-31B4-D54B-8776-B1CFEEF9B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59" name="Rectangle 131">
            <a:extLst>
              <a:ext uri="{FF2B5EF4-FFF2-40B4-BE49-F238E27FC236}">
                <a16:creationId xmlns:a16="http://schemas.microsoft.com/office/drawing/2014/main" id="{756EC6C4-6C8C-B44D-8802-D2842F7B1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60" name="Rectangle 132">
            <a:extLst>
              <a:ext uri="{FF2B5EF4-FFF2-40B4-BE49-F238E27FC236}">
                <a16:creationId xmlns:a16="http://schemas.microsoft.com/office/drawing/2014/main" id="{5041F937-C1C1-C24B-A7F0-969536B90F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61" name="Rectangle 133">
            <a:extLst>
              <a:ext uri="{FF2B5EF4-FFF2-40B4-BE49-F238E27FC236}">
                <a16:creationId xmlns:a16="http://schemas.microsoft.com/office/drawing/2014/main" id="{070849D8-CC8D-044F-940C-93C519E89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62" name="Rectangle 134">
            <a:extLst>
              <a:ext uri="{FF2B5EF4-FFF2-40B4-BE49-F238E27FC236}">
                <a16:creationId xmlns:a16="http://schemas.microsoft.com/office/drawing/2014/main" id="{5A5437B3-C180-F847-A749-B8C1FBE42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63" name="Rectangle 135">
            <a:extLst>
              <a:ext uri="{FF2B5EF4-FFF2-40B4-BE49-F238E27FC236}">
                <a16:creationId xmlns:a16="http://schemas.microsoft.com/office/drawing/2014/main" id="{93B9AC10-3849-5D40-9F0F-AB497AEE5E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64" name="Rectangle 136">
            <a:extLst>
              <a:ext uri="{FF2B5EF4-FFF2-40B4-BE49-F238E27FC236}">
                <a16:creationId xmlns:a16="http://schemas.microsoft.com/office/drawing/2014/main" id="{8FBD17EE-BBBC-124C-9845-D2A3AD223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65" name="Rectangle 137">
            <a:extLst>
              <a:ext uri="{FF2B5EF4-FFF2-40B4-BE49-F238E27FC236}">
                <a16:creationId xmlns:a16="http://schemas.microsoft.com/office/drawing/2014/main" id="{DC0A05CF-9B81-0940-8068-509D9FA85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66" name="Rectangle 138">
            <a:extLst>
              <a:ext uri="{FF2B5EF4-FFF2-40B4-BE49-F238E27FC236}">
                <a16:creationId xmlns:a16="http://schemas.microsoft.com/office/drawing/2014/main" id="{CFC857ED-3A0C-1043-833D-9B457AF71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67" name="Rectangle 139">
            <a:extLst>
              <a:ext uri="{FF2B5EF4-FFF2-40B4-BE49-F238E27FC236}">
                <a16:creationId xmlns:a16="http://schemas.microsoft.com/office/drawing/2014/main" id="{DF1AC6BF-1416-8946-975C-A7EFE007F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68" name="Rectangle 140">
            <a:extLst>
              <a:ext uri="{FF2B5EF4-FFF2-40B4-BE49-F238E27FC236}">
                <a16:creationId xmlns:a16="http://schemas.microsoft.com/office/drawing/2014/main" id="{2F4087A2-9BED-2F4B-A916-FBD91C9A6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69" name="Rectangle 141">
            <a:extLst>
              <a:ext uri="{FF2B5EF4-FFF2-40B4-BE49-F238E27FC236}">
                <a16:creationId xmlns:a16="http://schemas.microsoft.com/office/drawing/2014/main" id="{BC1449BA-CB15-6841-B6BD-61014DD02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70" name="Rectangle 142">
            <a:extLst>
              <a:ext uri="{FF2B5EF4-FFF2-40B4-BE49-F238E27FC236}">
                <a16:creationId xmlns:a16="http://schemas.microsoft.com/office/drawing/2014/main" id="{C3F2E0EA-6D73-164F-919A-ED42AFDAF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71" name="Rectangle 143">
            <a:extLst>
              <a:ext uri="{FF2B5EF4-FFF2-40B4-BE49-F238E27FC236}">
                <a16:creationId xmlns:a16="http://schemas.microsoft.com/office/drawing/2014/main" id="{324E964F-A6F6-544A-AFE1-94BA70AE1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72" name="Rectangle 144">
            <a:extLst>
              <a:ext uri="{FF2B5EF4-FFF2-40B4-BE49-F238E27FC236}">
                <a16:creationId xmlns:a16="http://schemas.microsoft.com/office/drawing/2014/main" id="{28A7C844-4EE2-5940-B9C1-CBA7F3DBE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73" name="Rectangle 145">
            <a:extLst>
              <a:ext uri="{FF2B5EF4-FFF2-40B4-BE49-F238E27FC236}">
                <a16:creationId xmlns:a16="http://schemas.microsoft.com/office/drawing/2014/main" id="{A2937D3B-B26A-9F4C-B6BE-894F0F84C5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74" name="Rectangle 146">
            <a:extLst>
              <a:ext uri="{FF2B5EF4-FFF2-40B4-BE49-F238E27FC236}">
                <a16:creationId xmlns:a16="http://schemas.microsoft.com/office/drawing/2014/main" id="{9CD96F71-0BB3-914D-881F-2D2FFEE2A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75" name="Rectangle 147">
            <a:extLst>
              <a:ext uri="{FF2B5EF4-FFF2-40B4-BE49-F238E27FC236}">
                <a16:creationId xmlns:a16="http://schemas.microsoft.com/office/drawing/2014/main" id="{ADC44668-CF05-3640-8B21-8C672D0C2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76" name="Rectangle 148">
            <a:extLst>
              <a:ext uri="{FF2B5EF4-FFF2-40B4-BE49-F238E27FC236}">
                <a16:creationId xmlns:a16="http://schemas.microsoft.com/office/drawing/2014/main" id="{785C5B24-88B6-574C-8987-8D2C737AE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77" name="Rectangle 149">
            <a:extLst>
              <a:ext uri="{FF2B5EF4-FFF2-40B4-BE49-F238E27FC236}">
                <a16:creationId xmlns:a16="http://schemas.microsoft.com/office/drawing/2014/main" id="{F4039D5F-4383-584B-B60E-86F39CD006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78" name="Rectangle 150">
            <a:extLst>
              <a:ext uri="{FF2B5EF4-FFF2-40B4-BE49-F238E27FC236}">
                <a16:creationId xmlns:a16="http://schemas.microsoft.com/office/drawing/2014/main" id="{2B61F0BD-97F9-2548-A3D6-B7E72A5D21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79" name="Freeform 151">
            <a:extLst>
              <a:ext uri="{FF2B5EF4-FFF2-40B4-BE49-F238E27FC236}">
                <a16:creationId xmlns:a16="http://schemas.microsoft.com/office/drawing/2014/main" id="{891AED52-9065-084C-8150-BB2D27694343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80" name="Freeform 152">
            <a:extLst>
              <a:ext uri="{FF2B5EF4-FFF2-40B4-BE49-F238E27FC236}">
                <a16:creationId xmlns:a16="http://schemas.microsoft.com/office/drawing/2014/main" id="{13EC9B93-C064-1749-83B1-D0AD581A6694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81" name="Freeform 153">
            <a:extLst>
              <a:ext uri="{FF2B5EF4-FFF2-40B4-BE49-F238E27FC236}">
                <a16:creationId xmlns:a16="http://schemas.microsoft.com/office/drawing/2014/main" id="{76373E0F-45E7-A647-823A-370403732FCF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82" name="Freeform 154">
            <a:extLst>
              <a:ext uri="{FF2B5EF4-FFF2-40B4-BE49-F238E27FC236}">
                <a16:creationId xmlns:a16="http://schemas.microsoft.com/office/drawing/2014/main" id="{F849A90C-894F-FB4C-BBAB-6C50553E909E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83" name="Rectangle 155">
            <a:extLst>
              <a:ext uri="{FF2B5EF4-FFF2-40B4-BE49-F238E27FC236}">
                <a16:creationId xmlns:a16="http://schemas.microsoft.com/office/drawing/2014/main" id="{9F41A0B2-6C83-4C45-A779-2C8824F8C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84" name="Freeform 156">
            <a:extLst>
              <a:ext uri="{FF2B5EF4-FFF2-40B4-BE49-F238E27FC236}">
                <a16:creationId xmlns:a16="http://schemas.microsoft.com/office/drawing/2014/main" id="{AC09BACD-A0FA-774D-845E-3240FAFC7630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85" name="Freeform 157">
            <a:extLst>
              <a:ext uri="{FF2B5EF4-FFF2-40B4-BE49-F238E27FC236}">
                <a16:creationId xmlns:a16="http://schemas.microsoft.com/office/drawing/2014/main" id="{06DEADAA-08C7-3941-B56D-CA2092ACEC08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86" name="Freeform 160">
            <a:extLst>
              <a:ext uri="{FF2B5EF4-FFF2-40B4-BE49-F238E27FC236}">
                <a16:creationId xmlns:a16="http://schemas.microsoft.com/office/drawing/2014/main" id="{39C1C132-E34D-1A4B-8A36-AE7962F2D364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87" name="Freeform 161">
            <a:extLst>
              <a:ext uri="{FF2B5EF4-FFF2-40B4-BE49-F238E27FC236}">
                <a16:creationId xmlns:a16="http://schemas.microsoft.com/office/drawing/2014/main" id="{B684235F-AC5B-2547-8CDA-D6E8D948337D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88" name="Freeform 166">
            <a:extLst>
              <a:ext uri="{FF2B5EF4-FFF2-40B4-BE49-F238E27FC236}">
                <a16:creationId xmlns:a16="http://schemas.microsoft.com/office/drawing/2014/main" id="{C4E6D114-6776-7A45-8721-745D44C0952E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89" name="Freeform 167">
            <a:extLst>
              <a:ext uri="{FF2B5EF4-FFF2-40B4-BE49-F238E27FC236}">
                <a16:creationId xmlns:a16="http://schemas.microsoft.com/office/drawing/2014/main" id="{9F7DF39D-36FA-3344-B1AE-6E48874AD633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90" name="Freeform 168">
            <a:extLst>
              <a:ext uri="{FF2B5EF4-FFF2-40B4-BE49-F238E27FC236}">
                <a16:creationId xmlns:a16="http://schemas.microsoft.com/office/drawing/2014/main" id="{6C21A7AA-6943-1348-AB03-DBEEF7154297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91" name="Freeform 169">
            <a:extLst>
              <a:ext uri="{FF2B5EF4-FFF2-40B4-BE49-F238E27FC236}">
                <a16:creationId xmlns:a16="http://schemas.microsoft.com/office/drawing/2014/main" id="{7179BC16-6A8E-1C49-88E6-195EED74802D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92" name="Freeform 170">
            <a:extLst>
              <a:ext uri="{FF2B5EF4-FFF2-40B4-BE49-F238E27FC236}">
                <a16:creationId xmlns:a16="http://schemas.microsoft.com/office/drawing/2014/main" id="{9C110F29-87F6-8742-9BC2-0A1187A1B5E0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93" name="Freeform 171">
            <a:extLst>
              <a:ext uri="{FF2B5EF4-FFF2-40B4-BE49-F238E27FC236}">
                <a16:creationId xmlns:a16="http://schemas.microsoft.com/office/drawing/2014/main" id="{11835B4D-6CCE-AC4B-AA4C-B9A5AA4B220A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94" name="Freeform 172">
            <a:extLst>
              <a:ext uri="{FF2B5EF4-FFF2-40B4-BE49-F238E27FC236}">
                <a16:creationId xmlns:a16="http://schemas.microsoft.com/office/drawing/2014/main" id="{2DF10FE4-1567-AE42-9C5C-2EA9A9EE7B41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95" name="Freeform 173">
            <a:extLst>
              <a:ext uri="{FF2B5EF4-FFF2-40B4-BE49-F238E27FC236}">
                <a16:creationId xmlns:a16="http://schemas.microsoft.com/office/drawing/2014/main" id="{13C18191-40DE-6541-9C6C-5B828BF3E920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96" name="Oval 175">
            <a:extLst>
              <a:ext uri="{FF2B5EF4-FFF2-40B4-BE49-F238E27FC236}">
                <a16:creationId xmlns:a16="http://schemas.microsoft.com/office/drawing/2014/main" id="{1A17D1AB-E559-9E4B-9628-BD7DD76311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297" name="Oval 177">
            <a:extLst>
              <a:ext uri="{FF2B5EF4-FFF2-40B4-BE49-F238E27FC236}">
                <a16:creationId xmlns:a16="http://schemas.microsoft.com/office/drawing/2014/main" id="{C5BCB8AA-2C4D-DA45-BD1E-2F24895897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298" name="Rectangle 178">
            <a:extLst>
              <a:ext uri="{FF2B5EF4-FFF2-40B4-BE49-F238E27FC236}">
                <a16:creationId xmlns:a16="http://schemas.microsoft.com/office/drawing/2014/main" id="{8C0D7923-9535-B74B-AC1D-BC6B87929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299" name="Title 1">
            <a:extLst>
              <a:ext uri="{FF2B5EF4-FFF2-40B4-BE49-F238E27FC236}">
                <a16:creationId xmlns:a16="http://schemas.microsoft.com/office/drawing/2014/main" id="{D8FF04FA-620E-7743-8FA6-353F27B073A5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92300" name="Rectangle 149">
            <a:extLst>
              <a:ext uri="{FF2B5EF4-FFF2-40B4-BE49-F238E27FC236}">
                <a16:creationId xmlns:a16="http://schemas.microsoft.com/office/drawing/2014/main" id="{FF7AFD99-BD68-6E47-A880-94B18B0428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4425" y="2994025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301" name="Rectangle 129">
            <a:extLst>
              <a:ext uri="{FF2B5EF4-FFF2-40B4-BE49-F238E27FC236}">
                <a16:creationId xmlns:a16="http://schemas.microsoft.com/office/drawing/2014/main" id="{AE38F849-B7A2-1743-A7C7-4C5ABA658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2302" name="TextBox 153">
            <a:extLst>
              <a:ext uri="{FF2B5EF4-FFF2-40B4-BE49-F238E27FC236}">
                <a16:creationId xmlns:a16="http://schemas.microsoft.com/office/drawing/2014/main" id="{48C3CEC9-4CC2-1347-9C51-26C153B603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49482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2303" name="TextBox 1">
            <a:extLst>
              <a:ext uri="{FF2B5EF4-FFF2-40B4-BE49-F238E27FC236}">
                <a16:creationId xmlns:a16="http://schemas.microsoft.com/office/drawing/2014/main" id="{74948350-1D63-E048-8DF5-B82E9C37C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2304" name="TextBox 152">
            <a:extLst>
              <a:ext uri="{FF2B5EF4-FFF2-40B4-BE49-F238E27FC236}">
                <a16:creationId xmlns:a16="http://schemas.microsoft.com/office/drawing/2014/main" id="{FF03FDDD-2B7B-594B-8DA1-7C0161D29B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3500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2305" name="TextBox 154">
            <a:extLst>
              <a:ext uri="{FF2B5EF4-FFF2-40B4-BE49-F238E27FC236}">
                <a16:creationId xmlns:a16="http://schemas.microsoft.com/office/drawing/2014/main" id="{3FCA4CFE-7436-8A4F-B653-D34893D42C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570071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2306" name="TextBox 155">
            <a:extLst>
              <a:ext uri="{FF2B5EF4-FFF2-40B4-BE49-F238E27FC236}">
                <a16:creationId xmlns:a16="http://schemas.microsoft.com/office/drawing/2014/main" id="{19C6EFDA-8AF7-9743-B77E-69CC7C8765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2307" name="TextBox 156">
            <a:extLst>
              <a:ext uri="{FF2B5EF4-FFF2-40B4-BE49-F238E27FC236}">
                <a16:creationId xmlns:a16="http://schemas.microsoft.com/office/drawing/2014/main" id="{07FA4462-A316-2546-8C00-1092184441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2308" name="TextBox 157">
            <a:extLst>
              <a:ext uri="{FF2B5EF4-FFF2-40B4-BE49-F238E27FC236}">
                <a16:creationId xmlns:a16="http://schemas.microsoft.com/office/drawing/2014/main" id="{6C60AB7A-E40D-EE41-A977-2DE7EC55FB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5" y="706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2309" name="TextBox 158">
            <a:extLst>
              <a:ext uri="{FF2B5EF4-FFF2-40B4-BE49-F238E27FC236}">
                <a16:creationId xmlns:a16="http://schemas.microsoft.com/office/drawing/2014/main" id="{B13FDBB2-47AC-984A-9501-7269EED0FB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2310" name="Rectangle 9">
            <a:extLst>
              <a:ext uri="{FF2B5EF4-FFF2-40B4-BE49-F238E27FC236}">
                <a16:creationId xmlns:a16="http://schemas.microsoft.com/office/drawing/2014/main" id="{BC032528-092E-7447-8AD6-E076F4B5B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7064" y="1549401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311" name="Rectangle 9">
            <a:extLst>
              <a:ext uri="{FF2B5EF4-FFF2-40B4-BE49-F238E27FC236}">
                <a16:creationId xmlns:a16="http://schemas.microsoft.com/office/drawing/2014/main" id="{E2DE121D-0343-7F4D-BA2B-F06D027FA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1560514"/>
            <a:ext cx="593725" cy="2428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312" name="TextBox 161">
            <a:extLst>
              <a:ext uri="{FF2B5EF4-FFF2-40B4-BE49-F238E27FC236}">
                <a16:creationId xmlns:a16="http://schemas.microsoft.com/office/drawing/2014/main" id="{3AB219B8-6E3A-FA41-8A9B-5637387702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2313" name="TextBox 162">
            <a:extLst>
              <a:ext uri="{FF2B5EF4-FFF2-40B4-BE49-F238E27FC236}">
                <a16:creationId xmlns:a16="http://schemas.microsoft.com/office/drawing/2014/main" id="{FED054C0-BBDC-6641-BFF5-C04EE4C4C0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2314" name="TextBox 163">
            <a:extLst>
              <a:ext uri="{FF2B5EF4-FFF2-40B4-BE49-F238E27FC236}">
                <a16:creationId xmlns:a16="http://schemas.microsoft.com/office/drawing/2014/main" id="{AB9EC1C9-8CBF-8A47-9C6C-99890F155E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0" y="4313238"/>
            <a:ext cx="39624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... and set it to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a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=0 and Q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b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=1.</a:t>
            </a:r>
          </a:p>
        </p:txBody>
      </p:sp>
      <p:sp>
        <p:nvSpPr>
          <p:cNvPr id="92315" name="Freeform 158">
            <a:extLst>
              <a:ext uri="{FF2B5EF4-FFF2-40B4-BE49-F238E27FC236}">
                <a16:creationId xmlns:a16="http://schemas.microsoft.com/office/drawing/2014/main" id="{23CF976F-C93C-224B-B184-A4C344B029A1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16" name="Freeform 159">
            <a:extLst>
              <a:ext uri="{FF2B5EF4-FFF2-40B4-BE49-F238E27FC236}">
                <a16:creationId xmlns:a16="http://schemas.microsoft.com/office/drawing/2014/main" id="{2A7D266E-F76B-FC49-BE89-622686768761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317" name="Freeform 162">
            <a:extLst>
              <a:ext uri="{FF2B5EF4-FFF2-40B4-BE49-F238E27FC236}">
                <a16:creationId xmlns:a16="http://schemas.microsoft.com/office/drawing/2014/main" id="{E11D9BBE-BD59-4C43-8DAC-AE0B42BD7A86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18" name="Freeform 163">
            <a:extLst>
              <a:ext uri="{FF2B5EF4-FFF2-40B4-BE49-F238E27FC236}">
                <a16:creationId xmlns:a16="http://schemas.microsoft.com/office/drawing/2014/main" id="{0EB0BCE7-0E63-EF42-8EEC-AFF4547B90E1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Line 31">
            <a:extLst>
              <a:ext uri="{FF2B5EF4-FFF2-40B4-BE49-F238E27FC236}">
                <a16:creationId xmlns:a16="http://schemas.microsoft.com/office/drawing/2014/main" id="{E20292CD-7747-3040-87E1-C18A4C707B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86" name="Line 32">
            <a:extLst>
              <a:ext uri="{FF2B5EF4-FFF2-40B4-BE49-F238E27FC236}">
                <a16:creationId xmlns:a16="http://schemas.microsoft.com/office/drawing/2014/main" id="{CE7BC09E-4A2B-D94D-BFAA-D202E18B96A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87" name="Line 33">
            <a:extLst>
              <a:ext uri="{FF2B5EF4-FFF2-40B4-BE49-F238E27FC236}">
                <a16:creationId xmlns:a16="http://schemas.microsoft.com/office/drawing/2014/main" id="{1A5481AC-AFD3-4B43-BDF0-7EA9C92372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88" name="Line 34">
            <a:extLst>
              <a:ext uri="{FF2B5EF4-FFF2-40B4-BE49-F238E27FC236}">
                <a16:creationId xmlns:a16="http://schemas.microsoft.com/office/drawing/2014/main" id="{109CDF56-1624-7145-845E-73C64C181E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89" name="Line 35">
            <a:extLst>
              <a:ext uri="{FF2B5EF4-FFF2-40B4-BE49-F238E27FC236}">
                <a16:creationId xmlns:a16="http://schemas.microsoft.com/office/drawing/2014/main" id="{E417E17B-67C0-6E47-850D-10989A5FDFF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0" name="Line 36">
            <a:extLst>
              <a:ext uri="{FF2B5EF4-FFF2-40B4-BE49-F238E27FC236}">
                <a16:creationId xmlns:a16="http://schemas.microsoft.com/office/drawing/2014/main" id="{4E017C89-D561-5141-8327-AAEC42504F0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1" name="Line 37">
            <a:extLst>
              <a:ext uri="{FF2B5EF4-FFF2-40B4-BE49-F238E27FC236}">
                <a16:creationId xmlns:a16="http://schemas.microsoft.com/office/drawing/2014/main" id="{22D38DF7-3F5E-7849-9E94-69A4678436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2" name="Line 38">
            <a:extLst>
              <a:ext uri="{FF2B5EF4-FFF2-40B4-BE49-F238E27FC236}">
                <a16:creationId xmlns:a16="http://schemas.microsoft.com/office/drawing/2014/main" id="{0C8C5784-C144-5145-99E2-497642CF7BF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3" name="Line 39">
            <a:extLst>
              <a:ext uri="{FF2B5EF4-FFF2-40B4-BE49-F238E27FC236}">
                <a16:creationId xmlns:a16="http://schemas.microsoft.com/office/drawing/2014/main" id="{B09150C3-CA02-DD46-B719-CF5762C99EF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4" name="Line 40">
            <a:extLst>
              <a:ext uri="{FF2B5EF4-FFF2-40B4-BE49-F238E27FC236}">
                <a16:creationId xmlns:a16="http://schemas.microsoft.com/office/drawing/2014/main" id="{EF900C15-FD33-A445-BA7D-86C2166A4C0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5" name="Line 42">
            <a:extLst>
              <a:ext uri="{FF2B5EF4-FFF2-40B4-BE49-F238E27FC236}">
                <a16:creationId xmlns:a16="http://schemas.microsoft.com/office/drawing/2014/main" id="{7BF345A8-4837-294D-BF1D-757CB2F4001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6" name="Freeform 43">
            <a:extLst>
              <a:ext uri="{FF2B5EF4-FFF2-40B4-BE49-F238E27FC236}">
                <a16:creationId xmlns:a16="http://schemas.microsoft.com/office/drawing/2014/main" id="{142643A2-528E-4042-B6A3-B3356379F593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7" name="Freeform 44">
            <a:extLst>
              <a:ext uri="{FF2B5EF4-FFF2-40B4-BE49-F238E27FC236}">
                <a16:creationId xmlns:a16="http://schemas.microsoft.com/office/drawing/2014/main" id="{E18B3134-7816-FE45-87E0-2D88544164AF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8" name="Freeform 45">
            <a:extLst>
              <a:ext uri="{FF2B5EF4-FFF2-40B4-BE49-F238E27FC236}">
                <a16:creationId xmlns:a16="http://schemas.microsoft.com/office/drawing/2014/main" id="{03BB9FA7-6720-EF43-81A8-1286F2AE461B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9" name="Freeform 46">
            <a:extLst>
              <a:ext uri="{FF2B5EF4-FFF2-40B4-BE49-F238E27FC236}">
                <a16:creationId xmlns:a16="http://schemas.microsoft.com/office/drawing/2014/main" id="{E35BC604-4473-3C4B-BFEF-28F015B1DF9C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00" name="Line 47">
            <a:extLst>
              <a:ext uri="{FF2B5EF4-FFF2-40B4-BE49-F238E27FC236}">
                <a16:creationId xmlns:a16="http://schemas.microsoft.com/office/drawing/2014/main" id="{F0FF343B-36B5-F048-8C8F-48DF6B74D4C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01" name="Line 48">
            <a:extLst>
              <a:ext uri="{FF2B5EF4-FFF2-40B4-BE49-F238E27FC236}">
                <a16:creationId xmlns:a16="http://schemas.microsoft.com/office/drawing/2014/main" id="{D6EEF9ED-CFE8-7F43-8537-C559E8D5D7CA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02" name="Freeform 49">
            <a:extLst>
              <a:ext uri="{FF2B5EF4-FFF2-40B4-BE49-F238E27FC236}">
                <a16:creationId xmlns:a16="http://schemas.microsoft.com/office/drawing/2014/main" id="{939B90FA-ADCA-704F-9754-8A79C5FAD0C8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03" name="Freeform 50">
            <a:extLst>
              <a:ext uri="{FF2B5EF4-FFF2-40B4-BE49-F238E27FC236}">
                <a16:creationId xmlns:a16="http://schemas.microsoft.com/office/drawing/2014/main" id="{FF486195-0DCD-2341-8ACF-350AE41908CC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04" name="Freeform 51">
            <a:extLst>
              <a:ext uri="{FF2B5EF4-FFF2-40B4-BE49-F238E27FC236}">
                <a16:creationId xmlns:a16="http://schemas.microsoft.com/office/drawing/2014/main" id="{4571DC2D-48DC-3645-8916-84F65E29DB59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05" name="Freeform 52">
            <a:extLst>
              <a:ext uri="{FF2B5EF4-FFF2-40B4-BE49-F238E27FC236}">
                <a16:creationId xmlns:a16="http://schemas.microsoft.com/office/drawing/2014/main" id="{BEAC41D6-43F3-0243-878D-67C993EF1C68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06" name="Line 53">
            <a:extLst>
              <a:ext uri="{FF2B5EF4-FFF2-40B4-BE49-F238E27FC236}">
                <a16:creationId xmlns:a16="http://schemas.microsoft.com/office/drawing/2014/main" id="{8D514D78-0BFD-EF4E-B06E-024D17B8AF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07" name="Line 54">
            <a:extLst>
              <a:ext uri="{FF2B5EF4-FFF2-40B4-BE49-F238E27FC236}">
                <a16:creationId xmlns:a16="http://schemas.microsoft.com/office/drawing/2014/main" id="{6F7150C7-6A53-034E-BE6B-0DA072AF28E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08" name="Freeform 55">
            <a:extLst>
              <a:ext uri="{FF2B5EF4-FFF2-40B4-BE49-F238E27FC236}">
                <a16:creationId xmlns:a16="http://schemas.microsoft.com/office/drawing/2014/main" id="{80D95574-F30E-9447-BE46-BD8D0C4A99C3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09" name="Freeform 56">
            <a:extLst>
              <a:ext uri="{FF2B5EF4-FFF2-40B4-BE49-F238E27FC236}">
                <a16:creationId xmlns:a16="http://schemas.microsoft.com/office/drawing/2014/main" id="{3EB42CEA-6764-E94E-BCA2-F1B08C25F130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10" name="Freeform 57">
            <a:extLst>
              <a:ext uri="{FF2B5EF4-FFF2-40B4-BE49-F238E27FC236}">
                <a16:creationId xmlns:a16="http://schemas.microsoft.com/office/drawing/2014/main" id="{EB43FDC3-B5E4-A54B-BEEA-2F49E6689B16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211" name="Oval 58">
            <a:extLst>
              <a:ext uri="{FF2B5EF4-FFF2-40B4-BE49-F238E27FC236}">
                <a16:creationId xmlns:a16="http://schemas.microsoft.com/office/drawing/2014/main" id="{C540CA9B-5652-E649-8E8B-B835CF096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3212" name="Freeform 59">
            <a:extLst>
              <a:ext uri="{FF2B5EF4-FFF2-40B4-BE49-F238E27FC236}">
                <a16:creationId xmlns:a16="http://schemas.microsoft.com/office/drawing/2014/main" id="{6BD5F645-2D39-224D-A26C-8827E33DBAC8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213" name="Oval 60">
            <a:extLst>
              <a:ext uri="{FF2B5EF4-FFF2-40B4-BE49-F238E27FC236}">
                <a16:creationId xmlns:a16="http://schemas.microsoft.com/office/drawing/2014/main" id="{AD508C03-B59D-484C-8208-9C4A31A35B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3214" name="Line 61">
            <a:extLst>
              <a:ext uri="{FF2B5EF4-FFF2-40B4-BE49-F238E27FC236}">
                <a16:creationId xmlns:a16="http://schemas.microsoft.com/office/drawing/2014/main" id="{8055329F-FB87-1643-8A3D-4B46FC878A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15" name="Line 62">
            <a:extLst>
              <a:ext uri="{FF2B5EF4-FFF2-40B4-BE49-F238E27FC236}">
                <a16:creationId xmlns:a16="http://schemas.microsoft.com/office/drawing/2014/main" id="{ED54580A-D1C6-5A49-A60B-E7C66DAE09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16" name="Line 63">
            <a:extLst>
              <a:ext uri="{FF2B5EF4-FFF2-40B4-BE49-F238E27FC236}">
                <a16:creationId xmlns:a16="http://schemas.microsoft.com/office/drawing/2014/main" id="{44631F05-185A-F447-8279-813F5E014C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17" name="Line 64">
            <a:extLst>
              <a:ext uri="{FF2B5EF4-FFF2-40B4-BE49-F238E27FC236}">
                <a16:creationId xmlns:a16="http://schemas.microsoft.com/office/drawing/2014/main" id="{F69C0770-3790-2148-8A7D-C660F434C7F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18" name="Rectangle 65">
            <a:extLst>
              <a:ext uri="{FF2B5EF4-FFF2-40B4-BE49-F238E27FC236}">
                <a16:creationId xmlns:a16="http://schemas.microsoft.com/office/drawing/2014/main" id="{DECE4B2B-37F7-C148-9DE8-13B1EECF2B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3219" name="Rectangle 66">
            <a:extLst>
              <a:ext uri="{FF2B5EF4-FFF2-40B4-BE49-F238E27FC236}">
                <a16:creationId xmlns:a16="http://schemas.microsoft.com/office/drawing/2014/main" id="{E7DB26DE-52DF-E247-881B-9789B535D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3220" name="Rectangle 67">
            <a:extLst>
              <a:ext uri="{FF2B5EF4-FFF2-40B4-BE49-F238E27FC236}">
                <a16:creationId xmlns:a16="http://schemas.microsoft.com/office/drawing/2014/main" id="{DCBD3085-02C6-0D4D-99AC-B5B9993D4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3221" name="Rectangle 68">
            <a:extLst>
              <a:ext uri="{FF2B5EF4-FFF2-40B4-BE49-F238E27FC236}">
                <a16:creationId xmlns:a16="http://schemas.microsoft.com/office/drawing/2014/main" id="{23AFD4F3-F296-B745-B52D-4FBB449D1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22" name="Rectangle 69">
            <a:extLst>
              <a:ext uri="{FF2B5EF4-FFF2-40B4-BE49-F238E27FC236}">
                <a16:creationId xmlns:a16="http://schemas.microsoft.com/office/drawing/2014/main" id="{6693BAEA-DF71-9945-896B-47F199F9C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23" name="Rectangle 70">
            <a:extLst>
              <a:ext uri="{FF2B5EF4-FFF2-40B4-BE49-F238E27FC236}">
                <a16:creationId xmlns:a16="http://schemas.microsoft.com/office/drawing/2014/main" id="{E59A635F-3B23-3540-BA81-D48134A31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24" name="Rectangle 71">
            <a:extLst>
              <a:ext uri="{FF2B5EF4-FFF2-40B4-BE49-F238E27FC236}">
                <a16:creationId xmlns:a16="http://schemas.microsoft.com/office/drawing/2014/main" id="{12C1F34D-3F66-884E-83A5-4974F4C2F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25" name="Rectangle 72">
            <a:extLst>
              <a:ext uri="{FF2B5EF4-FFF2-40B4-BE49-F238E27FC236}">
                <a16:creationId xmlns:a16="http://schemas.microsoft.com/office/drawing/2014/main" id="{EE9ED2FD-FFDA-354A-A223-704776683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26" name="Rectangle 73">
            <a:extLst>
              <a:ext uri="{FF2B5EF4-FFF2-40B4-BE49-F238E27FC236}">
                <a16:creationId xmlns:a16="http://schemas.microsoft.com/office/drawing/2014/main" id="{D0489593-DD13-FE4F-B2F2-32EE6938AE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27" name="Rectangle 74">
            <a:extLst>
              <a:ext uri="{FF2B5EF4-FFF2-40B4-BE49-F238E27FC236}">
                <a16:creationId xmlns:a16="http://schemas.microsoft.com/office/drawing/2014/main" id="{2247E6B9-22E2-EE4C-940E-8BC73F94CD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28" name="Rectangle 75">
            <a:extLst>
              <a:ext uri="{FF2B5EF4-FFF2-40B4-BE49-F238E27FC236}">
                <a16:creationId xmlns:a16="http://schemas.microsoft.com/office/drawing/2014/main" id="{1BE48E42-9B8B-DE49-A9F4-CE981D71F2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29" name="Rectangle 76">
            <a:extLst>
              <a:ext uri="{FF2B5EF4-FFF2-40B4-BE49-F238E27FC236}">
                <a16:creationId xmlns:a16="http://schemas.microsoft.com/office/drawing/2014/main" id="{777468DD-59D8-F94F-847B-D5AFAA9A12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30" name="Rectangle 77">
            <a:extLst>
              <a:ext uri="{FF2B5EF4-FFF2-40B4-BE49-F238E27FC236}">
                <a16:creationId xmlns:a16="http://schemas.microsoft.com/office/drawing/2014/main" id="{19DBAE6A-7CFA-8345-9365-416D9B4FE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31" name="Rectangle 78">
            <a:extLst>
              <a:ext uri="{FF2B5EF4-FFF2-40B4-BE49-F238E27FC236}">
                <a16:creationId xmlns:a16="http://schemas.microsoft.com/office/drawing/2014/main" id="{4464C7EB-FE10-A142-AD26-BD8C37639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32" name="Rectangle 79">
            <a:extLst>
              <a:ext uri="{FF2B5EF4-FFF2-40B4-BE49-F238E27FC236}">
                <a16:creationId xmlns:a16="http://schemas.microsoft.com/office/drawing/2014/main" id="{17FCAD49-1495-DF42-A6A8-BEA3BAFBA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33" name="Rectangle 80">
            <a:extLst>
              <a:ext uri="{FF2B5EF4-FFF2-40B4-BE49-F238E27FC236}">
                <a16:creationId xmlns:a16="http://schemas.microsoft.com/office/drawing/2014/main" id="{4097BBB9-9FED-E940-9C4B-ECCA31AF3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34" name="Rectangle 81">
            <a:extLst>
              <a:ext uri="{FF2B5EF4-FFF2-40B4-BE49-F238E27FC236}">
                <a16:creationId xmlns:a16="http://schemas.microsoft.com/office/drawing/2014/main" id="{B35F7735-5015-5E4C-8BC1-61B46001ED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35" name="Rectangle 82">
            <a:extLst>
              <a:ext uri="{FF2B5EF4-FFF2-40B4-BE49-F238E27FC236}">
                <a16:creationId xmlns:a16="http://schemas.microsoft.com/office/drawing/2014/main" id="{40695859-66E0-F34B-817F-005FC11028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36" name="Rectangle 83">
            <a:extLst>
              <a:ext uri="{FF2B5EF4-FFF2-40B4-BE49-F238E27FC236}">
                <a16:creationId xmlns:a16="http://schemas.microsoft.com/office/drawing/2014/main" id="{CD497ED6-8A07-714C-AE62-9425659B8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37" name="Rectangle 84">
            <a:extLst>
              <a:ext uri="{FF2B5EF4-FFF2-40B4-BE49-F238E27FC236}">
                <a16:creationId xmlns:a16="http://schemas.microsoft.com/office/drawing/2014/main" id="{38C55280-3249-6445-926D-0FEE42D5D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38" name="Rectangle 85">
            <a:extLst>
              <a:ext uri="{FF2B5EF4-FFF2-40B4-BE49-F238E27FC236}">
                <a16:creationId xmlns:a16="http://schemas.microsoft.com/office/drawing/2014/main" id="{FEDE5090-39BD-404F-BA2B-F91E61A02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39" name="Rectangle 86">
            <a:extLst>
              <a:ext uri="{FF2B5EF4-FFF2-40B4-BE49-F238E27FC236}">
                <a16:creationId xmlns:a16="http://schemas.microsoft.com/office/drawing/2014/main" id="{86C5D308-5871-144B-8F37-C694D13883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40" name="Freeform 87">
            <a:extLst>
              <a:ext uri="{FF2B5EF4-FFF2-40B4-BE49-F238E27FC236}">
                <a16:creationId xmlns:a16="http://schemas.microsoft.com/office/drawing/2014/main" id="{183D52F9-9658-8C4F-A0CB-96DFA7A3D2B3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1" name="Line 88">
            <a:extLst>
              <a:ext uri="{FF2B5EF4-FFF2-40B4-BE49-F238E27FC236}">
                <a16:creationId xmlns:a16="http://schemas.microsoft.com/office/drawing/2014/main" id="{6B1167E0-1E71-384D-8861-F54ABA6AE6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2" name="Freeform 89">
            <a:extLst>
              <a:ext uri="{FF2B5EF4-FFF2-40B4-BE49-F238E27FC236}">
                <a16:creationId xmlns:a16="http://schemas.microsoft.com/office/drawing/2014/main" id="{89260E82-BC90-614D-9BA0-EBAFCD786AF4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3" name="Line 90">
            <a:extLst>
              <a:ext uri="{FF2B5EF4-FFF2-40B4-BE49-F238E27FC236}">
                <a16:creationId xmlns:a16="http://schemas.microsoft.com/office/drawing/2014/main" id="{D82BA494-3B01-AF44-929C-D30B9ECAF45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4" name="Freeform 91">
            <a:extLst>
              <a:ext uri="{FF2B5EF4-FFF2-40B4-BE49-F238E27FC236}">
                <a16:creationId xmlns:a16="http://schemas.microsoft.com/office/drawing/2014/main" id="{9625A7E2-0D36-C147-801E-9981CD974B84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5" name="Line 92">
            <a:extLst>
              <a:ext uri="{FF2B5EF4-FFF2-40B4-BE49-F238E27FC236}">
                <a16:creationId xmlns:a16="http://schemas.microsoft.com/office/drawing/2014/main" id="{8B784E4E-C692-D54E-BFB3-B3375A08527C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6" name="Freeform 93">
            <a:extLst>
              <a:ext uri="{FF2B5EF4-FFF2-40B4-BE49-F238E27FC236}">
                <a16:creationId xmlns:a16="http://schemas.microsoft.com/office/drawing/2014/main" id="{D78410DF-F9EE-404B-BA03-92C7106F9B07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7" name="Line 94">
            <a:extLst>
              <a:ext uri="{FF2B5EF4-FFF2-40B4-BE49-F238E27FC236}">
                <a16:creationId xmlns:a16="http://schemas.microsoft.com/office/drawing/2014/main" id="{4F5A4387-0770-C240-876D-A9FD2FA4A17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8" name="Freeform 95">
            <a:extLst>
              <a:ext uri="{FF2B5EF4-FFF2-40B4-BE49-F238E27FC236}">
                <a16:creationId xmlns:a16="http://schemas.microsoft.com/office/drawing/2014/main" id="{E3E9084D-705F-0B47-945D-924FD398D7D4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9" name="Line 96">
            <a:extLst>
              <a:ext uri="{FF2B5EF4-FFF2-40B4-BE49-F238E27FC236}">
                <a16:creationId xmlns:a16="http://schemas.microsoft.com/office/drawing/2014/main" id="{E9710509-9315-CB43-B7D3-04F9FDE08B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0" name="Freeform 97">
            <a:extLst>
              <a:ext uri="{FF2B5EF4-FFF2-40B4-BE49-F238E27FC236}">
                <a16:creationId xmlns:a16="http://schemas.microsoft.com/office/drawing/2014/main" id="{114B5024-D674-1E43-87DD-9EAA2AADA255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1" name="Line 98">
            <a:extLst>
              <a:ext uri="{FF2B5EF4-FFF2-40B4-BE49-F238E27FC236}">
                <a16:creationId xmlns:a16="http://schemas.microsoft.com/office/drawing/2014/main" id="{9E4EA4A2-8210-2E42-89F5-D1185A6C4A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2" name="Freeform 99">
            <a:extLst>
              <a:ext uri="{FF2B5EF4-FFF2-40B4-BE49-F238E27FC236}">
                <a16:creationId xmlns:a16="http://schemas.microsoft.com/office/drawing/2014/main" id="{DCDCD674-827C-874B-91B8-92C0CF643FF3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3" name="Line 100">
            <a:extLst>
              <a:ext uri="{FF2B5EF4-FFF2-40B4-BE49-F238E27FC236}">
                <a16:creationId xmlns:a16="http://schemas.microsoft.com/office/drawing/2014/main" id="{14CA8873-B327-D84F-8669-F5297CD0A03D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4" name="Freeform 101">
            <a:extLst>
              <a:ext uri="{FF2B5EF4-FFF2-40B4-BE49-F238E27FC236}">
                <a16:creationId xmlns:a16="http://schemas.microsoft.com/office/drawing/2014/main" id="{3BEC5110-A64D-6D45-96DE-9F99CC5DF27D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5" name="Line 102">
            <a:extLst>
              <a:ext uri="{FF2B5EF4-FFF2-40B4-BE49-F238E27FC236}">
                <a16:creationId xmlns:a16="http://schemas.microsoft.com/office/drawing/2014/main" id="{63549212-97BF-344F-86A0-BE5D50ED1ACA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6" name="Rectangle 103">
            <a:extLst>
              <a:ext uri="{FF2B5EF4-FFF2-40B4-BE49-F238E27FC236}">
                <a16:creationId xmlns:a16="http://schemas.microsoft.com/office/drawing/2014/main" id="{40F0938C-7155-A643-98EB-7E05D3BAA3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3257" name="Rectangle 104">
            <a:extLst>
              <a:ext uri="{FF2B5EF4-FFF2-40B4-BE49-F238E27FC236}">
                <a16:creationId xmlns:a16="http://schemas.microsoft.com/office/drawing/2014/main" id="{1A4C5191-9D1F-244F-BCC5-8205E1BF9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3258" name="Freeform 105">
            <a:extLst>
              <a:ext uri="{FF2B5EF4-FFF2-40B4-BE49-F238E27FC236}">
                <a16:creationId xmlns:a16="http://schemas.microsoft.com/office/drawing/2014/main" id="{8C55F9AB-59BC-A143-8E55-17DEBD91A054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259" name="Line 106">
            <a:extLst>
              <a:ext uri="{FF2B5EF4-FFF2-40B4-BE49-F238E27FC236}">
                <a16:creationId xmlns:a16="http://schemas.microsoft.com/office/drawing/2014/main" id="{BDCE6788-4791-7A4F-A92E-DA74A48D93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60" name="Rectangle 107">
            <a:extLst>
              <a:ext uri="{FF2B5EF4-FFF2-40B4-BE49-F238E27FC236}">
                <a16:creationId xmlns:a16="http://schemas.microsoft.com/office/drawing/2014/main" id="{AE9F4387-A2D1-7440-89D3-34ADA7BF2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61" name="Rectangle 108">
            <a:extLst>
              <a:ext uri="{FF2B5EF4-FFF2-40B4-BE49-F238E27FC236}">
                <a16:creationId xmlns:a16="http://schemas.microsoft.com/office/drawing/2014/main" id="{0867C575-31D6-0541-BA71-A90DA8F55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62" name="Rectangle 109">
            <a:extLst>
              <a:ext uri="{FF2B5EF4-FFF2-40B4-BE49-F238E27FC236}">
                <a16:creationId xmlns:a16="http://schemas.microsoft.com/office/drawing/2014/main" id="{0D34D300-9E03-FD44-B39E-FB34C1BE3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63" name="Rectangle 110">
            <a:extLst>
              <a:ext uri="{FF2B5EF4-FFF2-40B4-BE49-F238E27FC236}">
                <a16:creationId xmlns:a16="http://schemas.microsoft.com/office/drawing/2014/main" id="{A1F4881C-33D7-4A42-B78E-35B0C87B05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64" name="Rectangle 111">
            <a:extLst>
              <a:ext uri="{FF2B5EF4-FFF2-40B4-BE49-F238E27FC236}">
                <a16:creationId xmlns:a16="http://schemas.microsoft.com/office/drawing/2014/main" id="{EED4779B-6242-7B4E-BACD-EF22D9F70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65" name="Rectangle 112">
            <a:extLst>
              <a:ext uri="{FF2B5EF4-FFF2-40B4-BE49-F238E27FC236}">
                <a16:creationId xmlns:a16="http://schemas.microsoft.com/office/drawing/2014/main" id="{2B6FD9C0-E08E-574A-87F0-03AC97CC3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66" name="Rectangle 113">
            <a:extLst>
              <a:ext uri="{FF2B5EF4-FFF2-40B4-BE49-F238E27FC236}">
                <a16:creationId xmlns:a16="http://schemas.microsoft.com/office/drawing/2014/main" id="{ECEA6536-6A35-5C44-8905-AC06388B6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67" name="Rectangle 114">
            <a:extLst>
              <a:ext uri="{FF2B5EF4-FFF2-40B4-BE49-F238E27FC236}">
                <a16:creationId xmlns:a16="http://schemas.microsoft.com/office/drawing/2014/main" id="{9F51C9AA-E0FC-5A4F-BC53-C0BD22AD5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68" name="Rectangle 115">
            <a:extLst>
              <a:ext uri="{FF2B5EF4-FFF2-40B4-BE49-F238E27FC236}">
                <a16:creationId xmlns:a16="http://schemas.microsoft.com/office/drawing/2014/main" id="{ADF4CB2D-A5DD-6948-8289-C0A7F0194C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69" name="Rectangle 116">
            <a:extLst>
              <a:ext uri="{FF2B5EF4-FFF2-40B4-BE49-F238E27FC236}">
                <a16:creationId xmlns:a16="http://schemas.microsoft.com/office/drawing/2014/main" id="{7D32D483-5395-944F-9F19-63BF1C1A1C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70" name="Rectangle 117">
            <a:extLst>
              <a:ext uri="{FF2B5EF4-FFF2-40B4-BE49-F238E27FC236}">
                <a16:creationId xmlns:a16="http://schemas.microsoft.com/office/drawing/2014/main" id="{347B87B4-420F-594E-9101-67F7D869D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71" name="Rectangle 118">
            <a:extLst>
              <a:ext uri="{FF2B5EF4-FFF2-40B4-BE49-F238E27FC236}">
                <a16:creationId xmlns:a16="http://schemas.microsoft.com/office/drawing/2014/main" id="{31E6F8A7-C651-0641-BBF6-099D9AB3DF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72" name="Rectangle 119">
            <a:extLst>
              <a:ext uri="{FF2B5EF4-FFF2-40B4-BE49-F238E27FC236}">
                <a16:creationId xmlns:a16="http://schemas.microsoft.com/office/drawing/2014/main" id="{9D34DF42-1C44-CB48-9C88-B516BBAF67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73" name="Rectangle 120">
            <a:extLst>
              <a:ext uri="{FF2B5EF4-FFF2-40B4-BE49-F238E27FC236}">
                <a16:creationId xmlns:a16="http://schemas.microsoft.com/office/drawing/2014/main" id="{4A464A14-91F3-4549-B1DF-D98A19188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74" name="Rectangle 121">
            <a:extLst>
              <a:ext uri="{FF2B5EF4-FFF2-40B4-BE49-F238E27FC236}">
                <a16:creationId xmlns:a16="http://schemas.microsoft.com/office/drawing/2014/main" id="{D81DE92D-EDA3-5948-9A68-804E8C8B8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75" name="Rectangle 122">
            <a:extLst>
              <a:ext uri="{FF2B5EF4-FFF2-40B4-BE49-F238E27FC236}">
                <a16:creationId xmlns:a16="http://schemas.microsoft.com/office/drawing/2014/main" id="{19951185-E083-2243-9716-A51CECEAE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76" name="Rectangle 123">
            <a:extLst>
              <a:ext uri="{FF2B5EF4-FFF2-40B4-BE49-F238E27FC236}">
                <a16:creationId xmlns:a16="http://schemas.microsoft.com/office/drawing/2014/main" id="{13CF83E9-3104-6044-83ED-5CEF7F3BD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77" name="Rectangle 124">
            <a:extLst>
              <a:ext uri="{FF2B5EF4-FFF2-40B4-BE49-F238E27FC236}">
                <a16:creationId xmlns:a16="http://schemas.microsoft.com/office/drawing/2014/main" id="{8472B041-6027-5341-A8DD-0A0D74A9E3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78" name="Rectangle 125">
            <a:extLst>
              <a:ext uri="{FF2B5EF4-FFF2-40B4-BE49-F238E27FC236}">
                <a16:creationId xmlns:a16="http://schemas.microsoft.com/office/drawing/2014/main" id="{BFFC34D1-597E-3741-8201-56B305F207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79" name="Rectangle 126">
            <a:extLst>
              <a:ext uri="{FF2B5EF4-FFF2-40B4-BE49-F238E27FC236}">
                <a16:creationId xmlns:a16="http://schemas.microsoft.com/office/drawing/2014/main" id="{F6CDD658-4F6E-1044-8820-8692679B1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80" name="Rectangle 127">
            <a:extLst>
              <a:ext uri="{FF2B5EF4-FFF2-40B4-BE49-F238E27FC236}">
                <a16:creationId xmlns:a16="http://schemas.microsoft.com/office/drawing/2014/main" id="{98111B66-BAD2-B040-8184-B531151B95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81" name="Rectangle 128">
            <a:extLst>
              <a:ext uri="{FF2B5EF4-FFF2-40B4-BE49-F238E27FC236}">
                <a16:creationId xmlns:a16="http://schemas.microsoft.com/office/drawing/2014/main" id="{F180F33F-3C05-FC44-B2C7-E119DD652F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82" name="Rectangle 130">
            <a:extLst>
              <a:ext uri="{FF2B5EF4-FFF2-40B4-BE49-F238E27FC236}">
                <a16:creationId xmlns:a16="http://schemas.microsoft.com/office/drawing/2014/main" id="{1DABBA1F-AAF0-2F45-9E7B-137FE28A0B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83" name="Rectangle 131">
            <a:extLst>
              <a:ext uri="{FF2B5EF4-FFF2-40B4-BE49-F238E27FC236}">
                <a16:creationId xmlns:a16="http://schemas.microsoft.com/office/drawing/2014/main" id="{8F69ED3C-2F5E-8549-9B5E-5AD7C9D09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84" name="Rectangle 132">
            <a:extLst>
              <a:ext uri="{FF2B5EF4-FFF2-40B4-BE49-F238E27FC236}">
                <a16:creationId xmlns:a16="http://schemas.microsoft.com/office/drawing/2014/main" id="{A87ECE68-B658-0346-B94A-8E3A5FAA55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85" name="Rectangle 133">
            <a:extLst>
              <a:ext uri="{FF2B5EF4-FFF2-40B4-BE49-F238E27FC236}">
                <a16:creationId xmlns:a16="http://schemas.microsoft.com/office/drawing/2014/main" id="{155E28CC-202C-FF49-8606-2685A18A83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86" name="Rectangle 134">
            <a:extLst>
              <a:ext uri="{FF2B5EF4-FFF2-40B4-BE49-F238E27FC236}">
                <a16:creationId xmlns:a16="http://schemas.microsoft.com/office/drawing/2014/main" id="{814754C9-9AF2-1643-972A-345C43B1C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87" name="Rectangle 135">
            <a:extLst>
              <a:ext uri="{FF2B5EF4-FFF2-40B4-BE49-F238E27FC236}">
                <a16:creationId xmlns:a16="http://schemas.microsoft.com/office/drawing/2014/main" id="{09AFD82C-A428-EB41-A583-A6178D705E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88" name="Rectangle 136">
            <a:extLst>
              <a:ext uri="{FF2B5EF4-FFF2-40B4-BE49-F238E27FC236}">
                <a16:creationId xmlns:a16="http://schemas.microsoft.com/office/drawing/2014/main" id="{77B68CC4-7A44-5842-BAA3-BA11093B8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89" name="Rectangle 137">
            <a:extLst>
              <a:ext uri="{FF2B5EF4-FFF2-40B4-BE49-F238E27FC236}">
                <a16:creationId xmlns:a16="http://schemas.microsoft.com/office/drawing/2014/main" id="{339447A4-4E69-644E-8BBE-24FE90EAA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90" name="Rectangle 138">
            <a:extLst>
              <a:ext uri="{FF2B5EF4-FFF2-40B4-BE49-F238E27FC236}">
                <a16:creationId xmlns:a16="http://schemas.microsoft.com/office/drawing/2014/main" id="{F4948FCC-B7F1-0342-8518-A67D589109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91" name="Rectangle 139">
            <a:extLst>
              <a:ext uri="{FF2B5EF4-FFF2-40B4-BE49-F238E27FC236}">
                <a16:creationId xmlns:a16="http://schemas.microsoft.com/office/drawing/2014/main" id="{127EFF7F-F1A8-D24A-9A78-8CBDB0A28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92" name="Rectangle 140">
            <a:extLst>
              <a:ext uri="{FF2B5EF4-FFF2-40B4-BE49-F238E27FC236}">
                <a16:creationId xmlns:a16="http://schemas.microsoft.com/office/drawing/2014/main" id="{2B38353A-7CF1-E444-B6A1-24EB6A4494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93" name="Rectangle 141">
            <a:extLst>
              <a:ext uri="{FF2B5EF4-FFF2-40B4-BE49-F238E27FC236}">
                <a16:creationId xmlns:a16="http://schemas.microsoft.com/office/drawing/2014/main" id="{9D6BCCC5-B4A5-7A41-97DA-4F779F0DE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94" name="Rectangle 142">
            <a:extLst>
              <a:ext uri="{FF2B5EF4-FFF2-40B4-BE49-F238E27FC236}">
                <a16:creationId xmlns:a16="http://schemas.microsoft.com/office/drawing/2014/main" id="{9433688C-D50D-8441-92E5-98E128ADA7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95" name="Rectangle 143">
            <a:extLst>
              <a:ext uri="{FF2B5EF4-FFF2-40B4-BE49-F238E27FC236}">
                <a16:creationId xmlns:a16="http://schemas.microsoft.com/office/drawing/2014/main" id="{A98E7A15-8BD2-E741-AFEB-FCA74B681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96" name="Rectangle 144">
            <a:extLst>
              <a:ext uri="{FF2B5EF4-FFF2-40B4-BE49-F238E27FC236}">
                <a16:creationId xmlns:a16="http://schemas.microsoft.com/office/drawing/2014/main" id="{848FA1BC-EC7D-904D-8632-3D2F753CB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97" name="Rectangle 145">
            <a:extLst>
              <a:ext uri="{FF2B5EF4-FFF2-40B4-BE49-F238E27FC236}">
                <a16:creationId xmlns:a16="http://schemas.microsoft.com/office/drawing/2014/main" id="{E4134BE1-4996-524A-B86D-151B3FBD7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98" name="Rectangle 146">
            <a:extLst>
              <a:ext uri="{FF2B5EF4-FFF2-40B4-BE49-F238E27FC236}">
                <a16:creationId xmlns:a16="http://schemas.microsoft.com/office/drawing/2014/main" id="{D02DD6D5-425C-DF4B-84FE-EAFD0C2153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299" name="Rectangle 147">
            <a:extLst>
              <a:ext uri="{FF2B5EF4-FFF2-40B4-BE49-F238E27FC236}">
                <a16:creationId xmlns:a16="http://schemas.microsoft.com/office/drawing/2014/main" id="{BAEF6847-7FED-2E48-BEEC-DD25740A7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300" name="Rectangle 148">
            <a:extLst>
              <a:ext uri="{FF2B5EF4-FFF2-40B4-BE49-F238E27FC236}">
                <a16:creationId xmlns:a16="http://schemas.microsoft.com/office/drawing/2014/main" id="{0A000D32-DE55-6349-A116-A99CA17D5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301" name="Rectangle 149">
            <a:extLst>
              <a:ext uri="{FF2B5EF4-FFF2-40B4-BE49-F238E27FC236}">
                <a16:creationId xmlns:a16="http://schemas.microsoft.com/office/drawing/2014/main" id="{7EBAD083-9278-EA46-9D39-FA091198A0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302" name="Rectangle 150">
            <a:extLst>
              <a:ext uri="{FF2B5EF4-FFF2-40B4-BE49-F238E27FC236}">
                <a16:creationId xmlns:a16="http://schemas.microsoft.com/office/drawing/2014/main" id="{4472B401-EFD1-794F-9C4A-1544339F4A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303" name="Freeform 151">
            <a:extLst>
              <a:ext uri="{FF2B5EF4-FFF2-40B4-BE49-F238E27FC236}">
                <a16:creationId xmlns:a16="http://schemas.microsoft.com/office/drawing/2014/main" id="{CAF3B48E-11A2-DA4E-848D-D414A262E519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04" name="Freeform 152">
            <a:extLst>
              <a:ext uri="{FF2B5EF4-FFF2-40B4-BE49-F238E27FC236}">
                <a16:creationId xmlns:a16="http://schemas.microsoft.com/office/drawing/2014/main" id="{9A1C3CA3-2366-DB47-810B-17C39355FF54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05" name="Freeform 153">
            <a:extLst>
              <a:ext uri="{FF2B5EF4-FFF2-40B4-BE49-F238E27FC236}">
                <a16:creationId xmlns:a16="http://schemas.microsoft.com/office/drawing/2014/main" id="{58F00968-2AB6-A349-8A0F-E83B083849D7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06" name="Freeform 154">
            <a:extLst>
              <a:ext uri="{FF2B5EF4-FFF2-40B4-BE49-F238E27FC236}">
                <a16:creationId xmlns:a16="http://schemas.microsoft.com/office/drawing/2014/main" id="{E41C09A2-AD75-5147-86F8-34085C5985AA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07" name="Rectangle 155">
            <a:extLst>
              <a:ext uri="{FF2B5EF4-FFF2-40B4-BE49-F238E27FC236}">
                <a16:creationId xmlns:a16="http://schemas.microsoft.com/office/drawing/2014/main" id="{83700E18-EE8F-2C44-B244-FC2B0F980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308" name="Freeform 156">
            <a:extLst>
              <a:ext uri="{FF2B5EF4-FFF2-40B4-BE49-F238E27FC236}">
                <a16:creationId xmlns:a16="http://schemas.microsoft.com/office/drawing/2014/main" id="{0A510FF7-B141-D547-8C7C-040DEBCA9C34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309" name="Freeform 157">
            <a:extLst>
              <a:ext uri="{FF2B5EF4-FFF2-40B4-BE49-F238E27FC236}">
                <a16:creationId xmlns:a16="http://schemas.microsoft.com/office/drawing/2014/main" id="{C7AAE106-2D4F-AD46-A005-FD95044D93D7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10" name="Freeform 160">
            <a:extLst>
              <a:ext uri="{FF2B5EF4-FFF2-40B4-BE49-F238E27FC236}">
                <a16:creationId xmlns:a16="http://schemas.microsoft.com/office/drawing/2014/main" id="{196D990B-B1F5-3643-9212-EF7D9B649D57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311" name="Freeform 161">
            <a:extLst>
              <a:ext uri="{FF2B5EF4-FFF2-40B4-BE49-F238E27FC236}">
                <a16:creationId xmlns:a16="http://schemas.microsoft.com/office/drawing/2014/main" id="{322823DF-DED4-D446-A4D9-2E505ED3B768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12" name="Freeform 166">
            <a:extLst>
              <a:ext uri="{FF2B5EF4-FFF2-40B4-BE49-F238E27FC236}">
                <a16:creationId xmlns:a16="http://schemas.microsoft.com/office/drawing/2014/main" id="{9D8F41BF-D91B-4845-960A-AE8E37BD625D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313" name="Freeform 167">
            <a:extLst>
              <a:ext uri="{FF2B5EF4-FFF2-40B4-BE49-F238E27FC236}">
                <a16:creationId xmlns:a16="http://schemas.microsoft.com/office/drawing/2014/main" id="{3CBCE68A-AA18-CF4C-9FF5-87C4CFE068EB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14" name="Freeform 168">
            <a:extLst>
              <a:ext uri="{FF2B5EF4-FFF2-40B4-BE49-F238E27FC236}">
                <a16:creationId xmlns:a16="http://schemas.microsoft.com/office/drawing/2014/main" id="{59E54DE2-5730-2646-A438-AA9230536A76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315" name="Freeform 169">
            <a:extLst>
              <a:ext uri="{FF2B5EF4-FFF2-40B4-BE49-F238E27FC236}">
                <a16:creationId xmlns:a16="http://schemas.microsoft.com/office/drawing/2014/main" id="{87928F6E-3E00-A546-B555-3DB91809EC25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16" name="Freeform 170">
            <a:extLst>
              <a:ext uri="{FF2B5EF4-FFF2-40B4-BE49-F238E27FC236}">
                <a16:creationId xmlns:a16="http://schemas.microsoft.com/office/drawing/2014/main" id="{D155782B-FA7F-D74A-863E-99B5C939D498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317" name="Freeform 171">
            <a:extLst>
              <a:ext uri="{FF2B5EF4-FFF2-40B4-BE49-F238E27FC236}">
                <a16:creationId xmlns:a16="http://schemas.microsoft.com/office/drawing/2014/main" id="{A308E13C-8875-FF4F-8B38-462E98D1D736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18" name="Freeform 172">
            <a:extLst>
              <a:ext uri="{FF2B5EF4-FFF2-40B4-BE49-F238E27FC236}">
                <a16:creationId xmlns:a16="http://schemas.microsoft.com/office/drawing/2014/main" id="{237CBA7B-6144-DA43-8DF6-BE15E81929B0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319" name="Freeform 173">
            <a:extLst>
              <a:ext uri="{FF2B5EF4-FFF2-40B4-BE49-F238E27FC236}">
                <a16:creationId xmlns:a16="http://schemas.microsoft.com/office/drawing/2014/main" id="{8E3272CF-1F8A-C540-9CFD-D63AEB133D40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20" name="Oval 175">
            <a:extLst>
              <a:ext uri="{FF2B5EF4-FFF2-40B4-BE49-F238E27FC236}">
                <a16:creationId xmlns:a16="http://schemas.microsoft.com/office/drawing/2014/main" id="{58E7DA74-328D-8148-82CD-6B6EBE83A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3321" name="Oval 177">
            <a:extLst>
              <a:ext uri="{FF2B5EF4-FFF2-40B4-BE49-F238E27FC236}">
                <a16:creationId xmlns:a16="http://schemas.microsoft.com/office/drawing/2014/main" id="{44F2B692-A0B7-B84F-8D3D-E601E746B5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3322" name="Rectangle 178">
            <a:extLst>
              <a:ext uri="{FF2B5EF4-FFF2-40B4-BE49-F238E27FC236}">
                <a16:creationId xmlns:a16="http://schemas.microsoft.com/office/drawing/2014/main" id="{4CE7FD13-101B-5E4B-9BDC-1F6F1D3DF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323" name="Title 1">
            <a:extLst>
              <a:ext uri="{FF2B5EF4-FFF2-40B4-BE49-F238E27FC236}">
                <a16:creationId xmlns:a16="http://schemas.microsoft.com/office/drawing/2014/main" id="{9AA2C346-3857-7743-AA5A-91655BF0B85C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93324" name="Rectangle 149">
            <a:extLst>
              <a:ext uri="{FF2B5EF4-FFF2-40B4-BE49-F238E27FC236}">
                <a16:creationId xmlns:a16="http://schemas.microsoft.com/office/drawing/2014/main" id="{3A41BCEA-7549-984C-A5F6-4625041BF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4425" y="2994025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3325" name="Rectangle 129">
            <a:extLst>
              <a:ext uri="{FF2B5EF4-FFF2-40B4-BE49-F238E27FC236}">
                <a16:creationId xmlns:a16="http://schemas.microsoft.com/office/drawing/2014/main" id="{2C0549FE-0793-7141-A524-5300F1F94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3326" name="TextBox 1">
            <a:extLst>
              <a:ext uri="{FF2B5EF4-FFF2-40B4-BE49-F238E27FC236}">
                <a16:creationId xmlns:a16="http://schemas.microsoft.com/office/drawing/2014/main" id="{822EA2CE-A1AF-6D40-AF2D-1E3BD4294E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3327" name="TextBox 152">
            <a:extLst>
              <a:ext uri="{FF2B5EF4-FFF2-40B4-BE49-F238E27FC236}">
                <a16:creationId xmlns:a16="http://schemas.microsoft.com/office/drawing/2014/main" id="{6716E1EE-68D9-A842-8CA6-9F4FDE9F3C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3500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3328" name="TextBox 155">
            <a:extLst>
              <a:ext uri="{FF2B5EF4-FFF2-40B4-BE49-F238E27FC236}">
                <a16:creationId xmlns:a16="http://schemas.microsoft.com/office/drawing/2014/main" id="{D9AC8EF8-4219-4F42-A49B-1A67857E9F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3329" name="TextBox 156">
            <a:extLst>
              <a:ext uri="{FF2B5EF4-FFF2-40B4-BE49-F238E27FC236}">
                <a16:creationId xmlns:a16="http://schemas.microsoft.com/office/drawing/2014/main" id="{07B335BA-2A47-A241-8631-19D682D65A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3330" name="TextBox 157">
            <a:extLst>
              <a:ext uri="{FF2B5EF4-FFF2-40B4-BE49-F238E27FC236}">
                <a16:creationId xmlns:a16="http://schemas.microsoft.com/office/drawing/2014/main" id="{F4A65375-2EF3-BD4B-8BDB-3FA91751F7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5" y="706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3331" name="TextBox 158">
            <a:extLst>
              <a:ext uri="{FF2B5EF4-FFF2-40B4-BE49-F238E27FC236}">
                <a16:creationId xmlns:a16="http://schemas.microsoft.com/office/drawing/2014/main" id="{51E5ACBC-CA50-3247-BECB-85CB7F3498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3332" name="Rectangle 9">
            <a:extLst>
              <a:ext uri="{FF2B5EF4-FFF2-40B4-BE49-F238E27FC236}">
                <a16:creationId xmlns:a16="http://schemas.microsoft.com/office/drawing/2014/main" id="{D811CDB3-A2AA-DB4D-B45E-03F0C84B5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7064" y="1549401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3333" name="Rectangle 9">
            <a:extLst>
              <a:ext uri="{FF2B5EF4-FFF2-40B4-BE49-F238E27FC236}">
                <a16:creationId xmlns:a16="http://schemas.microsoft.com/office/drawing/2014/main" id="{46094281-7300-604A-92D9-2E76F4293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1560514"/>
            <a:ext cx="593725" cy="2428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3334" name="TextBox 161">
            <a:extLst>
              <a:ext uri="{FF2B5EF4-FFF2-40B4-BE49-F238E27FC236}">
                <a16:creationId xmlns:a16="http://schemas.microsoft.com/office/drawing/2014/main" id="{75FF4222-AD04-F449-8D39-CE12DA8375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3335" name="TextBox 162">
            <a:extLst>
              <a:ext uri="{FF2B5EF4-FFF2-40B4-BE49-F238E27FC236}">
                <a16:creationId xmlns:a16="http://schemas.microsoft.com/office/drawing/2014/main" id="{CE3FB819-2A24-E247-A40C-8056E111F9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3336" name="TextBox 163">
            <a:extLst>
              <a:ext uri="{FF2B5EF4-FFF2-40B4-BE49-F238E27FC236}">
                <a16:creationId xmlns:a16="http://schemas.microsoft.com/office/drawing/2014/main" id="{218F208E-D3A8-A942-AE8F-E97DAC1BDD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7988" y="4313238"/>
            <a:ext cx="45529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new values also loop around ...</a:t>
            </a:r>
          </a:p>
        </p:txBody>
      </p:sp>
      <p:sp>
        <p:nvSpPr>
          <p:cNvPr id="93337" name="Freeform 158">
            <a:extLst>
              <a:ext uri="{FF2B5EF4-FFF2-40B4-BE49-F238E27FC236}">
                <a16:creationId xmlns:a16="http://schemas.microsoft.com/office/drawing/2014/main" id="{80636302-C7CC-1940-9868-99082936257E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338" name="Freeform 159">
            <a:extLst>
              <a:ext uri="{FF2B5EF4-FFF2-40B4-BE49-F238E27FC236}">
                <a16:creationId xmlns:a16="http://schemas.microsoft.com/office/drawing/2014/main" id="{55949024-DC96-4D40-8E1B-4B0CCD0C0E05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39" name="TextBox 153">
            <a:extLst>
              <a:ext uri="{FF2B5EF4-FFF2-40B4-BE49-F238E27FC236}">
                <a16:creationId xmlns:a16="http://schemas.microsoft.com/office/drawing/2014/main" id="{5D7D18F6-5687-DB42-9371-1F67B1CC9B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49482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3340" name="TextBox 168">
            <a:extLst>
              <a:ext uri="{FF2B5EF4-FFF2-40B4-BE49-F238E27FC236}">
                <a16:creationId xmlns:a16="http://schemas.microsoft.com/office/drawing/2014/main" id="{2DCE5B97-4D6C-1141-8B65-D13A6C30A5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570071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3341" name="Freeform 162">
            <a:extLst>
              <a:ext uri="{FF2B5EF4-FFF2-40B4-BE49-F238E27FC236}">
                <a16:creationId xmlns:a16="http://schemas.microsoft.com/office/drawing/2014/main" id="{05C11C21-5347-8540-B860-B5CE5EF93D2D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342" name="Freeform 163">
            <a:extLst>
              <a:ext uri="{FF2B5EF4-FFF2-40B4-BE49-F238E27FC236}">
                <a16:creationId xmlns:a16="http://schemas.microsoft.com/office/drawing/2014/main" id="{C7DCA9C9-30A3-C540-9003-124A57111C77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Line 31">
            <a:extLst>
              <a:ext uri="{FF2B5EF4-FFF2-40B4-BE49-F238E27FC236}">
                <a16:creationId xmlns:a16="http://schemas.microsoft.com/office/drawing/2014/main" id="{6E7CADC2-A989-B04E-B2AD-E8D8065010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0" name="Line 32">
            <a:extLst>
              <a:ext uri="{FF2B5EF4-FFF2-40B4-BE49-F238E27FC236}">
                <a16:creationId xmlns:a16="http://schemas.microsoft.com/office/drawing/2014/main" id="{03726D38-268D-6F4B-8A00-2632465AE9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1" name="Line 33">
            <a:extLst>
              <a:ext uri="{FF2B5EF4-FFF2-40B4-BE49-F238E27FC236}">
                <a16:creationId xmlns:a16="http://schemas.microsoft.com/office/drawing/2014/main" id="{3EF960BB-C2A9-0244-B8DB-2C14AA8C1D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2" name="Line 34">
            <a:extLst>
              <a:ext uri="{FF2B5EF4-FFF2-40B4-BE49-F238E27FC236}">
                <a16:creationId xmlns:a16="http://schemas.microsoft.com/office/drawing/2014/main" id="{A6F6C420-62A4-1C49-ACB2-32E05D24613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3" name="Line 35">
            <a:extLst>
              <a:ext uri="{FF2B5EF4-FFF2-40B4-BE49-F238E27FC236}">
                <a16:creationId xmlns:a16="http://schemas.microsoft.com/office/drawing/2014/main" id="{ECD506D4-41FB-9A42-B106-E4783D79316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4" name="Line 36">
            <a:extLst>
              <a:ext uri="{FF2B5EF4-FFF2-40B4-BE49-F238E27FC236}">
                <a16:creationId xmlns:a16="http://schemas.microsoft.com/office/drawing/2014/main" id="{07B4A191-A0CF-3C46-BEC1-0505D7E702E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5" name="Line 37">
            <a:extLst>
              <a:ext uri="{FF2B5EF4-FFF2-40B4-BE49-F238E27FC236}">
                <a16:creationId xmlns:a16="http://schemas.microsoft.com/office/drawing/2014/main" id="{DE62DEE8-6B38-7146-9935-EAB102E85D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6" name="Line 38">
            <a:extLst>
              <a:ext uri="{FF2B5EF4-FFF2-40B4-BE49-F238E27FC236}">
                <a16:creationId xmlns:a16="http://schemas.microsoft.com/office/drawing/2014/main" id="{40F2307E-22C6-6E4C-B249-4771F305995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7" name="Line 39">
            <a:extLst>
              <a:ext uri="{FF2B5EF4-FFF2-40B4-BE49-F238E27FC236}">
                <a16:creationId xmlns:a16="http://schemas.microsoft.com/office/drawing/2014/main" id="{4BB5100D-CE36-1C42-A24C-2F71A08462A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8" name="Line 40">
            <a:extLst>
              <a:ext uri="{FF2B5EF4-FFF2-40B4-BE49-F238E27FC236}">
                <a16:creationId xmlns:a16="http://schemas.microsoft.com/office/drawing/2014/main" id="{7F465AA8-54DD-FC48-96D6-3FA84379FA8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9" name="Line 42">
            <a:extLst>
              <a:ext uri="{FF2B5EF4-FFF2-40B4-BE49-F238E27FC236}">
                <a16:creationId xmlns:a16="http://schemas.microsoft.com/office/drawing/2014/main" id="{042D91AA-2240-8246-BFE2-558F7F8AA44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0" name="Freeform 43">
            <a:extLst>
              <a:ext uri="{FF2B5EF4-FFF2-40B4-BE49-F238E27FC236}">
                <a16:creationId xmlns:a16="http://schemas.microsoft.com/office/drawing/2014/main" id="{10A311E3-23CE-BB49-A67B-ADE84B6C87C2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1" name="Freeform 44">
            <a:extLst>
              <a:ext uri="{FF2B5EF4-FFF2-40B4-BE49-F238E27FC236}">
                <a16:creationId xmlns:a16="http://schemas.microsoft.com/office/drawing/2014/main" id="{C1AE33AB-EC14-D749-A7F3-D1E0A8379C38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2" name="Freeform 45">
            <a:extLst>
              <a:ext uri="{FF2B5EF4-FFF2-40B4-BE49-F238E27FC236}">
                <a16:creationId xmlns:a16="http://schemas.microsoft.com/office/drawing/2014/main" id="{7D99BB31-9ABA-2B4A-AEFD-11F489A9C919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3" name="Freeform 46">
            <a:extLst>
              <a:ext uri="{FF2B5EF4-FFF2-40B4-BE49-F238E27FC236}">
                <a16:creationId xmlns:a16="http://schemas.microsoft.com/office/drawing/2014/main" id="{EE034960-6CE5-7943-9CD1-2788928DCC16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4" name="Line 47">
            <a:extLst>
              <a:ext uri="{FF2B5EF4-FFF2-40B4-BE49-F238E27FC236}">
                <a16:creationId xmlns:a16="http://schemas.microsoft.com/office/drawing/2014/main" id="{9B6CF9ED-9F2D-D24E-9FD1-F52D1ADBDE8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5" name="Line 48">
            <a:extLst>
              <a:ext uri="{FF2B5EF4-FFF2-40B4-BE49-F238E27FC236}">
                <a16:creationId xmlns:a16="http://schemas.microsoft.com/office/drawing/2014/main" id="{FB70F6F5-B685-924D-A500-A2F74266C37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6" name="Freeform 49">
            <a:extLst>
              <a:ext uri="{FF2B5EF4-FFF2-40B4-BE49-F238E27FC236}">
                <a16:creationId xmlns:a16="http://schemas.microsoft.com/office/drawing/2014/main" id="{C80A1F61-9628-6947-A52C-4A3FA1617A51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7" name="Freeform 50">
            <a:extLst>
              <a:ext uri="{FF2B5EF4-FFF2-40B4-BE49-F238E27FC236}">
                <a16:creationId xmlns:a16="http://schemas.microsoft.com/office/drawing/2014/main" id="{F8948CB9-0B9F-934C-A3A9-723FF2698B64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8" name="Freeform 51">
            <a:extLst>
              <a:ext uri="{FF2B5EF4-FFF2-40B4-BE49-F238E27FC236}">
                <a16:creationId xmlns:a16="http://schemas.microsoft.com/office/drawing/2014/main" id="{8DEDD793-2425-5D46-BF17-176ACE9410EC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9" name="Freeform 52">
            <a:extLst>
              <a:ext uri="{FF2B5EF4-FFF2-40B4-BE49-F238E27FC236}">
                <a16:creationId xmlns:a16="http://schemas.microsoft.com/office/drawing/2014/main" id="{C29ACEC9-F3E9-8549-A114-881236E6AD12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0" name="Line 53">
            <a:extLst>
              <a:ext uri="{FF2B5EF4-FFF2-40B4-BE49-F238E27FC236}">
                <a16:creationId xmlns:a16="http://schemas.microsoft.com/office/drawing/2014/main" id="{11875E2D-191D-9D42-B590-828C1505D6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1" name="Line 54">
            <a:extLst>
              <a:ext uri="{FF2B5EF4-FFF2-40B4-BE49-F238E27FC236}">
                <a16:creationId xmlns:a16="http://schemas.microsoft.com/office/drawing/2014/main" id="{A5FDC5CB-D403-8B4F-A649-2D5ACB30FEB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2" name="Freeform 55">
            <a:extLst>
              <a:ext uri="{FF2B5EF4-FFF2-40B4-BE49-F238E27FC236}">
                <a16:creationId xmlns:a16="http://schemas.microsoft.com/office/drawing/2014/main" id="{01C059C1-D24D-EB4C-994E-7B8B42315519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3" name="Freeform 56">
            <a:extLst>
              <a:ext uri="{FF2B5EF4-FFF2-40B4-BE49-F238E27FC236}">
                <a16:creationId xmlns:a16="http://schemas.microsoft.com/office/drawing/2014/main" id="{DE9F86B3-425F-4C40-812B-4A058AE42BF3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4" name="Freeform 57">
            <a:extLst>
              <a:ext uri="{FF2B5EF4-FFF2-40B4-BE49-F238E27FC236}">
                <a16:creationId xmlns:a16="http://schemas.microsoft.com/office/drawing/2014/main" id="{304156F2-CEBC-204A-9683-C4D1F926F297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235" name="Oval 58">
            <a:extLst>
              <a:ext uri="{FF2B5EF4-FFF2-40B4-BE49-F238E27FC236}">
                <a16:creationId xmlns:a16="http://schemas.microsoft.com/office/drawing/2014/main" id="{2FE3D46C-269C-C445-B2D3-D10456529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4236" name="Freeform 59">
            <a:extLst>
              <a:ext uri="{FF2B5EF4-FFF2-40B4-BE49-F238E27FC236}">
                <a16:creationId xmlns:a16="http://schemas.microsoft.com/office/drawing/2014/main" id="{058817C4-A626-2C46-9F4D-8620F46097EF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237" name="Oval 60">
            <a:extLst>
              <a:ext uri="{FF2B5EF4-FFF2-40B4-BE49-F238E27FC236}">
                <a16:creationId xmlns:a16="http://schemas.microsoft.com/office/drawing/2014/main" id="{7CCBB3BC-0AF7-CC4D-859C-E3B520E2C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4238" name="Line 61">
            <a:extLst>
              <a:ext uri="{FF2B5EF4-FFF2-40B4-BE49-F238E27FC236}">
                <a16:creationId xmlns:a16="http://schemas.microsoft.com/office/drawing/2014/main" id="{37924559-5E30-3947-9041-C7B121A8E48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9" name="Line 62">
            <a:extLst>
              <a:ext uri="{FF2B5EF4-FFF2-40B4-BE49-F238E27FC236}">
                <a16:creationId xmlns:a16="http://schemas.microsoft.com/office/drawing/2014/main" id="{F69E97FE-1745-9A4D-9435-72F1DC7E206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40" name="Line 63">
            <a:extLst>
              <a:ext uri="{FF2B5EF4-FFF2-40B4-BE49-F238E27FC236}">
                <a16:creationId xmlns:a16="http://schemas.microsoft.com/office/drawing/2014/main" id="{C88F39DC-F7F4-BE49-86BA-DDBF37787A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41" name="Line 64">
            <a:extLst>
              <a:ext uri="{FF2B5EF4-FFF2-40B4-BE49-F238E27FC236}">
                <a16:creationId xmlns:a16="http://schemas.microsoft.com/office/drawing/2014/main" id="{70D954D5-73BB-A748-95A4-82E39030034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42" name="Rectangle 65">
            <a:extLst>
              <a:ext uri="{FF2B5EF4-FFF2-40B4-BE49-F238E27FC236}">
                <a16:creationId xmlns:a16="http://schemas.microsoft.com/office/drawing/2014/main" id="{3868CE3E-89B1-904B-B90D-2B23F42E1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4243" name="Rectangle 66">
            <a:extLst>
              <a:ext uri="{FF2B5EF4-FFF2-40B4-BE49-F238E27FC236}">
                <a16:creationId xmlns:a16="http://schemas.microsoft.com/office/drawing/2014/main" id="{1F6B2558-33D6-0741-81B7-D78E89C0F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4244" name="Rectangle 67">
            <a:extLst>
              <a:ext uri="{FF2B5EF4-FFF2-40B4-BE49-F238E27FC236}">
                <a16:creationId xmlns:a16="http://schemas.microsoft.com/office/drawing/2014/main" id="{BD6221C9-CCEC-F542-82FE-A9ACDB4A1A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4245" name="Rectangle 68">
            <a:extLst>
              <a:ext uri="{FF2B5EF4-FFF2-40B4-BE49-F238E27FC236}">
                <a16:creationId xmlns:a16="http://schemas.microsoft.com/office/drawing/2014/main" id="{F32EE010-5697-1F43-8CFE-904CC24914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46" name="Rectangle 69">
            <a:extLst>
              <a:ext uri="{FF2B5EF4-FFF2-40B4-BE49-F238E27FC236}">
                <a16:creationId xmlns:a16="http://schemas.microsoft.com/office/drawing/2014/main" id="{66153D9B-2FD7-5249-B6F5-B39FDB85FB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47" name="Rectangle 70">
            <a:extLst>
              <a:ext uri="{FF2B5EF4-FFF2-40B4-BE49-F238E27FC236}">
                <a16:creationId xmlns:a16="http://schemas.microsoft.com/office/drawing/2014/main" id="{EC0C244D-DA4A-9249-B466-C3D0FEFFF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48" name="Rectangle 71">
            <a:extLst>
              <a:ext uri="{FF2B5EF4-FFF2-40B4-BE49-F238E27FC236}">
                <a16:creationId xmlns:a16="http://schemas.microsoft.com/office/drawing/2014/main" id="{EA0290ED-C746-574D-AC22-2C58FE4F7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49" name="Rectangle 72">
            <a:extLst>
              <a:ext uri="{FF2B5EF4-FFF2-40B4-BE49-F238E27FC236}">
                <a16:creationId xmlns:a16="http://schemas.microsoft.com/office/drawing/2014/main" id="{51A17F33-51DA-8242-BD33-D0E3CA0C1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50" name="Rectangle 73">
            <a:extLst>
              <a:ext uri="{FF2B5EF4-FFF2-40B4-BE49-F238E27FC236}">
                <a16:creationId xmlns:a16="http://schemas.microsoft.com/office/drawing/2014/main" id="{34D082D0-DB51-DD4E-BB12-9E1CC67A7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51" name="Rectangle 74">
            <a:extLst>
              <a:ext uri="{FF2B5EF4-FFF2-40B4-BE49-F238E27FC236}">
                <a16:creationId xmlns:a16="http://schemas.microsoft.com/office/drawing/2014/main" id="{DAEA4AF0-B8FC-5946-875D-213FC5CECB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52" name="Rectangle 75">
            <a:extLst>
              <a:ext uri="{FF2B5EF4-FFF2-40B4-BE49-F238E27FC236}">
                <a16:creationId xmlns:a16="http://schemas.microsoft.com/office/drawing/2014/main" id="{6998A476-6A58-FE49-90D7-37CB8CC89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53" name="Rectangle 76">
            <a:extLst>
              <a:ext uri="{FF2B5EF4-FFF2-40B4-BE49-F238E27FC236}">
                <a16:creationId xmlns:a16="http://schemas.microsoft.com/office/drawing/2014/main" id="{9BCEF266-E210-F844-BC28-A1EC81B01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54" name="Rectangle 77">
            <a:extLst>
              <a:ext uri="{FF2B5EF4-FFF2-40B4-BE49-F238E27FC236}">
                <a16:creationId xmlns:a16="http://schemas.microsoft.com/office/drawing/2014/main" id="{6440E07C-181E-9343-831D-C1A6283AD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55" name="Rectangle 78">
            <a:extLst>
              <a:ext uri="{FF2B5EF4-FFF2-40B4-BE49-F238E27FC236}">
                <a16:creationId xmlns:a16="http://schemas.microsoft.com/office/drawing/2014/main" id="{2EB890B2-7D32-0449-B79C-895BBBDBC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56" name="Rectangle 79">
            <a:extLst>
              <a:ext uri="{FF2B5EF4-FFF2-40B4-BE49-F238E27FC236}">
                <a16:creationId xmlns:a16="http://schemas.microsoft.com/office/drawing/2014/main" id="{3FDCD408-5C26-9941-BDE4-4851B233E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57" name="Rectangle 80">
            <a:extLst>
              <a:ext uri="{FF2B5EF4-FFF2-40B4-BE49-F238E27FC236}">
                <a16:creationId xmlns:a16="http://schemas.microsoft.com/office/drawing/2014/main" id="{CA1C5253-B0DB-C449-89B2-C757EEC3F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58" name="Rectangle 81">
            <a:extLst>
              <a:ext uri="{FF2B5EF4-FFF2-40B4-BE49-F238E27FC236}">
                <a16:creationId xmlns:a16="http://schemas.microsoft.com/office/drawing/2014/main" id="{A00FF592-6D1A-1E40-9D42-087C0C597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59" name="Rectangle 82">
            <a:extLst>
              <a:ext uri="{FF2B5EF4-FFF2-40B4-BE49-F238E27FC236}">
                <a16:creationId xmlns:a16="http://schemas.microsoft.com/office/drawing/2014/main" id="{ECF1124B-3483-014D-A161-C2EBD77AF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60" name="Rectangle 83">
            <a:extLst>
              <a:ext uri="{FF2B5EF4-FFF2-40B4-BE49-F238E27FC236}">
                <a16:creationId xmlns:a16="http://schemas.microsoft.com/office/drawing/2014/main" id="{72780C16-5C46-334F-A545-BF6474B322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61" name="Rectangle 84">
            <a:extLst>
              <a:ext uri="{FF2B5EF4-FFF2-40B4-BE49-F238E27FC236}">
                <a16:creationId xmlns:a16="http://schemas.microsoft.com/office/drawing/2014/main" id="{AFDFC1B2-D2FF-BE43-8FC4-71132EA264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62" name="Rectangle 85">
            <a:extLst>
              <a:ext uri="{FF2B5EF4-FFF2-40B4-BE49-F238E27FC236}">
                <a16:creationId xmlns:a16="http://schemas.microsoft.com/office/drawing/2014/main" id="{80535DBE-C1D6-C44E-9F39-159AA8855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63" name="Rectangle 86">
            <a:extLst>
              <a:ext uri="{FF2B5EF4-FFF2-40B4-BE49-F238E27FC236}">
                <a16:creationId xmlns:a16="http://schemas.microsoft.com/office/drawing/2014/main" id="{6AA9C1EA-65C3-E24C-8864-FCE90BA3BF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64" name="Freeform 87">
            <a:extLst>
              <a:ext uri="{FF2B5EF4-FFF2-40B4-BE49-F238E27FC236}">
                <a16:creationId xmlns:a16="http://schemas.microsoft.com/office/drawing/2014/main" id="{397306A7-4034-2440-99DA-396363E7301C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65" name="Line 88">
            <a:extLst>
              <a:ext uri="{FF2B5EF4-FFF2-40B4-BE49-F238E27FC236}">
                <a16:creationId xmlns:a16="http://schemas.microsoft.com/office/drawing/2014/main" id="{1E1E65A3-9308-9D48-B113-62BA932C6C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66" name="Freeform 89">
            <a:extLst>
              <a:ext uri="{FF2B5EF4-FFF2-40B4-BE49-F238E27FC236}">
                <a16:creationId xmlns:a16="http://schemas.microsoft.com/office/drawing/2014/main" id="{F7E63C85-57E5-E042-A29D-A24102CABD41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67" name="Line 90">
            <a:extLst>
              <a:ext uri="{FF2B5EF4-FFF2-40B4-BE49-F238E27FC236}">
                <a16:creationId xmlns:a16="http://schemas.microsoft.com/office/drawing/2014/main" id="{DB905A1E-85E0-D849-95F4-47937646B65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68" name="Freeform 91">
            <a:extLst>
              <a:ext uri="{FF2B5EF4-FFF2-40B4-BE49-F238E27FC236}">
                <a16:creationId xmlns:a16="http://schemas.microsoft.com/office/drawing/2014/main" id="{8AD0425A-FA49-264B-9BD3-30198FCDE20B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69" name="Line 92">
            <a:extLst>
              <a:ext uri="{FF2B5EF4-FFF2-40B4-BE49-F238E27FC236}">
                <a16:creationId xmlns:a16="http://schemas.microsoft.com/office/drawing/2014/main" id="{32CA0AFE-52BE-3C4B-B3CD-A7C59CC031D5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70" name="Freeform 93">
            <a:extLst>
              <a:ext uri="{FF2B5EF4-FFF2-40B4-BE49-F238E27FC236}">
                <a16:creationId xmlns:a16="http://schemas.microsoft.com/office/drawing/2014/main" id="{772F9D26-5593-884B-9C14-75278E2CF978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71" name="Line 94">
            <a:extLst>
              <a:ext uri="{FF2B5EF4-FFF2-40B4-BE49-F238E27FC236}">
                <a16:creationId xmlns:a16="http://schemas.microsoft.com/office/drawing/2014/main" id="{FA15DA81-1702-1949-9B3A-10515DCC6B0D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72" name="Freeform 95">
            <a:extLst>
              <a:ext uri="{FF2B5EF4-FFF2-40B4-BE49-F238E27FC236}">
                <a16:creationId xmlns:a16="http://schemas.microsoft.com/office/drawing/2014/main" id="{C0D73182-8492-BD44-BFB1-E4E2D6E58D76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73" name="Line 96">
            <a:extLst>
              <a:ext uri="{FF2B5EF4-FFF2-40B4-BE49-F238E27FC236}">
                <a16:creationId xmlns:a16="http://schemas.microsoft.com/office/drawing/2014/main" id="{7955FD66-FB42-DC44-969C-1074F51CC6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74" name="Freeform 97">
            <a:extLst>
              <a:ext uri="{FF2B5EF4-FFF2-40B4-BE49-F238E27FC236}">
                <a16:creationId xmlns:a16="http://schemas.microsoft.com/office/drawing/2014/main" id="{15EBBAC2-AEF1-2746-9283-F392BD60B755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75" name="Line 98">
            <a:extLst>
              <a:ext uri="{FF2B5EF4-FFF2-40B4-BE49-F238E27FC236}">
                <a16:creationId xmlns:a16="http://schemas.microsoft.com/office/drawing/2014/main" id="{77F4ABD8-499B-4E40-8FE2-6C44AE8669A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76" name="Freeform 99">
            <a:extLst>
              <a:ext uri="{FF2B5EF4-FFF2-40B4-BE49-F238E27FC236}">
                <a16:creationId xmlns:a16="http://schemas.microsoft.com/office/drawing/2014/main" id="{ADDC9B81-5F63-E847-87DD-8F8D9A3B46DB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77" name="Line 100">
            <a:extLst>
              <a:ext uri="{FF2B5EF4-FFF2-40B4-BE49-F238E27FC236}">
                <a16:creationId xmlns:a16="http://schemas.microsoft.com/office/drawing/2014/main" id="{6DD4C88D-2F1B-5945-B602-D859F265E04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78" name="Freeform 101">
            <a:extLst>
              <a:ext uri="{FF2B5EF4-FFF2-40B4-BE49-F238E27FC236}">
                <a16:creationId xmlns:a16="http://schemas.microsoft.com/office/drawing/2014/main" id="{31CA0E8B-9E2E-6D44-97A6-27029F92439B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79" name="Line 102">
            <a:extLst>
              <a:ext uri="{FF2B5EF4-FFF2-40B4-BE49-F238E27FC236}">
                <a16:creationId xmlns:a16="http://schemas.microsoft.com/office/drawing/2014/main" id="{7B51E7FB-3CDF-BA4C-BF65-D32BF7AC84B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80" name="Rectangle 103">
            <a:extLst>
              <a:ext uri="{FF2B5EF4-FFF2-40B4-BE49-F238E27FC236}">
                <a16:creationId xmlns:a16="http://schemas.microsoft.com/office/drawing/2014/main" id="{9AB8CCEC-444A-8149-891D-33DDCFB32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4281" name="Rectangle 104">
            <a:extLst>
              <a:ext uri="{FF2B5EF4-FFF2-40B4-BE49-F238E27FC236}">
                <a16:creationId xmlns:a16="http://schemas.microsoft.com/office/drawing/2014/main" id="{AB50895F-8175-FD41-BB24-610B861D6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4282" name="Freeform 105">
            <a:extLst>
              <a:ext uri="{FF2B5EF4-FFF2-40B4-BE49-F238E27FC236}">
                <a16:creationId xmlns:a16="http://schemas.microsoft.com/office/drawing/2014/main" id="{2ADE58C3-1CED-D145-8148-82E460D96EE4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283" name="Line 106">
            <a:extLst>
              <a:ext uri="{FF2B5EF4-FFF2-40B4-BE49-F238E27FC236}">
                <a16:creationId xmlns:a16="http://schemas.microsoft.com/office/drawing/2014/main" id="{CCC75774-91C8-BA47-B21D-33741703C6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84" name="Rectangle 107">
            <a:extLst>
              <a:ext uri="{FF2B5EF4-FFF2-40B4-BE49-F238E27FC236}">
                <a16:creationId xmlns:a16="http://schemas.microsoft.com/office/drawing/2014/main" id="{10845BE0-1FF1-A24B-9B39-E36ED906F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85" name="Rectangle 108">
            <a:extLst>
              <a:ext uri="{FF2B5EF4-FFF2-40B4-BE49-F238E27FC236}">
                <a16:creationId xmlns:a16="http://schemas.microsoft.com/office/drawing/2014/main" id="{D467EE69-9E87-3346-994F-91CF37FA77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86" name="Rectangle 109">
            <a:extLst>
              <a:ext uri="{FF2B5EF4-FFF2-40B4-BE49-F238E27FC236}">
                <a16:creationId xmlns:a16="http://schemas.microsoft.com/office/drawing/2014/main" id="{5F313619-0DFC-E042-86F2-48CF8E874F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87" name="Rectangle 110">
            <a:extLst>
              <a:ext uri="{FF2B5EF4-FFF2-40B4-BE49-F238E27FC236}">
                <a16:creationId xmlns:a16="http://schemas.microsoft.com/office/drawing/2014/main" id="{0CD032B0-DF5B-F646-9BCA-53317AF89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88" name="Rectangle 111">
            <a:extLst>
              <a:ext uri="{FF2B5EF4-FFF2-40B4-BE49-F238E27FC236}">
                <a16:creationId xmlns:a16="http://schemas.microsoft.com/office/drawing/2014/main" id="{0DDBBE59-2C2D-524D-9DD3-F494E48B8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89" name="Rectangle 112">
            <a:extLst>
              <a:ext uri="{FF2B5EF4-FFF2-40B4-BE49-F238E27FC236}">
                <a16:creationId xmlns:a16="http://schemas.microsoft.com/office/drawing/2014/main" id="{80108D68-BA6D-7144-9F46-CDF32EB436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90" name="Rectangle 113">
            <a:extLst>
              <a:ext uri="{FF2B5EF4-FFF2-40B4-BE49-F238E27FC236}">
                <a16:creationId xmlns:a16="http://schemas.microsoft.com/office/drawing/2014/main" id="{E864DD8D-BA44-8E4F-AA95-C1B0721BC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91" name="Rectangle 114">
            <a:extLst>
              <a:ext uri="{FF2B5EF4-FFF2-40B4-BE49-F238E27FC236}">
                <a16:creationId xmlns:a16="http://schemas.microsoft.com/office/drawing/2014/main" id="{467FBDA9-AB3F-1643-8BB8-12757FB4CC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92" name="Rectangle 115">
            <a:extLst>
              <a:ext uri="{FF2B5EF4-FFF2-40B4-BE49-F238E27FC236}">
                <a16:creationId xmlns:a16="http://schemas.microsoft.com/office/drawing/2014/main" id="{897B458A-9D44-714B-81BF-0869C8AC3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93" name="Rectangle 116">
            <a:extLst>
              <a:ext uri="{FF2B5EF4-FFF2-40B4-BE49-F238E27FC236}">
                <a16:creationId xmlns:a16="http://schemas.microsoft.com/office/drawing/2014/main" id="{EC39C8A5-94FE-8241-B77E-03B1EC5D2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94" name="Rectangle 117">
            <a:extLst>
              <a:ext uri="{FF2B5EF4-FFF2-40B4-BE49-F238E27FC236}">
                <a16:creationId xmlns:a16="http://schemas.microsoft.com/office/drawing/2014/main" id="{964EFE1E-44CA-3648-BFDA-E1BB041BC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95" name="Rectangle 118">
            <a:extLst>
              <a:ext uri="{FF2B5EF4-FFF2-40B4-BE49-F238E27FC236}">
                <a16:creationId xmlns:a16="http://schemas.microsoft.com/office/drawing/2014/main" id="{6CD90B24-5B29-FB41-9522-DB28C10FD0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96" name="Rectangle 119">
            <a:extLst>
              <a:ext uri="{FF2B5EF4-FFF2-40B4-BE49-F238E27FC236}">
                <a16:creationId xmlns:a16="http://schemas.microsoft.com/office/drawing/2014/main" id="{A0CB0409-9FEE-8242-B883-2BAB40905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97" name="Rectangle 120">
            <a:extLst>
              <a:ext uri="{FF2B5EF4-FFF2-40B4-BE49-F238E27FC236}">
                <a16:creationId xmlns:a16="http://schemas.microsoft.com/office/drawing/2014/main" id="{910D3BA9-929C-D54E-AA47-38B13E4DF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98" name="Rectangle 121">
            <a:extLst>
              <a:ext uri="{FF2B5EF4-FFF2-40B4-BE49-F238E27FC236}">
                <a16:creationId xmlns:a16="http://schemas.microsoft.com/office/drawing/2014/main" id="{CD1DACBE-CA23-BE45-8A41-78D1A68B7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299" name="Rectangle 122">
            <a:extLst>
              <a:ext uri="{FF2B5EF4-FFF2-40B4-BE49-F238E27FC236}">
                <a16:creationId xmlns:a16="http://schemas.microsoft.com/office/drawing/2014/main" id="{50A045DF-0B7D-444C-AA9C-90F85CEE3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00" name="Rectangle 123">
            <a:extLst>
              <a:ext uri="{FF2B5EF4-FFF2-40B4-BE49-F238E27FC236}">
                <a16:creationId xmlns:a16="http://schemas.microsoft.com/office/drawing/2014/main" id="{44E5EC68-DFD4-9E4E-94CC-01D90663C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01" name="Rectangle 124">
            <a:extLst>
              <a:ext uri="{FF2B5EF4-FFF2-40B4-BE49-F238E27FC236}">
                <a16:creationId xmlns:a16="http://schemas.microsoft.com/office/drawing/2014/main" id="{AB4B8EA5-E22A-2344-8BD5-21321EE3F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02" name="Rectangle 125">
            <a:extLst>
              <a:ext uri="{FF2B5EF4-FFF2-40B4-BE49-F238E27FC236}">
                <a16:creationId xmlns:a16="http://schemas.microsoft.com/office/drawing/2014/main" id="{287F2F3F-BD0F-2C4F-9A38-CA9BD3785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03" name="Rectangle 126">
            <a:extLst>
              <a:ext uri="{FF2B5EF4-FFF2-40B4-BE49-F238E27FC236}">
                <a16:creationId xmlns:a16="http://schemas.microsoft.com/office/drawing/2014/main" id="{27E26B8B-E6CD-7F4E-BF5F-C074A302C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04" name="Rectangle 127">
            <a:extLst>
              <a:ext uri="{FF2B5EF4-FFF2-40B4-BE49-F238E27FC236}">
                <a16:creationId xmlns:a16="http://schemas.microsoft.com/office/drawing/2014/main" id="{E716A7B3-8387-EC45-93DF-1EF8838E6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05" name="Rectangle 128">
            <a:extLst>
              <a:ext uri="{FF2B5EF4-FFF2-40B4-BE49-F238E27FC236}">
                <a16:creationId xmlns:a16="http://schemas.microsoft.com/office/drawing/2014/main" id="{ECC09233-9B95-DF47-A8F1-C8284A51C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06" name="Rectangle 130">
            <a:extLst>
              <a:ext uri="{FF2B5EF4-FFF2-40B4-BE49-F238E27FC236}">
                <a16:creationId xmlns:a16="http://schemas.microsoft.com/office/drawing/2014/main" id="{CBEF896C-6E22-F54A-B7DB-EBB98BA618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07" name="Rectangle 131">
            <a:extLst>
              <a:ext uri="{FF2B5EF4-FFF2-40B4-BE49-F238E27FC236}">
                <a16:creationId xmlns:a16="http://schemas.microsoft.com/office/drawing/2014/main" id="{921DD4B6-34C4-C448-A980-F6D6372CA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08" name="Rectangle 132">
            <a:extLst>
              <a:ext uri="{FF2B5EF4-FFF2-40B4-BE49-F238E27FC236}">
                <a16:creationId xmlns:a16="http://schemas.microsoft.com/office/drawing/2014/main" id="{DC900895-C240-2747-9CF5-13D7D7627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09" name="Rectangle 133">
            <a:extLst>
              <a:ext uri="{FF2B5EF4-FFF2-40B4-BE49-F238E27FC236}">
                <a16:creationId xmlns:a16="http://schemas.microsoft.com/office/drawing/2014/main" id="{223B6B5C-8B99-4747-8057-F6E901F52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10" name="Rectangle 134">
            <a:extLst>
              <a:ext uri="{FF2B5EF4-FFF2-40B4-BE49-F238E27FC236}">
                <a16:creationId xmlns:a16="http://schemas.microsoft.com/office/drawing/2014/main" id="{D73F7336-90DF-D246-9A37-7D5E7F43DB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11" name="Rectangle 135">
            <a:extLst>
              <a:ext uri="{FF2B5EF4-FFF2-40B4-BE49-F238E27FC236}">
                <a16:creationId xmlns:a16="http://schemas.microsoft.com/office/drawing/2014/main" id="{AD47A05F-943A-5443-9D54-40AC35D22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12" name="Rectangle 136">
            <a:extLst>
              <a:ext uri="{FF2B5EF4-FFF2-40B4-BE49-F238E27FC236}">
                <a16:creationId xmlns:a16="http://schemas.microsoft.com/office/drawing/2014/main" id="{91874434-ABC2-1344-835C-96B28CD5E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13" name="Rectangle 137">
            <a:extLst>
              <a:ext uri="{FF2B5EF4-FFF2-40B4-BE49-F238E27FC236}">
                <a16:creationId xmlns:a16="http://schemas.microsoft.com/office/drawing/2014/main" id="{B88709DB-036E-314A-A812-25B909AB3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14" name="Rectangle 138">
            <a:extLst>
              <a:ext uri="{FF2B5EF4-FFF2-40B4-BE49-F238E27FC236}">
                <a16:creationId xmlns:a16="http://schemas.microsoft.com/office/drawing/2014/main" id="{D19055AA-EBAE-5E43-B3F6-25D82ADF15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15" name="Rectangle 139">
            <a:extLst>
              <a:ext uri="{FF2B5EF4-FFF2-40B4-BE49-F238E27FC236}">
                <a16:creationId xmlns:a16="http://schemas.microsoft.com/office/drawing/2014/main" id="{FBE32523-51C5-7E4A-946A-5406660F2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16" name="Rectangle 140">
            <a:extLst>
              <a:ext uri="{FF2B5EF4-FFF2-40B4-BE49-F238E27FC236}">
                <a16:creationId xmlns:a16="http://schemas.microsoft.com/office/drawing/2014/main" id="{AB8CDAB3-D1FF-AE4C-B360-3877B9A87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17" name="Rectangle 141">
            <a:extLst>
              <a:ext uri="{FF2B5EF4-FFF2-40B4-BE49-F238E27FC236}">
                <a16:creationId xmlns:a16="http://schemas.microsoft.com/office/drawing/2014/main" id="{9B15B875-AC8D-E448-9082-642E2551F1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18" name="Rectangle 142">
            <a:extLst>
              <a:ext uri="{FF2B5EF4-FFF2-40B4-BE49-F238E27FC236}">
                <a16:creationId xmlns:a16="http://schemas.microsoft.com/office/drawing/2014/main" id="{0E0A505B-6CEE-4142-B0FA-42A6D90CA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19" name="Rectangle 143">
            <a:extLst>
              <a:ext uri="{FF2B5EF4-FFF2-40B4-BE49-F238E27FC236}">
                <a16:creationId xmlns:a16="http://schemas.microsoft.com/office/drawing/2014/main" id="{27D68526-C4F1-D142-9898-4CFD769385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20" name="Rectangle 144">
            <a:extLst>
              <a:ext uri="{FF2B5EF4-FFF2-40B4-BE49-F238E27FC236}">
                <a16:creationId xmlns:a16="http://schemas.microsoft.com/office/drawing/2014/main" id="{62AD701E-E038-4C4F-9172-812A8BA55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21" name="Rectangle 145">
            <a:extLst>
              <a:ext uri="{FF2B5EF4-FFF2-40B4-BE49-F238E27FC236}">
                <a16:creationId xmlns:a16="http://schemas.microsoft.com/office/drawing/2014/main" id="{61113238-6BD3-114C-84EF-C7FB2FC86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22" name="Rectangle 146">
            <a:extLst>
              <a:ext uri="{FF2B5EF4-FFF2-40B4-BE49-F238E27FC236}">
                <a16:creationId xmlns:a16="http://schemas.microsoft.com/office/drawing/2014/main" id="{3AC30407-149B-E145-B9D8-3C0F94352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23" name="Rectangle 147">
            <a:extLst>
              <a:ext uri="{FF2B5EF4-FFF2-40B4-BE49-F238E27FC236}">
                <a16:creationId xmlns:a16="http://schemas.microsoft.com/office/drawing/2014/main" id="{38C8C458-5660-2544-8848-8A7172542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24" name="Rectangle 148">
            <a:extLst>
              <a:ext uri="{FF2B5EF4-FFF2-40B4-BE49-F238E27FC236}">
                <a16:creationId xmlns:a16="http://schemas.microsoft.com/office/drawing/2014/main" id="{20855CCF-96DC-0F43-89F5-FEDED655DB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25" name="Rectangle 149">
            <a:extLst>
              <a:ext uri="{FF2B5EF4-FFF2-40B4-BE49-F238E27FC236}">
                <a16:creationId xmlns:a16="http://schemas.microsoft.com/office/drawing/2014/main" id="{05D70696-5AAA-B54C-9DF6-82522A8C43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26" name="Rectangle 150">
            <a:extLst>
              <a:ext uri="{FF2B5EF4-FFF2-40B4-BE49-F238E27FC236}">
                <a16:creationId xmlns:a16="http://schemas.microsoft.com/office/drawing/2014/main" id="{546E4373-1CBC-0D48-B65D-A8DBDF189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27" name="Freeform 151">
            <a:extLst>
              <a:ext uri="{FF2B5EF4-FFF2-40B4-BE49-F238E27FC236}">
                <a16:creationId xmlns:a16="http://schemas.microsoft.com/office/drawing/2014/main" id="{5D4A9FFA-2295-EA49-8F61-EB0614B0F42F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28" name="Freeform 152">
            <a:extLst>
              <a:ext uri="{FF2B5EF4-FFF2-40B4-BE49-F238E27FC236}">
                <a16:creationId xmlns:a16="http://schemas.microsoft.com/office/drawing/2014/main" id="{1B3ADA8E-5DD7-5944-96D3-A6F024B6B740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29" name="Freeform 153">
            <a:extLst>
              <a:ext uri="{FF2B5EF4-FFF2-40B4-BE49-F238E27FC236}">
                <a16:creationId xmlns:a16="http://schemas.microsoft.com/office/drawing/2014/main" id="{F6DF80D6-83D4-D248-B13A-D54101045D59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30" name="Freeform 154">
            <a:extLst>
              <a:ext uri="{FF2B5EF4-FFF2-40B4-BE49-F238E27FC236}">
                <a16:creationId xmlns:a16="http://schemas.microsoft.com/office/drawing/2014/main" id="{04627E11-C4A2-FB4E-B4A2-29A187BA0AD8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31" name="Rectangle 155">
            <a:extLst>
              <a:ext uri="{FF2B5EF4-FFF2-40B4-BE49-F238E27FC236}">
                <a16:creationId xmlns:a16="http://schemas.microsoft.com/office/drawing/2014/main" id="{3AA31685-A096-FC4B-8FCF-BB0027B794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32" name="Freeform 156">
            <a:extLst>
              <a:ext uri="{FF2B5EF4-FFF2-40B4-BE49-F238E27FC236}">
                <a16:creationId xmlns:a16="http://schemas.microsoft.com/office/drawing/2014/main" id="{01F5046B-8E30-4847-A1A9-A8839F2423F0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333" name="Freeform 157">
            <a:extLst>
              <a:ext uri="{FF2B5EF4-FFF2-40B4-BE49-F238E27FC236}">
                <a16:creationId xmlns:a16="http://schemas.microsoft.com/office/drawing/2014/main" id="{55FC4314-3980-FE4E-9F23-69F4F6222994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34" name="Freeform 160">
            <a:extLst>
              <a:ext uri="{FF2B5EF4-FFF2-40B4-BE49-F238E27FC236}">
                <a16:creationId xmlns:a16="http://schemas.microsoft.com/office/drawing/2014/main" id="{CADF96E0-0DEC-2549-97E9-06E489F4AFD5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335" name="Freeform 161">
            <a:extLst>
              <a:ext uri="{FF2B5EF4-FFF2-40B4-BE49-F238E27FC236}">
                <a16:creationId xmlns:a16="http://schemas.microsoft.com/office/drawing/2014/main" id="{3DFB24C8-04E0-FE49-BDA5-ECCF982288D4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36" name="Freeform 166">
            <a:extLst>
              <a:ext uri="{FF2B5EF4-FFF2-40B4-BE49-F238E27FC236}">
                <a16:creationId xmlns:a16="http://schemas.microsoft.com/office/drawing/2014/main" id="{0C05CFF6-0CB7-4F45-BE62-F55B8DA1F4EA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337" name="Freeform 167">
            <a:extLst>
              <a:ext uri="{FF2B5EF4-FFF2-40B4-BE49-F238E27FC236}">
                <a16:creationId xmlns:a16="http://schemas.microsoft.com/office/drawing/2014/main" id="{62D04E27-E81E-9D48-9D2C-A42B00A11E0F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38" name="Freeform 168">
            <a:extLst>
              <a:ext uri="{FF2B5EF4-FFF2-40B4-BE49-F238E27FC236}">
                <a16:creationId xmlns:a16="http://schemas.microsoft.com/office/drawing/2014/main" id="{48C941A0-BC2F-7946-836F-0DCD430CBC9D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339" name="Freeform 169">
            <a:extLst>
              <a:ext uri="{FF2B5EF4-FFF2-40B4-BE49-F238E27FC236}">
                <a16:creationId xmlns:a16="http://schemas.microsoft.com/office/drawing/2014/main" id="{AD2BD2A8-64F1-F34F-B367-DA7573A4B3F7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40" name="Freeform 170">
            <a:extLst>
              <a:ext uri="{FF2B5EF4-FFF2-40B4-BE49-F238E27FC236}">
                <a16:creationId xmlns:a16="http://schemas.microsoft.com/office/drawing/2014/main" id="{C9196581-C679-6C45-8AE9-9E41F58892E1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341" name="Freeform 171">
            <a:extLst>
              <a:ext uri="{FF2B5EF4-FFF2-40B4-BE49-F238E27FC236}">
                <a16:creationId xmlns:a16="http://schemas.microsoft.com/office/drawing/2014/main" id="{7AB43EBF-35DA-6D4F-8C3D-A2A9980B9AEC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42" name="Freeform 172">
            <a:extLst>
              <a:ext uri="{FF2B5EF4-FFF2-40B4-BE49-F238E27FC236}">
                <a16:creationId xmlns:a16="http://schemas.microsoft.com/office/drawing/2014/main" id="{EA97105E-051D-A641-B27F-6C74BFAB6267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343" name="Freeform 173">
            <a:extLst>
              <a:ext uri="{FF2B5EF4-FFF2-40B4-BE49-F238E27FC236}">
                <a16:creationId xmlns:a16="http://schemas.microsoft.com/office/drawing/2014/main" id="{FF78C246-A776-DA4A-9BCD-036F8EBD13A8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44" name="Oval 175">
            <a:extLst>
              <a:ext uri="{FF2B5EF4-FFF2-40B4-BE49-F238E27FC236}">
                <a16:creationId xmlns:a16="http://schemas.microsoft.com/office/drawing/2014/main" id="{B923DECB-CEF3-0744-9874-52F7B5C98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4345" name="Oval 177">
            <a:extLst>
              <a:ext uri="{FF2B5EF4-FFF2-40B4-BE49-F238E27FC236}">
                <a16:creationId xmlns:a16="http://schemas.microsoft.com/office/drawing/2014/main" id="{1D403681-0B93-7442-8409-401D459F47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4346" name="Rectangle 178">
            <a:extLst>
              <a:ext uri="{FF2B5EF4-FFF2-40B4-BE49-F238E27FC236}">
                <a16:creationId xmlns:a16="http://schemas.microsoft.com/office/drawing/2014/main" id="{8ABF3C8B-83E7-3B44-BD48-6CB4542E5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47" name="Title 1">
            <a:extLst>
              <a:ext uri="{FF2B5EF4-FFF2-40B4-BE49-F238E27FC236}">
                <a16:creationId xmlns:a16="http://schemas.microsoft.com/office/drawing/2014/main" id="{F41DBC8E-7A89-234D-B265-17EBE730C5B7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94348" name="Rectangle 149">
            <a:extLst>
              <a:ext uri="{FF2B5EF4-FFF2-40B4-BE49-F238E27FC236}">
                <a16:creationId xmlns:a16="http://schemas.microsoft.com/office/drawing/2014/main" id="{FB99D6B1-3B42-584F-8E4F-7C035AF729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4425" y="2994025"/>
            <a:ext cx="3962400" cy="3581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4349" name="Rectangle 129">
            <a:extLst>
              <a:ext uri="{FF2B5EF4-FFF2-40B4-BE49-F238E27FC236}">
                <a16:creationId xmlns:a16="http://schemas.microsoft.com/office/drawing/2014/main" id="{C548D957-F6BB-4D4E-BEEE-BAF1FBB2B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1" y="6637338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4350" name="TextBox 1">
            <a:extLst>
              <a:ext uri="{FF2B5EF4-FFF2-40B4-BE49-F238E27FC236}">
                <a16:creationId xmlns:a16="http://schemas.microsoft.com/office/drawing/2014/main" id="{40A4D1C5-6DB0-334C-9095-D1E95D389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41846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4351" name="TextBox 152">
            <a:extLst>
              <a:ext uri="{FF2B5EF4-FFF2-40B4-BE49-F238E27FC236}">
                <a16:creationId xmlns:a16="http://schemas.microsoft.com/office/drawing/2014/main" id="{DC145FFC-9CE3-8640-9C55-3467FAE01D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3500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4352" name="TextBox 155">
            <a:extLst>
              <a:ext uri="{FF2B5EF4-FFF2-40B4-BE49-F238E27FC236}">
                <a16:creationId xmlns:a16="http://schemas.microsoft.com/office/drawing/2014/main" id="{72B4A049-4580-A04B-887F-D219DBFBD4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4775" y="6254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4353" name="TextBox 156">
            <a:extLst>
              <a:ext uri="{FF2B5EF4-FFF2-40B4-BE49-F238E27FC236}">
                <a16:creationId xmlns:a16="http://schemas.microsoft.com/office/drawing/2014/main" id="{370B8800-0A6E-C943-8204-21F1F32C59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989" y="22701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4354" name="TextBox 157">
            <a:extLst>
              <a:ext uri="{FF2B5EF4-FFF2-40B4-BE49-F238E27FC236}">
                <a16:creationId xmlns:a16="http://schemas.microsoft.com/office/drawing/2014/main" id="{4BBDA914-5DA0-F943-9FE4-6AB4C3F3B6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75" y="706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4355" name="TextBox 158">
            <a:extLst>
              <a:ext uri="{FF2B5EF4-FFF2-40B4-BE49-F238E27FC236}">
                <a16:creationId xmlns:a16="http://schemas.microsoft.com/office/drawing/2014/main" id="{800F0346-9F09-954F-9F2C-2D682E6DB0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9089" y="2209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4356" name="Rectangle 9">
            <a:extLst>
              <a:ext uri="{FF2B5EF4-FFF2-40B4-BE49-F238E27FC236}">
                <a16:creationId xmlns:a16="http://schemas.microsoft.com/office/drawing/2014/main" id="{1A7B0613-40E9-8F46-BC73-92B2F3704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7064" y="1549401"/>
            <a:ext cx="490537" cy="2444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4357" name="Rectangle 9">
            <a:extLst>
              <a:ext uri="{FF2B5EF4-FFF2-40B4-BE49-F238E27FC236}">
                <a16:creationId xmlns:a16="http://schemas.microsoft.com/office/drawing/2014/main" id="{C9A6243F-96E7-034F-BB09-AA1C7823D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5401" y="1560514"/>
            <a:ext cx="593725" cy="2428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4358" name="TextBox 161">
            <a:extLst>
              <a:ext uri="{FF2B5EF4-FFF2-40B4-BE49-F238E27FC236}">
                <a16:creationId xmlns:a16="http://schemas.microsoft.com/office/drawing/2014/main" id="{4143344E-1472-B74D-BB0F-5DBE42FE69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214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4359" name="TextBox 162">
            <a:extLst>
              <a:ext uri="{FF2B5EF4-FFF2-40B4-BE49-F238E27FC236}">
                <a16:creationId xmlns:a16="http://schemas.microsoft.com/office/drawing/2014/main" id="{88A096CC-5427-454D-B9BB-B0004585AD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9" y="17637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4360" name="TextBox 163">
            <a:extLst>
              <a:ext uri="{FF2B5EF4-FFF2-40B4-BE49-F238E27FC236}">
                <a16:creationId xmlns:a16="http://schemas.microsoft.com/office/drawing/2014/main" id="{5EAB6827-8616-A147-A739-0B7C584CDC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94301" y="4313238"/>
            <a:ext cx="48942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... but they leave the outputs the same.</a:t>
            </a:r>
          </a:p>
        </p:txBody>
      </p:sp>
      <p:sp>
        <p:nvSpPr>
          <p:cNvPr id="94361" name="Freeform 158">
            <a:extLst>
              <a:ext uri="{FF2B5EF4-FFF2-40B4-BE49-F238E27FC236}">
                <a16:creationId xmlns:a16="http://schemas.microsoft.com/office/drawing/2014/main" id="{31F5A388-FD90-C046-8220-F870A3ACBC5F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362" name="Freeform 159">
            <a:extLst>
              <a:ext uri="{FF2B5EF4-FFF2-40B4-BE49-F238E27FC236}">
                <a16:creationId xmlns:a16="http://schemas.microsoft.com/office/drawing/2014/main" id="{C8C7E599-7A56-6C48-9537-79C6D4D87AA7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63" name="TextBox 153">
            <a:extLst>
              <a:ext uri="{FF2B5EF4-FFF2-40B4-BE49-F238E27FC236}">
                <a16:creationId xmlns:a16="http://schemas.microsoft.com/office/drawing/2014/main" id="{BBF878EC-8719-C84D-B596-912C4BE6A4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49482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4364" name="TextBox 168">
            <a:extLst>
              <a:ext uri="{FF2B5EF4-FFF2-40B4-BE49-F238E27FC236}">
                <a16:creationId xmlns:a16="http://schemas.microsoft.com/office/drawing/2014/main" id="{EE2DE573-8277-2D43-AEC7-7BD7CE6F3A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570071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4365" name="Freeform 162">
            <a:extLst>
              <a:ext uri="{FF2B5EF4-FFF2-40B4-BE49-F238E27FC236}">
                <a16:creationId xmlns:a16="http://schemas.microsoft.com/office/drawing/2014/main" id="{437F9898-F829-0948-A926-8A1CE4B1F6D3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4366" name="Freeform 163">
            <a:extLst>
              <a:ext uri="{FF2B5EF4-FFF2-40B4-BE49-F238E27FC236}">
                <a16:creationId xmlns:a16="http://schemas.microsoft.com/office/drawing/2014/main" id="{DA2E0A35-8327-7741-ABB4-77C19A5C507F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89" name="Group 1">
            <a:extLst>
              <a:ext uri="{FF2B5EF4-FFF2-40B4-BE49-F238E27FC236}">
                <a16:creationId xmlns:a16="http://schemas.microsoft.com/office/drawing/2014/main" id="{EF73B102-12D8-4A49-BA9C-10F93A2CCAC3}"/>
              </a:ext>
            </a:extLst>
          </p:cNvPr>
          <p:cNvGrpSpPr>
            <a:grpSpLocks/>
          </p:cNvGrpSpPr>
          <p:nvPr/>
        </p:nvGrpSpPr>
        <p:grpSpPr bwMode="auto">
          <a:xfrm>
            <a:off x="4011614" y="3097214"/>
            <a:ext cx="2922587" cy="941387"/>
            <a:chOff x="3097213" y="3097212"/>
            <a:chExt cx="2922587" cy="941388"/>
          </a:xfrm>
        </p:grpSpPr>
        <p:sp>
          <p:nvSpPr>
            <p:cNvPr id="12292" name="Line 4">
              <a:extLst>
                <a:ext uri="{FF2B5EF4-FFF2-40B4-BE49-F238E27FC236}">
                  <a16:creationId xmlns:a16="http://schemas.microsoft.com/office/drawing/2014/main" id="{14809BEC-520C-3A40-99A5-1C6A6A68BA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8136" y="3376612"/>
              <a:ext cx="8905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" name="Freeform 5">
              <a:extLst>
                <a:ext uri="{FF2B5EF4-FFF2-40B4-BE49-F238E27FC236}">
                  <a16:creationId xmlns:a16="http://schemas.microsoft.com/office/drawing/2014/main" id="{2B242AFD-22BA-D64E-85AF-29BBA9F1B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975" y="3216275"/>
              <a:ext cx="319088" cy="320675"/>
            </a:xfrm>
            <a:custGeom>
              <a:avLst/>
              <a:gdLst>
                <a:gd name="T0" fmla="*/ 2147483646 w 403"/>
                <a:gd name="T1" fmla="*/ 2147483646 h 402"/>
                <a:gd name="T2" fmla="*/ 0 w 403"/>
                <a:gd name="T3" fmla="*/ 2147483646 h 402"/>
                <a:gd name="T4" fmla="*/ 0 w 403"/>
                <a:gd name="T5" fmla="*/ 0 h 402"/>
                <a:gd name="T6" fmla="*/ 2147483646 w 403"/>
                <a:gd name="T7" fmla="*/ 2147483646 h 4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3"/>
                <a:gd name="T13" fmla="*/ 0 h 402"/>
                <a:gd name="T14" fmla="*/ 403 w 403"/>
                <a:gd name="T15" fmla="*/ 402 h 4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3" h="402">
                  <a:moveTo>
                    <a:pt x="403" y="201"/>
                  </a:moveTo>
                  <a:lnTo>
                    <a:pt x="0" y="402"/>
                  </a:lnTo>
                  <a:lnTo>
                    <a:pt x="0" y="0"/>
                  </a:lnTo>
                  <a:lnTo>
                    <a:pt x="403" y="201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" name="Freeform 7">
              <a:extLst>
                <a:ext uri="{FF2B5EF4-FFF2-40B4-BE49-F238E27FC236}">
                  <a16:creationId xmlns:a16="http://schemas.microsoft.com/office/drawing/2014/main" id="{0C3E2855-86D1-A040-8D46-CFB81507D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700" y="3322637"/>
              <a:ext cx="104775" cy="103188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95" name="Freeform 9">
              <a:extLst>
                <a:ext uri="{FF2B5EF4-FFF2-40B4-BE49-F238E27FC236}">
                  <a16:creationId xmlns:a16="http://schemas.microsoft.com/office/drawing/2014/main" id="{9A5B950F-ECD2-9846-9037-B4545E091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725" y="3216275"/>
              <a:ext cx="319088" cy="320675"/>
            </a:xfrm>
            <a:custGeom>
              <a:avLst/>
              <a:gdLst>
                <a:gd name="T0" fmla="*/ 2147483646 w 403"/>
                <a:gd name="T1" fmla="*/ 2147483646 h 402"/>
                <a:gd name="T2" fmla="*/ 0 w 403"/>
                <a:gd name="T3" fmla="*/ 2147483646 h 402"/>
                <a:gd name="T4" fmla="*/ 0 w 403"/>
                <a:gd name="T5" fmla="*/ 0 h 402"/>
                <a:gd name="T6" fmla="*/ 2147483646 w 403"/>
                <a:gd name="T7" fmla="*/ 2147483646 h 4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3"/>
                <a:gd name="T13" fmla="*/ 0 h 402"/>
                <a:gd name="T14" fmla="*/ 403 w 403"/>
                <a:gd name="T15" fmla="*/ 402 h 4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3" h="402">
                  <a:moveTo>
                    <a:pt x="403" y="201"/>
                  </a:moveTo>
                  <a:lnTo>
                    <a:pt x="0" y="402"/>
                  </a:lnTo>
                  <a:lnTo>
                    <a:pt x="0" y="0"/>
                  </a:lnTo>
                  <a:lnTo>
                    <a:pt x="403" y="201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" name="Freeform 11">
              <a:extLst>
                <a:ext uri="{FF2B5EF4-FFF2-40B4-BE49-F238E27FC236}">
                  <a16:creationId xmlns:a16="http://schemas.microsoft.com/office/drawing/2014/main" id="{F75567F8-F339-7144-9C40-55C7B3402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450" y="3325812"/>
              <a:ext cx="103188" cy="103188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9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3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3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9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2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2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97" name="Freeform 13">
              <a:extLst>
                <a:ext uri="{FF2B5EF4-FFF2-40B4-BE49-F238E27FC236}">
                  <a16:creationId xmlns:a16="http://schemas.microsoft.com/office/drawing/2014/main" id="{4890AA6B-C2B9-434B-82A8-A4369BD7E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213" y="3376612"/>
              <a:ext cx="2922587" cy="661988"/>
            </a:xfrm>
            <a:custGeom>
              <a:avLst/>
              <a:gdLst>
                <a:gd name="T0" fmla="*/ 2147483646 w 3681"/>
                <a:gd name="T1" fmla="*/ 0 h 834"/>
                <a:gd name="T2" fmla="*/ 0 w 3681"/>
                <a:gd name="T3" fmla="*/ 0 h 834"/>
                <a:gd name="T4" fmla="*/ 0 w 3681"/>
                <a:gd name="T5" fmla="*/ 2147483646 h 834"/>
                <a:gd name="T6" fmla="*/ 2147483646 w 3681"/>
                <a:gd name="T7" fmla="*/ 2147483646 h 834"/>
                <a:gd name="T8" fmla="*/ 2147483646 w 3681"/>
                <a:gd name="T9" fmla="*/ 0 h 834"/>
                <a:gd name="T10" fmla="*/ 2147483646 w 3681"/>
                <a:gd name="T11" fmla="*/ 0 h 8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81"/>
                <a:gd name="T19" fmla="*/ 0 h 834"/>
                <a:gd name="T20" fmla="*/ 3681 w 3681"/>
                <a:gd name="T21" fmla="*/ 834 h 8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81" h="834">
                  <a:moveTo>
                    <a:pt x="805" y="0"/>
                  </a:moveTo>
                  <a:lnTo>
                    <a:pt x="0" y="0"/>
                  </a:lnTo>
                  <a:lnTo>
                    <a:pt x="0" y="834"/>
                  </a:lnTo>
                  <a:lnTo>
                    <a:pt x="3681" y="834"/>
                  </a:lnTo>
                  <a:lnTo>
                    <a:pt x="3681" y="0"/>
                  </a:lnTo>
                  <a:lnTo>
                    <a:pt x="299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" name="Rectangle 14">
              <a:extLst>
                <a:ext uri="{FF2B5EF4-FFF2-40B4-BE49-F238E27FC236}">
                  <a16:creationId xmlns:a16="http://schemas.microsoft.com/office/drawing/2014/main" id="{465B0542-5056-E546-9CFA-9252D613F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813" y="3097212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9" name="Rectangle 15">
              <a:extLst>
                <a:ext uri="{FF2B5EF4-FFF2-40B4-BE49-F238E27FC236}">
                  <a16:creationId xmlns:a16="http://schemas.microsoft.com/office/drawing/2014/main" id="{8FAF2C54-17CC-C24D-A83D-0C2294724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3097212"/>
              <a:ext cx="185738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290" name="TextBox 125">
            <a:extLst>
              <a:ext uri="{FF2B5EF4-FFF2-40B4-BE49-F238E27FC236}">
                <a16:creationId xmlns:a16="http://schemas.microsoft.com/office/drawing/2014/main" id="{1035A541-7DF5-584F-A43F-94BA9008C0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5.2 from the textbook ]</a:t>
            </a:r>
          </a:p>
        </p:txBody>
      </p:sp>
      <p:sp>
        <p:nvSpPr>
          <p:cNvPr id="12291" name="Title 1">
            <a:extLst>
              <a:ext uri="{FF2B5EF4-FFF2-40B4-BE49-F238E27FC236}">
                <a16:creationId xmlns:a16="http://schemas.microsoft.com/office/drawing/2014/main" id="{2931CDB4-87BA-9C42-96F3-508CEBBCE4F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 simple memory element</a:t>
            </a:r>
          </a:p>
        </p:txBody>
      </p: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Line 31">
            <a:extLst>
              <a:ext uri="{FF2B5EF4-FFF2-40B4-BE49-F238E27FC236}">
                <a16:creationId xmlns:a16="http://schemas.microsoft.com/office/drawing/2014/main" id="{63EF5692-A073-8145-815F-D0BA5C8320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58" name="Line 32">
            <a:extLst>
              <a:ext uri="{FF2B5EF4-FFF2-40B4-BE49-F238E27FC236}">
                <a16:creationId xmlns:a16="http://schemas.microsoft.com/office/drawing/2014/main" id="{CE27D7D7-C5C7-C14E-84D7-E0D784F2B4A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59" name="Line 33">
            <a:extLst>
              <a:ext uri="{FF2B5EF4-FFF2-40B4-BE49-F238E27FC236}">
                <a16:creationId xmlns:a16="http://schemas.microsoft.com/office/drawing/2014/main" id="{DFEDE808-34AC-6344-9B4C-91288D1BAB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0" name="Line 34">
            <a:extLst>
              <a:ext uri="{FF2B5EF4-FFF2-40B4-BE49-F238E27FC236}">
                <a16:creationId xmlns:a16="http://schemas.microsoft.com/office/drawing/2014/main" id="{1E1AFD55-A103-C341-AA37-E898441503D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1" name="Line 35">
            <a:extLst>
              <a:ext uri="{FF2B5EF4-FFF2-40B4-BE49-F238E27FC236}">
                <a16:creationId xmlns:a16="http://schemas.microsoft.com/office/drawing/2014/main" id="{CF40C39C-5059-524A-9E00-4846272E27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2" name="Line 36">
            <a:extLst>
              <a:ext uri="{FF2B5EF4-FFF2-40B4-BE49-F238E27FC236}">
                <a16:creationId xmlns:a16="http://schemas.microsoft.com/office/drawing/2014/main" id="{80172824-DF5E-A147-A3C1-717AB994CA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3" name="Line 37">
            <a:extLst>
              <a:ext uri="{FF2B5EF4-FFF2-40B4-BE49-F238E27FC236}">
                <a16:creationId xmlns:a16="http://schemas.microsoft.com/office/drawing/2014/main" id="{6CC96B1E-2292-6346-A91F-520409088B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4" name="Line 38">
            <a:extLst>
              <a:ext uri="{FF2B5EF4-FFF2-40B4-BE49-F238E27FC236}">
                <a16:creationId xmlns:a16="http://schemas.microsoft.com/office/drawing/2014/main" id="{2ECAECF2-9F35-AD40-A19D-3F30B14B302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5" name="Line 39">
            <a:extLst>
              <a:ext uri="{FF2B5EF4-FFF2-40B4-BE49-F238E27FC236}">
                <a16:creationId xmlns:a16="http://schemas.microsoft.com/office/drawing/2014/main" id="{0835B963-85B3-754B-BCC9-C8FF2CE4DBA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6" name="Line 40">
            <a:extLst>
              <a:ext uri="{FF2B5EF4-FFF2-40B4-BE49-F238E27FC236}">
                <a16:creationId xmlns:a16="http://schemas.microsoft.com/office/drawing/2014/main" id="{673FF677-167D-9949-9CD3-6E8F662BC8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7" name="Line 42">
            <a:extLst>
              <a:ext uri="{FF2B5EF4-FFF2-40B4-BE49-F238E27FC236}">
                <a16:creationId xmlns:a16="http://schemas.microsoft.com/office/drawing/2014/main" id="{E07828E5-1E2A-354D-BB4E-1574F1BF5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8" name="Freeform 43">
            <a:extLst>
              <a:ext uri="{FF2B5EF4-FFF2-40B4-BE49-F238E27FC236}">
                <a16:creationId xmlns:a16="http://schemas.microsoft.com/office/drawing/2014/main" id="{2A2432C5-15EB-3544-93DF-91C1C62C287E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9" name="Freeform 44">
            <a:extLst>
              <a:ext uri="{FF2B5EF4-FFF2-40B4-BE49-F238E27FC236}">
                <a16:creationId xmlns:a16="http://schemas.microsoft.com/office/drawing/2014/main" id="{0B72B589-4996-F942-A3FE-26D54FD91477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0" name="Freeform 45">
            <a:extLst>
              <a:ext uri="{FF2B5EF4-FFF2-40B4-BE49-F238E27FC236}">
                <a16:creationId xmlns:a16="http://schemas.microsoft.com/office/drawing/2014/main" id="{2D0635B0-B46E-9D47-A3FC-07CA3C1C589C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1" name="Freeform 46">
            <a:extLst>
              <a:ext uri="{FF2B5EF4-FFF2-40B4-BE49-F238E27FC236}">
                <a16:creationId xmlns:a16="http://schemas.microsoft.com/office/drawing/2014/main" id="{8803CA36-1C36-AD48-98AC-D7F88587419A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2" name="Line 47">
            <a:extLst>
              <a:ext uri="{FF2B5EF4-FFF2-40B4-BE49-F238E27FC236}">
                <a16:creationId xmlns:a16="http://schemas.microsoft.com/office/drawing/2014/main" id="{015156A8-B013-114A-A4C0-D1BA1D2C03A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3" name="Line 48">
            <a:extLst>
              <a:ext uri="{FF2B5EF4-FFF2-40B4-BE49-F238E27FC236}">
                <a16:creationId xmlns:a16="http://schemas.microsoft.com/office/drawing/2014/main" id="{4203DA4A-6645-9148-819A-F70F364EEB7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4" name="Freeform 49">
            <a:extLst>
              <a:ext uri="{FF2B5EF4-FFF2-40B4-BE49-F238E27FC236}">
                <a16:creationId xmlns:a16="http://schemas.microsoft.com/office/drawing/2014/main" id="{EE2AF4EB-7AF5-3641-98B0-999147CEA728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5" name="Freeform 50">
            <a:extLst>
              <a:ext uri="{FF2B5EF4-FFF2-40B4-BE49-F238E27FC236}">
                <a16:creationId xmlns:a16="http://schemas.microsoft.com/office/drawing/2014/main" id="{AD07F921-CD0D-A94C-BC51-96EC706DEF7A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6" name="Freeform 51">
            <a:extLst>
              <a:ext uri="{FF2B5EF4-FFF2-40B4-BE49-F238E27FC236}">
                <a16:creationId xmlns:a16="http://schemas.microsoft.com/office/drawing/2014/main" id="{B8542BB6-31CA-D241-8479-967EB167F002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7" name="Freeform 52">
            <a:extLst>
              <a:ext uri="{FF2B5EF4-FFF2-40B4-BE49-F238E27FC236}">
                <a16:creationId xmlns:a16="http://schemas.microsoft.com/office/drawing/2014/main" id="{58F12581-5799-1E46-961D-FCE81FD76ABD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8" name="Line 53">
            <a:extLst>
              <a:ext uri="{FF2B5EF4-FFF2-40B4-BE49-F238E27FC236}">
                <a16:creationId xmlns:a16="http://schemas.microsoft.com/office/drawing/2014/main" id="{394B0FE6-2EA8-064D-932D-A54B3796A1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9" name="Line 54">
            <a:extLst>
              <a:ext uri="{FF2B5EF4-FFF2-40B4-BE49-F238E27FC236}">
                <a16:creationId xmlns:a16="http://schemas.microsoft.com/office/drawing/2014/main" id="{26C4F023-127C-9447-8D22-E1493DCC3C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0" name="Freeform 55">
            <a:extLst>
              <a:ext uri="{FF2B5EF4-FFF2-40B4-BE49-F238E27FC236}">
                <a16:creationId xmlns:a16="http://schemas.microsoft.com/office/drawing/2014/main" id="{BC4AF10B-C3A3-EE40-86D5-8C76F510286E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1" name="Freeform 56">
            <a:extLst>
              <a:ext uri="{FF2B5EF4-FFF2-40B4-BE49-F238E27FC236}">
                <a16:creationId xmlns:a16="http://schemas.microsoft.com/office/drawing/2014/main" id="{1A09D9C1-BB7D-4F4D-8F90-F619E59AD080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2" name="Freeform 57">
            <a:extLst>
              <a:ext uri="{FF2B5EF4-FFF2-40B4-BE49-F238E27FC236}">
                <a16:creationId xmlns:a16="http://schemas.microsoft.com/office/drawing/2014/main" id="{3F82004D-90DD-B141-82CD-483AF0BBAE0E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83" name="Oval 58">
            <a:extLst>
              <a:ext uri="{FF2B5EF4-FFF2-40B4-BE49-F238E27FC236}">
                <a16:creationId xmlns:a16="http://schemas.microsoft.com/office/drawing/2014/main" id="{5B8B3D50-5F6F-7841-9C8E-6D6AD592FA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6284" name="Freeform 59">
            <a:extLst>
              <a:ext uri="{FF2B5EF4-FFF2-40B4-BE49-F238E27FC236}">
                <a16:creationId xmlns:a16="http://schemas.microsoft.com/office/drawing/2014/main" id="{7804FC1D-FFE5-6948-B198-3680F0B6ED09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85" name="Oval 60">
            <a:extLst>
              <a:ext uri="{FF2B5EF4-FFF2-40B4-BE49-F238E27FC236}">
                <a16:creationId xmlns:a16="http://schemas.microsoft.com/office/drawing/2014/main" id="{28CBB982-31C2-B249-B733-2326740EA9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6286" name="Line 61">
            <a:extLst>
              <a:ext uri="{FF2B5EF4-FFF2-40B4-BE49-F238E27FC236}">
                <a16:creationId xmlns:a16="http://schemas.microsoft.com/office/drawing/2014/main" id="{FBF506C8-384D-DB45-81A5-F5B2290AD2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7" name="Line 62">
            <a:extLst>
              <a:ext uri="{FF2B5EF4-FFF2-40B4-BE49-F238E27FC236}">
                <a16:creationId xmlns:a16="http://schemas.microsoft.com/office/drawing/2014/main" id="{BE05259F-C0BC-344F-B2C3-AC33C85BD7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8" name="Line 63">
            <a:extLst>
              <a:ext uri="{FF2B5EF4-FFF2-40B4-BE49-F238E27FC236}">
                <a16:creationId xmlns:a16="http://schemas.microsoft.com/office/drawing/2014/main" id="{3BF44CB4-9AEE-944E-A69E-46FA33749B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9" name="Line 64">
            <a:extLst>
              <a:ext uri="{FF2B5EF4-FFF2-40B4-BE49-F238E27FC236}">
                <a16:creationId xmlns:a16="http://schemas.microsoft.com/office/drawing/2014/main" id="{780F740A-AA53-1946-945D-6F746BC956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0" name="Rectangle 65">
            <a:extLst>
              <a:ext uri="{FF2B5EF4-FFF2-40B4-BE49-F238E27FC236}">
                <a16:creationId xmlns:a16="http://schemas.microsoft.com/office/drawing/2014/main" id="{5252B1B1-7E52-9D49-904C-10E2ABF37E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6291" name="Rectangle 66">
            <a:extLst>
              <a:ext uri="{FF2B5EF4-FFF2-40B4-BE49-F238E27FC236}">
                <a16:creationId xmlns:a16="http://schemas.microsoft.com/office/drawing/2014/main" id="{AC17EB7F-AAB9-4148-AFEC-2274BE333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6292" name="Rectangle 67">
            <a:extLst>
              <a:ext uri="{FF2B5EF4-FFF2-40B4-BE49-F238E27FC236}">
                <a16:creationId xmlns:a16="http://schemas.microsoft.com/office/drawing/2014/main" id="{582A9AA2-479B-1D48-80B8-16774600E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6293" name="Rectangle 68">
            <a:extLst>
              <a:ext uri="{FF2B5EF4-FFF2-40B4-BE49-F238E27FC236}">
                <a16:creationId xmlns:a16="http://schemas.microsoft.com/office/drawing/2014/main" id="{D2B102DB-1053-7743-8124-7A7AA3E8E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294" name="Rectangle 69">
            <a:extLst>
              <a:ext uri="{FF2B5EF4-FFF2-40B4-BE49-F238E27FC236}">
                <a16:creationId xmlns:a16="http://schemas.microsoft.com/office/drawing/2014/main" id="{FE33F768-EB2B-8E4D-AF4F-F4BBC30227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295" name="Rectangle 70">
            <a:extLst>
              <a:ext uri="{FF2B5EF4-FFF2-40B4-BE49-F238E27FC236}">
                <a16:creationId xmlns:a16="http://schemas.microsoft.com/office/drawing/2014/main" id="{71644115-6DA2-CB41-8C6B-D00DE1E43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296" name="Rectangle 71">
            <a:extLst>
              <a:ext uri="{FF2B5EF4-FFF2-40B4-BE49-F238E27FC236}">
                <a16:creationId xmlns:a16="http://schemas.microsoft.com/office/drawing/2014/main" id="{B844E68A-C6E1-B84A-91B9-CA53D7654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297" name="Rectangle 72">
            <a:extLst>
              <a:ext uri="{FF2B5EF4-FFF2-40B4-BE49-F238E27FC236}">
                <a16:creationId xmlns:a16="http://schemas.microsoft.com/office/drawing/2014/main" id="{7D413753-90F2-014A-86E3-53114F8B40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298" name="Rectangle 73">
            <a:extLst>
              <a:ext uri="{FF2B5EF4-FFF2-40B4-BE49-F238E27FC236}">
                <a16:creationId xmlns:a16="http://schemas.microsoft.com/office/drawing/2014/main" id="{FAEDA775-6E88-5346-BBDC-E55A4191C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299" name="Rectangle 74">
            <a:extLst>
              <a:ext uri="{FF2B5EF4-FFF2-40B4-BE49-F238E27FC236}">
                <a16:creationId xmlns:a16="http://schemas.microsoft.com/office/drawing/2014/main" id="{435D6114-B109-8D42-AAD3-335C7B160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00" name="Rectangle 75">
            <a:extLst>
              <a:ext uri="{FF2B5EF4-FFF2-40B4-BE49-F238E27FC236}">
                <a16:creationId xmlns:a16="http://schemas.microsoft.com/office/drawing/2014/main" id="{79276D0D-194F-064B-A30B-6DACB6F6D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01" name="Rectangle 76">
            <a:extLst>
              <a:ext uri="{FF2B5EF4-FFF2-40B4-BE49-F238E27FC236}">
                <a16:creationId xmlns:a16="http://schemas.microsoft.com/office/drawing/2014/main" id="{66BCED4A-333A-C945-9644-952F6F1EF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02" name="Rectangle 77">
            <a:extLst>
              <a:ext uri="{FF2B5EF4-FFF2-40B4-BE49-F238E27FC236}">
                <a16:creationId xmlns:a16="http://schemas.microsoft.com/office/drawing/2014/main" id="{EB6A1EE3-6B52-7E40-9051-B778CA48D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03" name="Rectangle 78">
            <a:extLst>
              <a:ext uri="{FF2B5EF4-FFF2-40B4-BE49-F238E27FC236}">
                <a16:creationId xmlns:a16="http://schemas.microsoft.com/office/drawing/2014/main" id="{4CBC749D-29FC-5E4A-A789-73C1714347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04" name="Rectangle 79">
            <a:extLst>
              <a:ext uri="{FF2B5EF4-FFF2-40B4-BE49-F238E27FC236}">
                <a16:creationId xmlns:a16="http://schemas.microsoft.com/office/drawing/2014/main" id="{CB5B1BFF-6F18-5E46-A75A-E9304FAE1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05" name="Rectangle 80">
            <a:extLst>
              <a:ext uri="{FF2B5EF4-FFF2-40B4-BE49-F238E27FC236}">
                <a16:creationId xmlns:a16="http://schemas.microsoft.com/office/drawing/2014/main" id="{09D45CD3-7D64-E242-9960-B20E22303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06" name="Rectangle 81">
            <a:extLst>
              <a:ext uri="{FF2B5EF4-FFF2-40B4-BE49-F238E27FC236}">
                <a16:creationId xmlns:a16="http://schemas.microsoft.com/office/drawing/2014/main" id="{C3169EF3-28AF-3844-AF2E-DD11C2105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07" name="Rectangle 82">
            <a:extLst>
              <a:ext uri="{FF2B5EF4-FFF2-40B4-BE49-F238E27FC236}">
                <a16:creationId xmlns:a16="http://schemas.microsoft.com/office/drawing/2014/main" id="{A9DC50D4-29FD-D14A-B0EF-B59521518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08" name="Rectangle 83">
            <a:extLst>
              <a:ext uri="{FF2B5EF4-FFF2-40B4-BE49-F238E27FC236}">
                <a16:creationId xmlns:a16="http://schemas.microsoft.com/office/drawing/2014/main" id="{EA6CF966-C407-2548-95FD-D8B4BF0CA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09" name="Rectangle 84">
            <a:extLst>
              <a:ext uri="{FF2B5EF4-FFF2-40B4-BE49-F238E27FC236}">
                <a16:creationId xmlns:a16="http://schemas.microsoft.com/office/drawing/2014/main" id="{E8FFEE12-BE61-A243-930C-7E8D21B57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10" name="Rectangle 85">
            <a:extLst>
              <a:ext uri="{FF2B5EF4-FFF2-40B4-BE49-F238E27FC236}">
                <a16:creationId xmlns:a16="http://schemas.microsoft.com/office/drawing/2014/main" id="{DDD1FFBC-0305-3042-867B-4A38FB95F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11" name="Rectangle 86">
            <a:extLst>
              <a:ext uri="{FF2B5EF4-FFF2-40B4-BE49-F238E27FC236}">
                <a16:creationId xmlns:a16="http://schemas.microsoft.com/office/drawing/2014/main" id="{9943589B-76C9-C14D-AB18-1BDC06C52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12" name="Freeform 87">
            <a:extLst>
              <a:ext uri="{FF2B5EF4-FFF2-40B4-BE49-F238E27FC236}">
                <a16:creationId xmlns:a16="http://schemas.microsoft.com/office/drawing/2014/main" id="{B11E340E-174D-3B4B-BDB0-CB908B1EFAB6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3" name="Line 88">
            <a:extLst>
              <a:ext uri="{FF2B5EF4-FFF2-40B4-BE49-F238E27FC236}">
                <a16:creationId xmlns:a16="http://schemas.microsoft.com/office/drawing/2014/main" id="{344EEE33-D20A-EA42-91F6-E02ECBD7B5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4" name="Freeform 89">
            <a:extLst>
              <a:ext uri="{FF2B5EF4-FFF2-40B4-BE49-F238E27FC236}">
                <a16:creationId xmlns:a16="http://schemas.microsoft.com/office/drawing/2014/main" id="{07F06226-8276-2C48-8F7A-3A7DCCC7BAE8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5" name="Line 90">
            <a:extLst>
              <a:ext uri="{FF2B5EF4-FFF2-40B4-BE49-F238E27FC236}">
                <a16:creationId xmlns:a16="http://schemas.microsoft.com/office/drawing/2014/main" id="{30FBC4FB-E5A3-AE40-AFE3-186DC44F9EF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6" name="Freeform 91">
            <a:extLst>
              <a:ext uri="{FF2B5EF4-FFF2-40B4-BE49-F238E27FC236}">
                <a16:creationId xmlns:a16="http://schemas.microsoft.com/office/drawing/2014/main" id="{A2444547-3B2F-BA41-B4B7-2D14E2BD18D3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7" name="Line 92">
            <a:extLst>
              <a:ext uri="{FF2B5EF4-FFF2-40B4-BE49-F238E27FC236}">
                <a16:creationId xmlns:a16="http://schemas.microsoft.com/office/drawing/2014/main" id="{53CD0501-3144-274A-9264-ABB60C968387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8" name="Freeform 93">
            <a:extLst>
              <a:ext uri="{FF2B5EF4-FFF2-40B4-BE49-F238E27FC236}">
                <a16:creationId xmlns:a16="http://schemas.microsoft.com/office/drawing/2014/main" id="{35255188-55E2-BA44-8114-DB4AE30F1763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9" name="Line 94">
            <a:extLst>
              <a:ext uri="{FF2B5EF4-FFF2-40B4-BE49-F238E27FC236}">
                <a16:creationId xmlns:a16="http://schemas.microsoft.com/office/drawing/2014/main" id="{601A1C50-F373-0546-95DC-0BC35A0ECD18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0" name="Freeform 95">
            <a:extLst>
              <a:ext uri="{FF2B5EF4-FFF2-40B4-BE49-F238E27FC236}">
                <a16:creationId xmlns:a16="http://schemas.microsoft.com/office/drawing/2014/main" id="{C245F457-93D3-1E4C-B53C-499527D99138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1" name="Line 96">
            <a:extLst>
              <a:ext uri="{FF2B5EF4-FFF2-40B4-BE49-F238E27FC236}">
                <a16:creationId xmlns:a16="http://schemas.microsoft.com/office/drawing/2014/main" id="{EAB9D138-8262-F641-87CB-80E2E7392E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2" name="Freeform 97">
            <a:extLst>
              <a:ext uri="{FF2B5EF4-FFF2-40B4-BE49-F238E27FC236}">
                <a16:creationId xmlns:a16="http://schemas.microsoft.com/office/drawing/2014/main" id="{8E789C8E-BAA2-B84C-8E5B-56F344FC4528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3" name="Line 98">
            <a:extLst>
              <a:ext uri="{FF2B5EF4-FFF2-40B4-BE49-F238E27FC236}">
                <a16:creationId xmlns:a16="http://schemas.microsoft.com/office/drawing/2014/main" id="{4C8FBF8F-0DDC-7847-8461-8CE12E3729B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4" name="Freeform 99">
            <a:extLst>
              <a:ext uri="{FF2B5EF4-FFF2-40B4-BE49-F238E27FC236}">
                <a16:creationId xmlns:a16="http://schemas.microsoft.com/office/drawing/2014/main" id="{82D8EE86-74D6-3B4F-BB0F-EF4A0A461850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5" name="Line 100">
            <a:extLst>
              <a:ext uri="{FF2B5EF4-FFF2-40B4-BE49-F238E27FC236}">
                <a16:creationId xmlns:a16="http://schemas.microsoft.com/office/drawing/2014/main" id="{53F0D814-29A3-DD4A-800B-6D12EC4EF23C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6" name="Freeform 101">
            <a:extLst>
              <a:ext uri="{FF2B5EF4-FFF2-40B4-BE49-F238E27FC236}">
                <a16:creationId xmlns:a16="http://schemas.microsoft.com/office/drawing/2014/main" id="{CFD4E9E3-7115-A744-AE9D-6170F7DBD0CA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7" name="Line 102">
            <a:extLst>
              <a:ext uri="{FF2B5EF4-FFF2-40B4-BE49-F238E27FC236}">
                <a16:creationId xmlns:a16="http://schemas.microsoft.com/office/drawing/2014/main" id="{4CCC617F-8FD2-D441-9B15-EB3F623D98BF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8" name="Rectangle 103">
            <a:extLst>
              <a:ext uri="{FF2B5EF4-FFF2-40B4-BE49-F238E27FC236}">
                <a16:creationId xmlns:a16="http://schemas.microsoft.com/office/drawing/2014/main" id="{37F1F8F8-2C32-814A-91E5-D74B7F7B84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6329" name="Rectangle 104">
            <a:extLst>
              <a:ext uri="{FF2B5EF4-FFF2-40B4-BE49-F238E27FC236}">
                <a16:creationId xmlns:a16="http://schemas.microsoft.com/office/drawing/2014/main" id="{C9EB97B1-F302-A942-85ED-BD77BA0BB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6330" name="Freeform 105">
            <a:extLst>
              <a:ext uri="{FF2B5EF4-FFF2-40B4-BE49-F238E27FC236}">
                <a16:creationId xmlns:a16="http://schemas.microsoft.com/office/drawing/2014/main" id="{3B08660E-3ED8-C246-8405-FCEDB059B57A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31" name="Line 106">
            <a:extLst>
              <a:ext uri="{FF2B5EF4-FFF2-40B4-BE49-F238E27FC236}">
                <a16:creationId xmlns:a16="http://schemas.microsoft.com/office/drawing/2014/main" id="{439C7E84-C303-4340-9843-7B9CC9EDC6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32" name="Rectangle 107">
            <a:extLst>
              <a:ext uri="{FF2B5EF4-FFF2-40B4-BE49-F238E27FC236}">
                <a16:creationId xmlns:a16="http://schemas.microsoft.com/office/drawing/2014/main" id="{F8DE8184-FB03-5C49-B559-FE67D3FDB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33" name="Rectangle 108">
            <a:extLst>
              <a:ext uri="{FF2B5EF4-FFF2-40B4-BE49-F238E27FC236}">
                <a16:creationId xmlns:a16="http://schemas.microsoft.com/office/drawing/2014/main" id="{E0008148-B96C-1A4D-9057-ED32ED568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34" name="Rectangle 109">
            <a:extLst>
              <a:ext uri="{FF2B5EF4-FFF2-40B4-BE49-F238E27FC236}">
                <a16:creationId xmlns:a16="http://schemas.microsoft.com/office/drawing/2014/main" id="{820998BE-FDE9-C946-9830-250C54A31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35" name="Rectangle 110">
            <a:extLst>
              <a:ext uri="{FF2B5EF4-FFF2-40B4-BE49-F238E27FC236}">
                <a16:creationId xmlns:a16="http://schemas.microsoft.com/office/drawing/2014/main" id="{A5D3E80D-3630-E74F-BDD4-E0E761C1AD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36" name="Rectangle 111">
            <a:extLst>
              <a:ext uri="{FF2B5EF4-FFF2-40B4-BE49-F238E27FC236}">
                <a16:creationId xmlns:a16="http://schemas.microsoft.com/office/drawing/2014/main" id="{D8CE32C8-CBAB-5E41-9499-0BAD355A3B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37" name="Rectangle 112">
            <a:extLst>
              <a:ext uri="{FF2B5EF4-FFF2-40B4-BE49-F238E27FC236}">
                <a16:creationId xmlns:a16="http://schemas.microsoft.com/office/drawing/2014/main" id="{6250B8DB-5622-5F41-93E8-2213C785C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38" name="Rectangle 113">
            <a:extLst>
              <a:ext uri="{FF2B5EF4-FFF2-40B4-BE49-F238E27FC236}">
                <a16:creationId xmlns:a16="http://schemas.microsoft.com/office/drawing/2014/main" id="{0F1EF918-39E7-534E-A55D-B6CD8B430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39" name="Rectangle 114">
            <a:extLst>
              <a:ext uri="{FF2B5EF4-FFF2-40B4-BE49-F238E27FC236}">
                <a16:creationId xmlns:a16="http://schemas.microsoft.com/office/drawing/2014/main" id="{771E9CC6-08AA-B84A-AF2D-22A8E544D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40" name="Rectangle 115">
            <a:extLst>
              <a:ext uri="{FF2B5EF4-FFF2-40B4-BE49-F238E27FC236}">
                <a16:creationId xmlns:a16="http://schemas.microsoft.com/office/drawing/2014/main" id="{8D35FA27-A914-0841-88DD-510DF3C67F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41" name="Rectangle 116">
            <a:extLst>
              <a:ext uri="{FF2B5EF4-FFF2-40B4-BE49-F238E27FC236}">
                <a16:creationId xmlns:a16="http://schemas.microsoft.com/office/drawing/2014/main" id="{56DFC58C-4DFF-2C4A-8709-C672E6E9B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42" name="Rectangle 117">
            <a:extLst>
              <a:ext uri="{FF2B5EF4-FFF2-40B4-BE49-F238E27FC236}">
                <a16:creationId xmlns:a16="http://schemas.microsoft.com/office/drawing/2014/main" id="{9FAD88CE-CCE0-C84D-959E-46461B260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43" name="Rectangle 118">
            <a:extLst>
              <a:ext uri="{FF2B5EF4-FFF2-40B4-BE49-F238E27FC236}">
                <a16:creationId xmlns:a16="http://schemas.microsoft.com/office/drawing/2014/main" id="{24B0A08B-83FD-0943-8B1F-B21B253DD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44" name="Rectangle 119">
            <a:extLst>
              <a:ext uri="{FF2B5EF4-FFF2-40B4-BE49-F238E27FC236}">
                <a16:creationId xmlns:a16="http://schemas.microsoft.com/office/drawing/2014/main" id="{27BD60A6-1AAC-4243-A6BB-C44D20ED1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45" name="Rectangle 120">
            <a:extLst>
              <a:ext uri="{FF2B5EF4-FFF2-40B4-BE49-F238E27FC236}">
                <a16:creationId xmlns:a16="http://schemas.microsoft.com/office/drawing/2014/main" id="{AA1C986D-8582-A54A-A2E3-B41F44A7F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46" name="Rectangle 121">
            <a:extLst>
              <a:ext uri="{FF2B5EF4-FFF2-40B4-BE49-F238E27FC236}">
                <a16:creationId xmlns:a16="http://schemas.microsoft.com/office/drawing/2014/main" id="{DBEE165F-93E2-1D46-8271-F225215CA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47" name="Rectangle 122">
            <a:extLst>
              <a:ext uri="{FF2B5EF4-FFF2-40B4-BE49-F238E27FC236}">
                <a16:creationId xmlns:a16="http://schemas.microsoft.com/office/drawing/2014/main" id="{036378AE-5ECB-5F41-97E5-683AE58DAF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48" name="Rectangle 123">
            <a:extLst>
              <a:ext uri="{FF2B5EF4-FFF2-40B4-BE49-F238E27FC236}">
                <a16:creationId xmlns:a16="http://schemas.microsoft.com/office/drawing/2014/main" id="{6D3ED0F9-2480-F441-B7A4-2666AE692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49" name="Rectangle 124">
            <a:extLst>
              <a:ext uri="{FF2B5EF4-FFF2-40B4-BE49-F238E27FC236}">
                <a16:creationId xmlns:a16="http://schemas.microsoft.com/office/drawing/2014/main" id="{68FB914C-24E7-4D46-812C-3FDFF2FDA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50" name="Rectangle 125">
            <a:extLst>
              <a:ext uri="{FF2B5EF4-FFF2-40B4-BE49-F238E27FC236}">
                <a16:creationId xmlns:a16="http://schemas.microsoft.com/office/drawing/2014/main" id="{4C4A69C4-3005-8343-8407-9BA95D08DE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51" name="Rectangle 126">
            <a:extLst>
              <a:ext uri="{FF2B5EF4-FFF2-40B4-BE49-F238E27FC236}">
                <a16:creationId xmlns:a16="http://schemas.microsoft.com/office/drawing/2014/main" id="{F35CF353-84BE-3645-B0E3-9C6FD25405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52" name="Rectangle 127">
            <a:extLst>
              <a:ext uri="{FF2B5EF4-FFF2-40B4-BE49-F238E27FC236}">
                <a16:creationId xmlns:a16="http://schemas.microsoft.com/office/drawing/2014/main" id="{7072A7EC-0325-9C4C-B338-2AC4D39DD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53" name="Rectangle 128">
            <a:extLst>
              <a:ext uri="{FF2B5EF4-FFF2-40B4-BE49-F238E27FC236}">
                <a16:creationId xmlns:a16="http://schemas.microsoft.com/office/drawing/2014/main" id="{09A2DEA6-3138-F248-974F-8D64C3515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54" name="Rectangle 129">
            <a:extLst>
              <a:ext uri="{FF2B5EF4-FFF2-40B4-BE49-F238E27FC236}">
                <a16:creationId xmlns:a16="http://schemas.microsoft.com/office/drawing/2014/main" id="{24767C69-011E-7E49-B7F8-B1009E2C9F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9" y="6664325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55" name="Rectangle 130">
            <a:extLst>
              <a:ext uri="{FF2B5EF4-FFF2-40B4-BE49-F238E27FC236}">
                <a16:creationId xmlns:a16="http://schemas.microsoft.com/office/drawing/2014/main" id="{D46B838F-BC2C-A74B-89F9-0A77ED1148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56" name="Rectangle 131">
            <a:extLst>
              <a:ext uri="{FF2B5EF4-FFF2-40B4-BE49-F238E27FC236}">
                <a16:creationId xmlns:a16="http://schemas.microsoft.com/office/drawing/2014/main" id="{FED994F2-2C99-B14D-B0E8-371EF0687E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57" name="Rectangle 132">
            <a:extLst>
              <a:ext uri="{FF2B5EF4-FFF2-40B4-BE49-F238E27FC236}">
                <a16:creationId xmlns:a16="http://schemas.microsoft.com/office/drawing/2014/main" id="{8209B024-7744-CF4C-9316-6AB35A8F3B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58" name="Rectangle 133">
            <a:extLst>
              <a:ext uri="{FF2B5EF4-FFF2-40B4-BE49-F238E27FC236}">
                <a16:creationId xmlns:a16="http://schemas.microsoft.com/office/drawing/2014/main" id="{321AE698-A118-3044-B406-F0209610D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59" name="Rectangle 134">
            <a:extLst>
              <a:ext uri="{FF2B5EF4-FFF2-40B4-BE49-F238E27FC236}">
                <a16:creationId xmlns:a16="http://schemas.microsoft.com/office/drawing/2014/main" id="{4F0D62F6-9D43-C647-9759-8F1C14FE8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60" name="Rectangle 135">
            <a:extLst>
              <a:ext uri="{FF2B5EF4-FFF2-40B4-BE49-F238E27FC236}">
                <a16:creationId xmlns:a16="http://schemas.microsoft.com/office/drawing/2014/main" id="{7B5B2EB4-AB73-5448-812F-38F36153F0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61" name="Rectangle 136">
            <a:extLst>
              <a:ext uri="{FF2B5EF4-FFF2-40B4-BE49-F238E27FC236}">
                <a16:creationId xmlns:a16="http://schemas.microsoft.com/office/drawing/2014/main" id="{11446017-37F6-DA45-9E00-326C0AD13C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62" name="Rectangle 137">
            <a:extLst>
              <a:ext uri="{FF2B5EF4-FFF2-40B4-BE49-F238E27FC236}">
                <a16:creationId xmlns:a16="http://schemas.microsoft.com/office/drawing/2014/main" id="{4E2CC156-2147-0348-8303-EBEA592BE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63" name="Rectangle 138">
            <a:extLst>
              <a:ext uri="{FF2B5EF4-FFF2-40B4-BE49-F238E27FC236}">
                <a16:creationId xmlns:a16="http://schemas.microsoft.com/office/drawing/2014/main" id="{DA27CDCD-E533-9E41-9489-EF30D6B6F0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64" name="Rectangle 139">
            <a:extLst>
              <a:ext uri="{FF2B5EF4-FFF2-40B4-BE49-F238E27FC236}">
                <a16:creationId xmlns:a16="http://schemas.microsoft.com/office/drawing/2014/main" id="{41B202FC-AF7C-2946-BE48-EB2622691D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65" name="Rectangle 140">
            <a:extLst>
              <a:ext uri="{FF2B5EF4-FFF2-40B4-BE49-F238E27FC236}">
                <a16:creationId xmlns:a16="http://schemas.microsoft.com/office/drawing/2014/main" id="{3FA351BB-FFE4-2942-BA84-9B471D7038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66" name="Rectangle 141">
            <a:extLst>
              <a:ext uri="{FF2B5EF4-FFF2-40B4-BE49-F238E27FC236}">
                <a16:creationId xmlns:a16="http://schemas.microsoft.com/office/drawing/2014/main" id="{11A96C07-81FD-654B-96BC-8B4F09381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67" name="Rectangle 142">
            <a:extLst>
              <a:ext uri="{FF2B5EF4-FFF2-40B4-BE49-F238E27FC236}">
                <a16:creationId xmlns:a16="http://schemas.microsoft.com/office/drawing/2014/main" id="{F55923AD-FA6A-F745-B039-EDB190FD7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68" name="Rectangle 143">
            <a:extLst>
              <a:ext uri="{FF2B5EF4-FFF2-40B4-BE49-F238E27FC236}">
                <a16:creationId xmlns:a16="http://schemas.microsoft.com/office/drawing/2014/main" id="{D90F71DE-3B01-3F4F-9D21-EF0617994F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69" name="Rectangle 144">
            <a:extLst>
              <a:ext uri="{FF2B5EF4-FFF2-40B4-BE49-F238E27FC236}">
                <a16:creationId xmlns:a16="http://schemas.microsoft.com/office/drawing/2014/main" id="{F939BD6F-2CF7-2343-9F73-3EBA49556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70" name="Rectangle 145">
            <a:extLst>
              <a:ext uri="{FF2B5EF4-FFF2-40B4-BE49-F238E27FC236}">
                <a16:creationId xmlns:a16="http://schemas.microsoft.com/office/drawing/2014/main" id="{5F5DBBB4-3B66-A941-872E-3CF27D07E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71" name="Rectangle 146">
            <a:extLst>
              <a:ext uri="{FF2B5EF4-FFF2-40B4-BE49-F238E27FC236}">
                <a16:creationId xmlns:a16="http://schemas.microsoft.com/office/drawing/2014/main" id="{66C2656D-D475-8C4C-BF31-778CC0AE9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72" name="Rectangle 147">
            <a:extLst>
              <a:ext uri="{FF2B5EF4-FFF2-40B4-BE49-F238E27FC236}">
                <a16:creationId xmlns:a16="http://schemas.microsoft.com/office/drawing/2014/main" id="{17391D62-20C5-884B-A9A1-699B8BE0E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73" name="Rectangle 148">
            <a:extLst>
              <a:ext uri="{FF2B5EF4-FFF2-40B4-BE49-F238E27FC236}">
                <a16:creationId xmlns:a16="http://schemas.microsoft.com/office/drawing/2014/main" id="{4CCF5C99-87AF-4048-92B5-3A05B2FFB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74" name="Rectangle 149">
            <a:extLst>
              <a:ext uri="{FF2B5EF4-FFF2-40B4-BE49-F238E27FC236}">
                <a16:creationId xmlns:a16="http://schemas.microsoft.com/office/drawing/2014/main" id="{D0520668-672A-AE4E-825D-F9B3E5F273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75" name="Rectangle 150">
            <a:extLst>
              <a:ext uri="{FF2B5EF4-FFF2-40B4-BE49-F238E27FC236}">
                <a16:creationId xmlns:a16="http://schemas.microsoft.com/office/drawing/2014/main" id="{58CC0539-8865-7C45-BA40-93CD8D3C9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76" name="Freeform 151">
            <a:extLst>
              <a:ext uri="{FF2B5EF4-FFF2-40B4-BE49-F238E27FC236}">
                <a16:creationId xmlns:a16="http://schemas.microsoft.com/office/drawing/2014/main" id="{C2FF1A81-4A44-D845-ACFB-E153767F1843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77" name="Freeform 152">
            <a:extLst>
              <a:ext uri="{FF2B5EF4-FFF2-40B4-BE49-F238E27FC236}">
                <a16:creationId xmlns:a16="http://schemas.microsoft.com/office/drawing/2014/main" id="{AC79292E-264D-034E-9FF7-F4AB1617E6CE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78" name="Freeform 153">
            <a:extLst>
              <a:ext uri="{FF2B5EF4-FFF2-40B4-BE49-F238E27FC236}">
                <a16:creationId xmlns:a16="http://schemas.microsoft.com/office/drawing/2014/main" id="{548E6C98-8347-4D47-B2D5-C931FB4ADC32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79" name="Freeform 154">
            <a:extLst>
              <a:ext uri="{FF2B5EF4-FFF2-40B4-BE49-F238E27FC236}">
                <a16:creationId xmlns:a16="http://schemas.microsoft.com/office/drawing/2014/main" id="{E5170493-A95F-5E4B-834B-BB61074C0042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80" name="Rectangle 155">
            <a:extLst>
              <a:ext uri="{FF2B5EF4-FFF2-40B4-BE49-F238E27FC236}">
                <a16:creationId xmlns:a16="http://schemas.microsoft.com/office/drawing/2014/main" id="{5E489D42-4BE0-C24D-BC81-AC98C7C4C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381" name="Freeform 156">
            <a:extLst>
              <a:ext uri="{FF2B5EF4-FFF2-40B4-BE49-F238E27FC236}">
                <a16:creationId xmlns:a16="http://schemas.microsoft.com/office/drawing/2014/main" id="{46D6D09A-DB15-B748-A298-1B655E1489E4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82" name="Freeform 157">
            <a:extLst>
              <a:ext uri="{FF2B5EF4-FFF2-40B4-BE49-F238E27FC236}">
                <a16:creationId xmlns:a16="http://schemas.microsoft.com/office/drawing/2014/main" id="{84841027-EFB6-E942-83BF-DFBC7A6D8612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83" name="Freeform 158">
            <a:extLst>
              <a:ext uri="{FF2B5EF4-FFF2-40B4-BE49-F238E27FC236}">
                <a16:creationId xmlns:a16="http://schemas.microsoft.com/office/drawing/2014/main" id="{81D97F93-B286-6D4C-B434-20A677061F06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84" name="Freeform 159">
            <a:extLst>
              <a:ext uri="{FF2B5EF4-FFF2-40B4-BE49-F238E27FC236}">
                <a16:creationId xmlns:a16="http://schemas.microsoft.com/office/drawing/2014/main" id="{79006318-E2F1-1B44-ADAA-2823236241B9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85" name="Freeform 160">
            <a:extLst>
              <a:ext uri="{FF2B5EF4-FFF2-40B4-BE49-F238E27FC236}">
                <a16:creationId xmlns:a16="http://schemas.microsoft.com/office/drawing/2014/main" id="{02CBA4C4-FC12-B64C-9672-2AAFBC57F798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86" name="Freeform 161">
            <a:extLst>
              <a:ext uri="{FF2B5EF4-FFF2-40B4-BE49-F238E27FC236}">
                <a16:creationId xmlns:a16="http://schemas.microsoft.com/office/drawing/2014/main" id="{6F60FE3A-BAFF-8747-A40C-662FC51D0B16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87" name="Freeform 162">
            <a:extLst>
              <a:ext uri="{FF2B5EF4-FFF2-40B4-BE49-F238E27FC236}">
                <a16:creationId xmlns:a16="http://schemas.microsoft.com/office/drawing/2014/main" id="{27EBDFF1-1C7A-7948-AA17-29C0934E47BB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88" name="Freeform 163">
            <a:extLst>
              <a:ext uri="{FF2B5EF4-FFF2-40B4-BE49-F238E27FC236}">
                <a16:creationId xmlns:a16="http://schemas.microsoft.com/office/drawing/2014/main" id="{2F0CF3F8-07DB-E64D-931F-A0DA90F4BA3E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89" name="Freeform 164">
            <a:extLst>
              <a:ext uri="{FF2B5EF4-FFF2-40B4-BE49-F238E27FC236}">
                <a16:creationId xmlns:a16="http://schemas.microsoft.com/office/drawing/2014/main" id="{60EBB3A8-C15D-1F4F-816A-8B04E9D470D1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90" name="Freeform 165">
            <a:extLst>
              <a:ext uri="{FF2B5EF4-FFF2-40B4-BE49-F238E27FC236}">
                <a16:creationId xmlns:a16="http://schemas.microsoft.com/office/drawing/2014/main" id="{AF2B00F4-84FC-4947-B7CE-83A07AC276EC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91" name="Freeform 166">
            <a:extLst>
              <a:ext uri="{FF2B5EF4-FFF2-40B4-BE49-F238E27FC236}">
                <a16:creationId xmlns:a16="http://schemas.microsoft.com/office/drawing/2014/main" id="{165658C2-EAF0-B440-8A42-58027317220A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92" name="Freeform 167">
            <a:extLst>
              <a:ext uri="{FF2B5EF4-FFF2-40B4-BE49-F238E27FC236}">
                <a16:creationId xmlns:a16="http://schemas.microsoft.com/office/drawing/2014/main" id="{323E6477-93AC-8C46-8980-64ABDFF2776D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93" name="Freeform 168">
            <a:extLst>
              <a:ext uri="{FF2B5EF4-FFF2-40B4-BE49-F238E27FC236}">
                <a16:creationId xmlns:a16="http://schemas.microsoft.com/office/drawing/2014/main" id="{14AA16DD-EAAA-354A-9DAB-E91F18DFA567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94" name="Freeform 169">
            <a:extLst>
              <a:ext uri="{FF2B5EF4-FFF2-40B4-BE49-F238E27FC236}">
                <a16:creationId xmlns:a16="http://schemas.microsoft.com/office/drawing/2014/main" id="{FD1D6568-CB9B-6344-8A0F-A4018DB4DE54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95" name="Freeform 170">
            <a:extLst>
              <a:ext uri="{FF2B5EF4-FFF2-40B4-BE49-F238E27FC236}">
                <a16:creationId xmlns:a16="http://schemas.microsoft.com/office/drawing/2014/main" id="{D84F3B20-4702-854F-8EF2-E3E1C1CCA411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96" name="Freeform 171">
            <a:extLst>
              <a:ext uri="{FF2B5EF4-FFF2-40B4-BE49-F238E27FC236}">
                <a16:creationId xmlns:a16="http://schemas.microsoft.com/office/drawing/2014/main" id="{F75CB28A-B704-7141-B7B0-D618634E7A1E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97" name="Freeform 172">
            <a:extLst>
              <a:ext uri="{FF2B5EF4-FFF2-40B4-BE49-F238E27FC236}">
                <a16:creationId xmlns:a16="http://schemas.microsoft.com/office/drawing/2014/main" id="{E01334A7-5C2E-BA42-986A-3EBAB295ED0F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98" name="Freeform 173">
            <a:extLst>
              <a:ext uri="{FF2B5EF4-FFF2-40B4-BE49-F238E27FC236}">
                <a16:creationId xmlns:a16="http://schemas.microsoft.com/office/drawing/2014/main" id="{1828FC45-398C-C24F-A2D4-0E5E486FA89A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99" name="Oval 175">
            <a:extLst>
              <a:ext uri="{FF2B5EF4-FFF2-40B4-BE49-F238E27FC236}">
                <a16:creationId xmlns:a16="http://schemas.microsoft.com/office/drawing/2014/main" id="{E7D8ADFC-1267-7142-9E02-961065FD71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6400" name="Oval 177">
            <a:extLst>
              <a:ext uri="{FF2B5EF4-FFF2-40B4-BE49-F238E27FC236}">
                <a16:creationId xmlns:a16="http://schemas.microsoft.com/office/drawing/2014/main" id="{E2E78C21-707E-114B-8575-5E08485CC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6401" name="Rectangle 178">
            <a:extLst>
              <a:ext uri="{FF2B5EF4-FFF2-40B4-BE49-F238E27FC236}">
                <a16:creationId xmlns:a16="http://schemas.microsoft.com/office/drawing/2014/main" id="{55186498-630B-934E-9660-F1F5A864F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6402" name="Title 1">
            <a:extLst>
              <a:ext uri="{FF2B5EF4-FFF2-40B4-BE49-F238E27FC236}">
                <a16:creationId xmlns:a16="http://schemas.microsoft.com/office/drawing/2014/main" id="{289F8AEB-B580-6E47-A6FD-6CD7AE6656AF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96403" name="TextBox 125">
            <a:extLst>
              <a:ext uri="{FF2B5EF4-FFF2-40B4-BE49-F238E27FC236}">
                <a16:creationId xmlns:a16="http://schemas.microsoft.com/office/drawing/2014/main" id="{024EA8FF-34D8-1444-A8D2-08364E2E8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6550026"/>
            <a:ext cx="25082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5.4 from the textbook ]</a:t>
            </a:r>
          </a:p>
        </p:txBody>
      </p:sp>
      <p:sp>
        <p:nvSpPr>
          <p:cNvPr id="96404" name="Oval 1">
            <a:extLst>
              <a:ext uri="{FF2B5EF4-FFF2-40B4-BE49-F238E27FC236}">
                <a16:creationId xmlns:a16="http://schemas.microsoft.com/office/drawing/2014/main" id="{9D809A2B-1E5B-7844-81C8-51D3E21A0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1" y="4267200"/>
            <a:ext cx="995363" cy="19812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Line 31">
            <a:extLst>
              <a:ext uri="{FF2B5EF4-FFF2-40B4-BE49-F238E27FC236}">
                <a16:creationId xmlns:a16="http://schemas.microsoft.com/office/drawing/2014/main" id="{0CBA95B8-5935-4B48-9CD9-627F2EF17BE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2" name="Line 32">
            <a:extLst>
              <a:ext uri="{FF2B5EF4-FFF2-40B4-BE49-F238E27FC236}">
                <a16:creationId xmlns:a16="http://schemas.microsoft.com/office/drawing/2014/main" id="{B23BC497-2EEC-E742-92FE-D51978CF79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3" name="Line 33">
            <a:extLst>
              <a:ext uri="{FF2B5EF4-FFF2-40B4-BE49-F238E27FC236}">
                <a16:creationId xmlns:a16="http://schemas.microsoft.com/office/drawing/2014/main" id="{84B53D9A-E5FF-824C-98F6-9F33CA1AE91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4" name="Line 34">
            <a:extLst>
              <a:ext uri="{FF2B5EF4-FFF2-40B4-BE49-F238E27FC236}">
                <a16:creationId xmlns:a16="http://schemas.microsoft.com/office/drawing/2014/main" id="{572E233B-CDEF-8240-B187-BEF803EFE3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5" name="Line 35">
            <a:extLst>
              <a:ext uri="{FF2B5EF4-FFF2-40B4-BE49-F238E27FC236}">
                <a16:creationId xmlns:a16="http://schemas.microsoft.com/office/drawing/2014/main" id="{CC0C6647-68F5-FD49-ACBC-21F4E3283B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6" name="Line 36">
            <a:extLst>
              <a:ext uri="{FF2B5EF4-FFF2-40B4-BE49-F238E27FC236}">
                <a16:creationId xmlns:a16="http://schemas.microsoft.com/office/drawing/2014/main" id="{7DB8B75A-60E3-2142-96EC-4F265EB1501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7" name="Line 37">
            <a:extLst>
              <a:ext uri="{FF2B5EF4-FFF2-40B4-BE49-F238E27FC236}">
                <a16:creationId xmlns:a16="http://schemas.microsoft.com/office/drawing/2014/main" id="{E8295F7C-05A8-4240-9B9F-AEAD51A655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8" name="Line 38">
            <a:extLst>
              <a:ext uri="{FF2B5EF4-FFF2-40B4-BE49-F238E27FC236}">
                <a16:creationId xmlns:a16="http://schemas.microsoft.com/office/drawing/2014/main" id="{8D43228B-E5FB-7245-A883-5379698413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9" name="Line 39">
            <a:extLst>
              <a:ext uri="{FF2B5EF4-FFF2-40B4-BE49-F238E27FC236}">
                <a16:creationId xmlns:a16="http://schemas.microsoft.com/office/drawing/2014/main" id="{A366145C-8EE6-0040-8D1B-1975A91ECE0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0" name="Line 40">
            <a:extLst>
              <a:ext uri="{FF2B5EF4-FFF2-40B4-BE49-F238E27FC236}">
                <a16:creationId xmlns:a16="http://schemas.microsoft.com/office/drawing/2014/main" id="{DF02972A-94FF-9741-ABA8-B0BE351991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1" name="Line 42">
            <a:extLst>
              <a:ext uri="{FF2B5EF4-FFF2-40B4-BE49-F238E27FC236}">
                <a16:creationId xmlns:a16="http://schemas.microsoft.com/office/drawing/2014/main" id="{E44F3D20-7E95-D24B-A21D-DE93FC26AEE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2" name="Freeform 43">
            <a:extLst>
              <a:ext uri="{FF2B5EF4-FFF2-40B4-BE49-F238E27FC236}">
                <a16:creationId xmlns:a16="http://schemas.microsoft.com/office/drawing/2014/main" id="{0EAEBC04-1611-F64F-B9B5-E6CA85DB0D81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3" name="Freeform 44">
            <a:extLst>
              <a:ext uri="{FF2B5EF4-FFF2-40B4-BE49-F238E27FC236}">
                <a16:creationId xmlns:a16="http://schemas.microsoft.com/office/drawing/2014/main" id="{36602F15-3173-A146-8F30-402B09545BFC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4" name="Freeform 45">
            <a:extLst>
              <a:ext uri="{FF2B5EF4-FFF2-40B4-BE49-F238E27FC236}">
                <a16:creationId xmlns:a16="http://schemas.microsoft.com/office/drawing/2014/main" id="{CF02B535-E3BB-D046-8A07-185CDD661106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5" name="Freeform 46">
            <a:extLst>
              <a:ext uri="{FF2B5EF4-FFF2-40B4-BE49-F238E27FC236}">
                <a16:creationId xmlns:a16="http://schemas.microsoft.com/office/drawing/2014/main" id="{671E7929-34F0-8347-9C63-84F06A81B6E7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6" name="Line 47">
            <a:extLst>
              <a:ext uri="{FF2B5EF4-FFF2-40B4-BE49-F238E27FC236}">
                <a16:creationId xmlns:a16="http://schemas.microsoft.com/office/drawing/2014/main" id="{9B59C877-2AE5-DE40-A258-95A6EDEFD31A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7" name="Line 48">
            <a:extLst>
              <a:ext uri="{FF2B5EF4-FFF2-40B4-BE49-F238E27FC236}">
                <a16:creationId xmlns:a16="http://schemas.microsoft.com/office/drawing/2014/main" id="{F33B9FC9-E5EB-D149-83B1-D692F0A756E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8" name="Freeform 49">
            <a:extLst>
              <a:ext uri="{FF2B5EF4-FFF2-40B4-BE49-F238E27FC236}">
                <a16:creationId xmlns:a16="http://schemas.microsoft.com/office/drawing/2014/main" id="{5A8B1D83-7773-A545-8883-034BC42D59DC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9" name="Freeform 50">
            <a:extLst>
              <a:ext uri="{FF2B5EF4-FFF2-40B4-BE49-F238E27FC236}">
                <a16:creationId xmlns:a16="http://schemas.microsoft.com/office/drawing/2014/main" id="{6374DFD9-A74E-5342-8C68-A2BDD190A4CE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0" name="Freeform 51">
            <a:extLst>
              <a:ext uri="{FF2B5EF4-FFF2-40B4-BE49-F238E27FC236}">
                <a16:creationId xmlns:a16="http://schemas.microsoft.com/office/drawing/2014/main" id="{C87B4187-432B-A343-8BE1-0276A88AEA00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1" name="Freeform 52">
            <a:extLst>
              <a:ext uri="{FF2B5EF4-FFF2-40B4-BE49-F238E27FC236}">
                <a16:creationId xmlns:a16="http://schemas.microsoft.com/office/drawing/2014/main" id="{C6107F00-2619-A04E-8138-8B6BB5678EB9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2" name="Line 53">
            <a:extLst>
              <a:ext uri="{FF2B5EF4-FFF2-40B4-BE49-F238E27FC236}">
                <a16:creationId xmlns:a16="http://schemas.microsoft.com/office/drawing/2014/main" id="{94EBA34F-DC6D-C84B-95A7-85B744D448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3" name="Line 54">
            <a:extLst>
              <a:ext uri="{FF2B5EF4-FFF2-40B4-BE49-F238E27FC236}">
                <a16:creationId xmlns:a16="http://schemas.microsoft.com/office/drawing/2014/main" id="{0D193C79-7D43-C24A-B33D-64A70085CF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4" name="Freeform 55">
            <a:extLst>
              <a:ext uri="{FF2B5EF4-FFF2-40B4-BE49-F238E27FC236}">
                <a16:creationId xmlns:a16="http://schemas.microsoft.com/office/drawing/2014/main" id="{3B9113FD-76DE-A94F-A6E6-8467D1BE42D0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5" name="Freeform 56">
            <a:extLst>
              <a:ext uri="{FF2B5EF4-FFF2-40B4-BE49-F238E27FC236}">
                <a16:creationId xmlns:a16="http://schemas.microsoft.com/office/drawing/2014/main" id="{16C85A15-2FE7-3E47-8D44-49A1279205F3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6" name="Freeform 57">
            <a:extLst>
              <a:ext uri="{FF2B5EF4-FFF2-40B4-BE49-F238E27FC236}">
                <a16:creationId xmlns:a16="http://schemas.microsoft.com/office/drawing/2014/main" id="{7500A69D-250F-8F4A-9432-556967F15DD0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307" name="Oval 58">
            <a:extLst>
              <a:ext uri="{FF2B5EF4-FFF2-40B4-BE49-F238E27FC236}">
                <a16:creationId xmlns:a16="http://schemas.microsoft.com/office/drawing/2014/main" id="{E3A4F947-5446-014D-ABDE-B53587FBE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7308" name="Freeform 59">
            <a:extLst>
              <a:ext uri="{FF2B5EF4-FFF2-40B4-BE49-F238E27FC236}">
                <a16:creationId xmlns:a16="http://schemas.microsoft.com/office/drawing/2014/main" id="{DCDCD9BF-F08F-3141-A3BE-46DE55A752B2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309" name="Oval 60">
            <a:extLst>
              <a:ext uri="{FF2B5EF4-FFF2-40B4-BE49-F238E27FC236}">
                <a16:creationId xmlns:a16="http://schemas.microsoft.com/office/drawing/2014/main" id="{D08A9E6D-B343-FA41-B8B9-916C87746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7310" name="Line 61">
            <a:extLst>
              <a:ext uri="{FF2B5EF4-FFF2-40B4-BE49-F238E27FC236}">
                <a16:creationId xmlns:a16="http://schemas.microsoft.com/office/drawing/2014/main" id="{BF4266E9-B51A-194F-9D89-AF2DDEBA4E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1" name="Line 62">
            <a:extLst>
              <a:ext uri="{FF2B5EF4-FFF2-40B4-BE49-F238E27FC236}">
                <a16:creationId xmlns:a16="http://schemas.microsoft.com/office/drawing/2014/main" id="{2E42A4CA-0891-D842-8B21-C912B8CCDE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2" name="Line 63">
            <a:extLst>
              <a:ext uri="{FF2B5EF4-FFF2-40B4-BE49-F238E27FC236}">
                <a16:creationId xmlns:a16="http://schemas.microsoft.com/office/drawing/2014/main" id="{60DDB82E-D35F-144C-A0B8-A2EE78FC37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3" name="Line 64">
            <a:extLst>
              <a:ext uri="{FF2B5EF4-FFF2-40B4-BE49-F238E27FC236}">
                <a16:creationId xmlns:a16="http://schemas.microsoft.com/office/drawing/2014/main" id="{DF5B2C24-5B84-A242-9686-7B362B9E37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4" name="Rectangle 65">
            <a:extLst>
              <a:ext uri="{FF2B5EF4-FFF2-40B4-BE49-F238E27FC236}">
                <a16:creationId xmlns:a16="http://schemas.microsoft.com/office/drawing/2014/main" id="{4F80B03C-21AF-6248-B92F-6BFAE89D3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7315" name="Rectangle 66">
            <a:extLst>
              <a:ext uri="{FF2B5EF4-FFF2-40B4-BE49-F238E27FC236}">
                <a16:creationId xmlns:a16="http://schemas.microsoft.com/office/drawing/2014/main" id="{F4FE99B4-E576-394F-9198-AE1856F69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7316" name="Rectangle 67">
            <a:extLst>
              <a:ext uri="{FF2B5EF4-FFF2-40B4-BE49-F238E27FC236}">
                <a16:creationId xmlns:a16="http://schemas.microsoft.com/office/drawing/2014/main" id="{AB3E5D96-4F41-DC4A-B09D-083023912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7317" name="Rectangle 68">
            <a:extLst>
              <a:ext uri="{FF2B5EF4-FFF2-40B4-BE49-F238E27FC236}">
                <a16:creationId xmlns:a16="http://schemas.microsoft.com/office/drawing/2014/main" id="{D01A5288-4754-E84C-956D-D7DFC2C73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18" name="Rectangle 69">
            <a:extLst>
              <a:ext uri="{FF2B5EF4-FFF2-40B4-BE49-F238E27FC236}">
                <a16:creationId xmlns:a16="http://schemas.microsoft.com/office/drawing/2014/main" id="{7612645B-B35D-D044-A7D2-2B94FECDA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19" name="Rectangle 70">
            <a:extLst>
              <a:ext uri="{FF2B5EF4-FFF2-40B4-BE49-F238E27FC236}">
                <a16:creationId xmlns:a16="http://schemas.microsoft.com/office/drawing/2014/main" id="{635AAF43-2F26-A247-BB2B-39DFAC1BD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20" name="Rectangle 71">
            <a:extLst>
              <a:ext uri="{FF2B5EF4-FFF2-40B4-BE49-F238E27FC236}">
                <a16:creationId xmlns:a16="http://schemas.microsoft.com/office/drawing/2014/main" id="{85D37C39-01AC-1549-8874-FCF539697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21" name="Rectangle 72">
            <a:extLst>
              <a:ext uri="{FF2B5EF4-FFF2-40B4-BE49-F238E27FC236}">
                <a16:creationId xmlns:a16="http://schemas.microsoft.com/office/drawing/2014/main" id="{410AED27-3A5D-4144-9C27-34B405BE2F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22" name="Rectangle 73">
            <a:extLst>
              <a:ext uri="{FF2B5EF4-FFF2-40B4-BE49-F238E27FC236}">
                <a16:creationId xmlns:a16="http://schemas.microsoft.com/office/drawing/2014/main" id="{CB5CA083-1425-584F-8595-0CBDB6EB9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23" name="Rectangle 74">
            <a:extLst>
              <a:ext uri="{FF2B5EF4-FFF2-40B4-BE49-F238E27FC236}">
                <a16:creationId xmlns:a16="http://schemas.microsoft.com/office/drawing/2014/main" id="{8458C26D-7F18-9E42-9F5F-6FD289850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24" name="Rectangle 75">
            <a:extLst>
              <a:ext uri="{FF2B5EF4-FFF2-40B4-BE49-F238E27FC236}">
                <a16:creationId xmlns:a16="http://schemas.microsoft.com/office/drawing/2014/main" id="{ABDD8FE2-F18D-6C45-AFBD-81F467971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25" name="Rectangle 76">
            <a:extLst>
              <a:ext uri="{FF2B5EF4-FFF2-40B4-BE49-F238E27FC236}">
                <a16:creationId xmlns:a16="http://schemas.microsoft.com/office/drawing/2014/main" id="{F31128C7-1A51-984B-8798-6AC607AA9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26" name="Rectangle 77">
            <a:extLst>
              <a:ext uri="{FF2B5EF4-FFF2-40B4-BE49-F238E27FC236}">
                <a16:creationId xmlns:a16="http://schemas.microsoft.com/office/drawing/2014/main" id="{12008167-E195-5145-B0F7-448680F66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27" name="Rectangle 78">
            <a:extLst>
              <a:ext uri="{FF2B5EF4-FFF2-40B4-BE49-F238E27FC236}">
                <a16:creationId xmlns:a16="http://schemas.microsoft.com/office/drawing/2014/main" id="{9209E15C-0076-FD45-AB46-9B8CC1A82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28" name="Rectangle 79">
            <a:extLst>
              <a:ext uri="{FF2B5EF4-FFF2-40B4-BE49-F238E27FC236}">
                <a16:creationId xmlns:a16="http://schemas.microsoft.com/office/drawing/2014/main" id="{642DC29F-4DE8-CE4F-8A2E-9A1FA1713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29" name="Rectangle 80">
            <a:extLst>
              <a:ext uri="{FF2B5EF4-FFF2-40B4-BE49-F238E27FC236}">
                <a16:creationId xmlns:a16="http://schemas.microsoft.com/office/drawing/2014/main" id="{61BF9D63-46B0-D144-AE52-B1370DE39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30" name="Rectangle 81">
            <a:extLst>
              <a:ext uri="{FF2B5EF4-FFF2-40B4-BE49-F238E27FC236}">
                <a16:creationId xmlns:a16="http://schemas.microsoft.com/office/drawing/2014/main" id="{AF48CACD-AAC8-C04F-9847-057CA94F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31" name="Rectangle 82">
            <a:extLst>
              <a:ext uri="{FF2B5EF4-FFF2-40B4-BE49-F238E27FC236}">
                <a16:creationId xmlns:a16="http://schemas.microsoft.com/office/drawing/2014/main" id="{D6491302-98D0-6F48-A3A6-44FE221745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32" name="Rectangle 83">
            <a:extLst>
              <a:ext uri="{FF2B5EF4-FFF2-40B4-BE49-F238E27FC236}">
                <a16:creationId xmlns:a16="http://schemas.microsoft.com/office/drawing/2014/main" id="{0D294D36-4129-1040-94DB-BDB7C4B059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33" name="Rectangle 84">
            <a:extLst>
              <a:ext uri="{FF2B5EF4-FFF2-40B4-BE49-F238E27FC236}">
                <a16:creationId xmlns:a16="http://schemas.microsoft.com/office/drawing/2014/main" id="{723CCAA5-5B81-B341-9D19-315ED7FCCB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34" name="Rectangle 85">
            <a:extLst>
              <a:ext uri="{FF2B5EF4-FFF2-40B4-BE49-F238E27FC236}">
                <a16:creationId xmlns:a16="http://schemas.microsoft.com/office/drawing/2014/main" id="{2FD1C184-E10C-534C-A8A5-604E112C9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35" name="Rectangle 86">
            <a:extLst>
              <a:ext uri="{FF2B5EF4-FFF2-40B4-BE49-F238E27FC236}">
                <a16:creationId xmlns:a16="http://schemas.microsoft.com/office/drawing/2014/main" id="{F8D004C0-7476-5E47-965A-DE0F2C6F64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36" name="Freeform 87">
            <a:extLst>
              <a:ext uri="{FF2B5EF4-FFF2-40B4-BE49-F238E27FC236}">
                <a16:creationId xmlns:a16="http://schemas.microsoft.com/office/drawing/2014/main" id="{C3AEA99B-6848-F64C-80D8-65ADF943DDC2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37" name="Line 88">
            <a:extLst>
              <a:ext uri="{FF2B5EF4-FFF2-40B4-BE49-F238E27FC236}">
                <a16:creationId xmlns:a16="http://schemas.microsoft.com/office/drawing/2014/main" id="{0D22C696-A2B2-394B-BE42-004ABBA207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38" name="Freeform 89">
            <a:extLst>
              <a:ext uri="{FF2B5EF4-FFF2-40B4-BE49-F238E27FC236}">
                <a16:creationId xmlns:a16="http://schemas.microsoft.com/office/drawing/2014/main" id="{BF44F903-6121-8A4F-A48E-CE96311EBBD0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39" name="Line 90">
            <a:extLst>
              <a:ext uri="{FF2B5EF4-FFF2-40B4-BE49-F238E27FC236}">
                <a16:creationId xmlns:a16="http://schemas.microsoft.com/office/drawing/2014/main" id="{DBC89310-647D-8448-937B-D218154A47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40" name="Freeform 91">
            <a:extLst>
              <a:ext uri="{FF2B5EF4-FFF2-40B4-BE49-F238E27FC236}">
                <a16:creationId xmlns:a16="http://schemas.microsoft.com/office/drawing/2014/main" id="{476DF313-3731-C143-BAF1-E2F3AFE2AD08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41" name="Line 92">
            <a:extLst>
              <a:ext uri="{FF2B5EF4-FFF2-40B4-BE49-F238E27FC236}">
                <a16:creationId xmlns:a16="http://schemas.microsoft.com/office/drawing/2014/main" id="{E48F2E0C-C992-414F-B682-D656011B0A62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42" name="Freeform 93">
            <a:extLst>
              <a:ext uri="{FF2B5EF4-FFF2-40B4-BE49-F238E27FC236}">
                <a16:creationId xmlns:a16="http://schemas.microsoft.com/office/drawing/2014/main" id="{22AAADD0-BBA4-2945-B04A-E00D0B40593A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43" name="Line 94">
            <a:extLst>
              <a:ext uri="{FF2B5EF4-FFF2-40B4-BE49-F238E27FC236}">
                <a16:creationId xmlns:a16="http://schemas.microsoft.com/office/drawing/2014/main" id="{2309E6EF-345B-9748-A5C4-C4FFC25AF59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44" name="Freeform 95">
            <a:extLst>
              <a:ext uri="{FF2B5EF4-FFF2-40B4-BE49-F238E27FC236}">
                <a16:creationId xmlns:a16="http://schemas.microsoft.com/office/drawing/2014/main" id="{E31CE1EE-C3FB-4A4C-9DBA-48FCD0B600B1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45" name="Line 96">
            <a:extLst>
              <a:ext uri="{FF2B5EF4-FFF2-40B4-BE49-F238E27FC236}">
                <a16:creationId xmlns:a16="http://schemas.microsoft.com/office/drawing/2014/main" id="{1FDCD653-6236-C545-B1F0-17A99DB3484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46" name="Freeform 97">
            <a:extLst>
              <a:ext uri="{FF2B5EF4-FFF2-40B4-BE49-F238E27FC236}">
                <a16:creationId xmlns:a16="http://schemas.microsoft.com/office/drawing/2014/main" id="{301316AC-71C2-5A4B-BE4E-41C0712F8FF5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47" name="Line 98">
            <a:extLst>
              <a:ext uri="{FF2B5EF4-FFF2-40B4-BE49-F238E27FC236}">
                <a16:creationId xmlns:a16="http://schemas.microsoft.com/office/drawing/2014/main" id="{7E7E63F6-9A18-8F41-B8D6-6AD71110375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48" name="Freeform 99">
            <a:extLst>
              <a:ext uri="{FF2B5EF4-FFF2-40B4-BE49-F238E27FC236}">
                <a16:creationId xmlns:a16="http://schemas.microsoft.com/office/drawing/2014/main" id="{30FC5901-C38F-9143-BD5C-C617E4FB5D18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49" name="Line 100">
            <a:extLst>
              <a:ext uri="{FF2B5EF4-FFF2-40B4-BE49-F238E27FC236}">
                <a16:creationId xmlns:a16="http://schemas.microsoft.com/office/drawing/2014/main" id="{6E1E7BFA-C6F4-FA43-AD23-14F2C04A93F7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50" name="Freeform 101">
            <a:extLst>
              <a:ext uri="{FF2B5EF4-FFF2-40B4-BE49-F238E27FC236}">
                <a16:creationId xmlns:a16="http://schemas.microsoft.com/office/drawing/2014/main" id="{F9D8AE72-B2D8-9B42-8AD6-A71ABCCA97EC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51" name="Line 102">
            <a:extLst>
              <a:ext uri="{FF2B5EF4-FFF2-40B4-BE49-F238E27FC236}">
                <a16:creationId xmlns:a16="http://schemas.microsoft.com/office/drawing/2014/main" id="{112CD3D9-523E-5141-BEA8-FBFC030A47B2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52" name="Rectangle 103">
            <a:extLst>
              <a:ext uri="{FF2B5EF4-FFF2-40B4-BE49-F238E27FC236}">
                <a16:creationId xmlns:a16="http://schemas.microsoft.com/office/drawing/2014/main" id="{18D26B76-74A8-6B4C-8C55-BAFDBD414E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7353" name="Rectangle 104">
            <a:extLst>
              <a:ext uri="{FF2B5EF4-FFF2-40B4-BE49-F238E27FC236}">
                <a16:creationId xmlns:a16="http://schemas.microsoft.com/office/drawing/2014/main" id="{09CEAFAE-5FD5-BD48-8930-F44439529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7354" name="Freeform 105">
            <a:extLst>
              <a:ext uri="{FF2B5EF4-FFF2-40B4-BE49-F238E27FC236}">
                <a16:creationId xmlns:a16="http://schemas.microsoft.com/office/drawing/2014/main" id="{70315AE8-B4D0-4243-99D0-BA55EBB73363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355" name="Line 106">
            <a:extLst>
              <a:ext uri="{FF2B5EF4-FFF2-40B4-BE49-F238E27FC236}">
                <a16:creationId xmlns:a16="http://schemas.microsoft.com/office/drawing/2014/main" id="{14EE805B-76A0-C740-AFE0-BF4782774D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56" name="Rectangle 107">
            <a:extLst>
              <a:ext uri="{FF2B5EF4-FFF2-40B4-BE49-F238E27FC236}">
                <a16:creationId xmlns:a16="http://schemas.microsoft.com/office/drawing/2014/main" id="{FCD3EDF2-9216-A14E-8F03-E9A73D20C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57" name="Rectangle 108">
            <a:extLst>
              <a:ext uri="{FF2B5EF4-FFF2-40B4-BE49-F238E27FC236}">
                <a16:creationId xmlns:a16="http://schemas.microsoft.com/office/drawing/2014/main" id="{AF6C5AD9-A4D8-2041-8FAF-C574F4B15A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58" name="Rectangle 109">
            <a:extLst>
              <a:ext uri="{FF2B5EF4-FFF2-40B4-BE49-F238E27FC236}">
                <a16:creationId xmlns:a16="http://schemas.microsoft.com/office/drawing/2014/main" id="{25EC8359-4E8A-4544-94BC-9F29AADC2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59" name="Rectangle 110">
            <a:extLst>
              <a:ext uri="{FF2B5EF4-FFF2-40B4-BE49-F238E27FC236}">
                <a16:creationId xmlns:a16="http://schemas.microsoft.com/office/drawing/2014/main" id="{78B5A3E4-3FC1-D84B-A213-3D5D77F9F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60" name="Rectangle 111">
            <a:extLst>
              <a:ext uri="{FF2B5EF4-FFF2-40B4-BE49-F238E27FC236}">
                <a16:creationId xmlns:a16="http://schemas.microsoft.com/office/drawing/2014/main" id="{C591FFD4-C647-534C-A19C-B54ED938FF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61" name="Rectangle 112">
            <a:extLst>
              <a:ext uri="{FF2B5EF4-FFF2-40B4-BE49-F238E27FC236}">
                <a16:creationId xmlns:a16="http://schemas.microsoft.com/office/drawing/2014/main" id="{73257A9D-409B-AF45-BDC2-BA6526373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62" name="Rectangle 113">
            <a:extLst>
              <a:ext uri="{FF2B5EF4-FFF2-40B4-BE49-F238E27FC236}">
                <a16:creationId xmlns:a16="http://schemas.microsoft.com/office/drawing/2014/main" id="{7CD345BC-E713-2A45-A58F-3D82AA04DE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63" name="Rectangle 114">
            <a:extLst>
              <a:ext uri="{FF2B5EF4-FFF2-40B4-BE49-F238E27FC236}">
                <a16:creationId xmlns:a16="http://schemas.microsoft.com/office/drawing/2014/main" id="{671A34AB-62C1-B246-94FE-86F65BEE7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64" name="Rectangle 115">
            <a:extLst>
              <a:ext uri="{FF2B5EF4-FFF2-40B4-BE49-F238E27FC236}">
                <a16:creationId xmlns:a16="http://schemas.microsoft.com/office/drawing/2014/main" id="{BF80DD51-FE4B-A748-BF32-E77B2ABDC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65" name="Rectangle 116">
            <a:extLst>
              <a:ext uri="{FF2B5EF4-FFF2-40B4-BE49-F238E27FC236}">
                <a16:creationId xmlns:a16="http://schemas.microsoft.com/office/drawing/2014/main" id="{37360984-B8B2-3146-A8CA-A511BF8B8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66" name="Rectangle 117">
            <a:extLst>
              <a:ext uri="{FF2B5EF4-FFF2-40B4-BE49-F238E27FC236}">
                <a16:creationId xmlns:a16="http://schemas.microsoft.com/office/drawing/2014/main" id="{EDC4C60C-9222-D44C-BF7A-F48503DA12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67" name="Rectangle 118">
            <a:extLst>
              <a:ext uri="{FF2B5EF4-FFF2-40B4-BE49-F238E27FC236}">
                <a16:creationId xmlns:a16="http://schemas.microsoft.com/office/drawing/2014/main" id="{2BAC16F9-DEE2-F845-A16C-796AF07265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68" name="Rectangle 119">
            <a:extLst>
              <a:ext uri="{FF2B5EF4-FFF2-40B4-BE49-F238E27FC236}">
                <a16:creationId xmlns:a16="http://schemas.microsoft.com/office/drawing/2014/main" id="{BDCB12F9-0D1D-DF4E-B07A-2C0515723E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69" name="Rectangle 120">
            <a:extLst>
              <a:ext uri="{FF2B5EF4-FFF2-40B4-BE49-F238E27FC236}">
                <a16:creationId xmlns:a16="http://schemas.microsoft.com/office/drawing/2014/main" id="{D76ADD70-E4ED-4F41-9076-0987F0BBDD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70" name="Rectangle 121">
            <a:extLst>
              <a:ext uri="{FF2B5EF4-FFF2-40B4-BE49-F238E27FC236}">
                <a16:creationId xmlns:a16="http://schemas.microsoft.com/office/drawing/2014/main" id="{F99C3C16-92FB-364F-A435-BCBD90E2E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71" name="Rectangle 122">
            <a:extLst>
              <a:ext uri="{FF2B5EF4-FFF2-40B4-BE49-F238E27FC236}">
                <a16:creationId xmlns:a16="http://schemas.microsoft.com/office/drawing/2014/main" id="{DBDB640E-F7B3-D646-96ED-22E288CEB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72" name="Rectangle 123">
            <a:extLst>
              <a:ext uri="{FF2B5EF4-FFF2-40B4-BE49-F238E27FC236}">
                <a16:creationId xmlns:a16="http://schemas.microsoft.com/office/drawing/2014/main" id="{E79C9A5B-84FA-734D-932E-1534FA82F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73" name="Rectangle 124">
            <a:extLst>
              <a:ext uri="{FF2B5EF4-FFF2-40B4-BE49-F238E27FC236}">
                <a16:creationId xmlns:a16="http://schemas.microsoft.com/office/drawing/2014/main" id="{4B795D20-F7F7-5448-8076-18BC4463D0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74" name="Rectangle 125">
            <a:extLst>
              <a:ext uri="{FF2B5EF4-FFF2-40B4-BE49-F238E27FC236}">
                <a16:creationId xmlns:a16="http://schemas.microsoft.com/office/drawing/2014/main" id="{51EB50F4-3CBE-DB43-BC08-3F8BEF1709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75" name="Rectangle 126">
            <a:extLst>
              <a:ext uri="{FF2B5EF4-FFF2-40B4-BE49-F238E27FC236}">
                <a16:creationId xmlns:a16="http://schemas.microsoft.com/office/drawing/2014/main" id="{D3F9D771-1AFD-1E4E-BCD3-2324B2B5FA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76" name="Rectangle 127">
            <a:extLst>
              <a:ext uri="{FF2B5EF4-FFF2-40B4-BE49-F238E27FC236}">
                <a16:creationId xmlns:a16="http://schemas.microsoft.com/office/drawing/2014/main" id="{11FABC1D-D06B-224A-B6C3-AD3F69EA0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77" name="Rectangle 128">
            <a:extLst>
              <a:ext uri="{FF2B5EF4-FFF2-40B4-BE49-F238E27FC236}">
                <a16:creationId xmlns:a16="http://schemas.microsoft.com/office/drawing/2014/main" id="{6365DB5F-0E97-BC4B-B651-EED3B49DB7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78" name="Rectangle 129">
            <a:extLst>
              <a:ext uri="{FF2B5EF4-FFF2-40B4-BE49-F238E27FC236}">
                <a16:creationId xmlns:a16="http://schemas.microsoft.com/office/drawing/2014/main" id="{C6DFC890-063B-ED46-9A2F-0DE58DE06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9" y="6664325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79" name="Rectangle 130">
            <a:extLst>
              <a:ext uri="{FF2B5EF4-FFF2-40B4-BE49-F238E27FC236}">
                <a16:creationId xmlns:a16="http://schemas.microsoft.com/office/drawing/2014/main" id="{8382CBF4-E4F6-5548-BCDE-2382FA901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80" name="Rectangle 131">
            <a:extLst>
              <a:ext uri="{FF2B5EF4-FFF2-40B4-BE49-F238E27FC236}">
                <a16:creationId xmlns:a16="http://schemas.microsoft.com/office/drawing/2014/main" id="{920DF447-9DE2-0C4D-8AA4-6F3B27004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81" name="Rectangle 132">
            <a:extLst>
              <a:ext uri="{FF2B5EF4-FFF2-40B4-BE49-F238E27FC236}">
                <a16:creationId xmlns:a16="http://schemas.microsoft.com/office/drawing/2014/main" id="{D3BFFE9B-010B-C24A-817C-DCF43E95D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82" name="Rectangle 133">
            <a:extLst>
              <a:ext uri="{FF2B5EF4-FFF2-40B4-BE49-F238E27FC236}">
                <a16:creationId xmlns:a16="http://schemas.microsoft.com/office/drawing/2014/main" id="{DEBECE02-327F-4C4E-BF57-370508393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83" name="Rectangle 134">
            <a:extLst>
              <a:ext uri="{FF2B5EF4-FFF2-40B4-BE49-F238E27FC236}">
                <a16:creationId xmlns:a16="http://schemas.microsoft.com/office/drawing/2014/main" id="{25E2412C-509A-EE49-B086-1A9700E7FC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84" name="Rectangle 135">
            <a:extLst>
              <a:ext uri="{FF2B5EF4-FFF2-40B4-BE49-F238E27FC236}">
                <a16:creationId xmlns:a16="http://schemas.microsoft.com/office/drawing/2014/main" id="{40E5C6D1-E1FF-5245-84BF-81E12D63D6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85" name="Rectangle 136">
            <a:extLst>
              <a:ext uri="{FF2B5EF4-FFF2-40B4-BE49-F238E27FC236}">
                <a16:creationId xmlns:a16="http://schemas.microsoft.com/office/drawing/2014/main" id="{9B5119A9-4F0C-3049-921A-D54E0419B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86" name="Rectangle 137">
            <a:extLst>
              <a:ext uri="{FF2B5EF4-FFF2-40B4-BE49-F238E27FC236}">
                <a16:creationId xmlns:a16="http://schemas.microsoft.com/office/drawing/2014/main" id="{2B3137FC-072A-9B44-9E81-C1B86E92D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87" name="Rectangle 138">
            <a:extLst>
              <a:ext uri="{FF2B5EF4-FFF2-40B4-BE49-F238E27FC236}">
                <a16:creationId xmlns:a16="http://schemas.microsoft.com/office/drawing/2014/main" id="{9B9B542C-150B-4F4F-9308-C74702CE0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88" name="Rectangle 139">
            <a:extLst>
              <a:ext uri="{FF2B5EF4-FFF2-40B4-BE49-F238E27FC236}">
                <a16:creationId xmlns:a16="http://schemas.microsoft.com/office/drawing/2014/main" id="{B702D3AE-DFD8-FD40-9150-F237DB467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89" name="Rectangle 140">
            <a:extLst>
              <a:ext uri="{FF2B5EF4-FFF2-40B4-BE49-F238E27FC236}">
                <a16:creationId xmlns:a16="http://schemas.microsoft.com/office/drawing/2014/main" id="{DE0B1FCB-7F44-CF41-AAAD-48B8B41B1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90" name="Rectangle 141">
            <a:extLst>
              <a:ext uri="{FF2B5EF4-FFF2-40B4-BE49-F238E27FC236}">
                <a16:creationId xmlns:a16="http://schemas.microsoft.com/office/drawing/2014/main" id="{2CAAEBA3-4219-D44E-9FAB-09062E9E12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91" name="Rectangle 142">
            <a:extLst>
              <a:ext uri="{FF2B5EF4-FFF2-40B4-BE49-F238E27FC236}">
                <a16:creationId xmlns:a16="http://schemas.microsoft.com/office/drawing/2014/main" id="{D796F420-AACA-A747-B068-FC4DB18B2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92" name="Rectangle 143">
            <a:extLst>
              <a:ext uri="{FF2B5EF4-FFF2-40B4-BE49-F238E27FC236}">
                <a16:creationId xmlns:a16="http://schemas.microsoft.com/office/drawing/2014/main" id="{943C0C34-2F65-1C48-B35F-F7FACE0C4B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93" name="Rectangle 144">
            <a:extLst>
              <a:ext uri="{FF2B5EF4-FFF2-40B4-BE49-F238E27FC236}">
                <a16:creationId xmlns:a16="http://schemas.microsoft.com/office/drawing/2014/main" id="{9BF29561-8FC3-184B-9EA8-3CA1A1696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94" name="Rectangle 145">
            <a:extLst>
              <a:ext uri="{FF2B5EF4-FFF2-40B4-BE49-F238E27FC236}">
                <a16:creationId xmlns:a16="http://schemas.microsoft.com/office/drawing/2014/main" id="{313E47A1-71D7-2A41-8338-25C92D323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95" name="Rectangle 146">
            <a:extLst>
              <a:ext uri="{FF2B5EF4-FFF2-40B4-BE49-F238E27FC236}">
                <a16:creationId xmlns:a16="http://schemas.microsoft.com/office/drawing/2014/main" id="{A76873F8-63FC-F143-A93C-40E38CD11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96" name="Rectangle 147">
            <a:extLst>
              <a:ext uri="{FF2B5EF4-FFF2-40B4-BE49-F238E27FC236}">
                <a16:creationId xmlns:a16="http://schemas.microsoft.com/office/drawing/2014/main" id="{E34A630D-2B54-C54F-9DF9-F151DCD335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97" name="Rectangle 148">
            <a:extLst>
              <a:ext uri="{FF2B5EF4-FFF2-40B4-BE49-F238E27FC236}">
                <a16:creationId xmlns:a16="http://schemas.microsoft.com/office/drawing/2014/main" id="{6AD5E64F-F641-8548-A844-633473B4DC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98" name="Rectangle 149">
            <a:extLst>
              <a:ext uri="{FF2B5EF4-FFF2-40B4-BE49-F238E27FC236}">
                <a16:creationId xmlns:a16="http://schemas.microsoft.com/office/drawing/2014/main" id="{2C833A4A-122E-9E40-8DA2-D86DCBA14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399" name="Rectangle 150">
            <a:extLst>
              <a:ext uri="{FF2B5EF4-FFF2-40B4-BE49-F238E27FC236}">
                <a16:creationId xmlns:a16="http://schemas.microsoft.com/office/drawing/2014/main" id="{8587BEC9-2198-0E4D-AD03-A1177B5E7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400" name="Freeform 151">
            <a:extLst>
              <a:ext uri="{FF2B5EF4-FFF2-40B4-BE49-F238E27FC236}">
                <a16:creationId xmlns:a16="http://schemas.microsoft.com/office/drawing/2014/main" id="{267668E0-FF86-6B49-8239-B531D3A0931B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401" name="Freeform 152">
            <a:extLst>
              <a:ext uri="{FF2B5EF4-FFF2-40B4-BE49-F238E27FC236}">
                <a16:creationId xmlns:a16="http://schemas.microsoft.com/office/drawing/2014/main" id="{D1BE485F-FC67-7E44-A1B2-A3BA94A627F1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402" name="Freeform 153">
            <a:extLst>
              <a:ext uri="{FF2B5EF4-FFF2-40B4-BE49-F238E27FC236}">
                <a16:creationId xmlns:a16="http://schemas.microsoft.com/office/drawing/2014/main" id="{D5175A78-7C6E-3C4D-929A-35C510805486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403" name="Freeform 154">
            <a:extLst>
              <a:ext uri="{FF2B5EF4-FFF2-40B4-BE49-F238E27FC236}">
                <a16:creationId xmlns:a16="http://schemas.microsoft.com/office/drawing/2014/main" id="{C8DD300B-8BAC-FD49-8834-380578AC2E49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404" name="Rectangle 155">
            <a:extLst>
              <a:ext uri="{FF2B5EF4-FFF2-40B4-BE49-F238E27FC236}">
                <a16:creationId xmlns:a16="http://schemas.microsoft.com/office/drawing/2014/main" id="{5694E208-0D15-264C-944A-C7C6A92D7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405" name="Freeform 156">
            <a:extLst>
              <a:ext uri="{FF2B5EF4-FFF2-40B4-BE49-F238E27FC236}">
                <a16:creationId xmlns:a16="http://schemas.microsoft.com/office/drawing/2014/main" id="{D68D4B1A-31F7-DB4F-ACBF-4BE59ED09B21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406" name="Freeform 157">
            <a:extLst>
              <a:ext uri="{FF2B5EF4-FFF2-40B4-BE49-F238E27FC236}">
                <a16:creationId xmlns:a16="http://schemas.microsoft.com/office/drawing/2014/main" id="{DC770397-3998-D84B-B588-D24B642177F4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407" name="Freeform 158">
            <a:extLst>
              <a:ext uri="{FF2B5EF4-FFF2-40B4-BE49-F238E27FC236}">
                <a16:creationId xmlns:a16="http://schemas.microsoft.com/office/drawing/2014/main" id="{C4675DD0-8FCA-5144-9C24-DAE3C80103C3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408" name="Freeform 159">
            <a:extLst>
              <a:ext uri="{FF2B5EF4-FFF2-40B4-BE49-F238E27FC236}">
                <a16:creationId xmlns:a16="http://schemas.microsoft.com/office/drawing/2014/main" id="{EC16F043-48C6-324F-82D1-E7392EEDFF86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409" name="Freeform 160">
            <a:extLst>
              <a:ext uri="{FF2B5EF4-FFF2-40B4-BE49-F238E27FC236}">
                <a16:creationId xmlns:a16="http://schemas.microsoft.com/office/drawing/2014/main" id="{06CCF1DD-A6F5-DB46-8E6B-39B152AEE6BE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410" name="Freeform 161">
            <a:extLst>
              <a:ext uri="{FF2B5EF4-FFF2-40B4-BE49-F238E27FC236}">
                <a16:creationId xmlns:a16="http://schemas.microsoft.com/office/drawing/2014/main" id="{7A91EEC9-A34F-8444-B85E-502BC414F3AB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411" name="Freeform 162">
            <a:extLst>
              <a:ext uri="{FF2B5EF4-FFF2-40B4-BE49-F238E27FC236}">
                <a16:creationId xmlns:a16="http://schemas.microsoft.com/office/drawing/2014/main" id="{25EBE308-98AA-9A45-86C8-1772908F2A62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412" name="Freeform 163">
            <a:extLst>
              <a:ext uri="{FF2B5EF4-FFF2-40B4-BE49-F238E27FC236}">
                <a16:creationId xmlns:a16="http://schemas.microsoft.com/office/drawing/2014/main" id="{C7C6971B-ED07-9B42-AC81-C603E0C359E9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413" name="Freeform 164">
            <a:extLst>
              <a:ext uri="{FF2B5EF4-FFF2-40B4-BE49-F238E27FC236}">
                <a16:creationId xmlns:a16="http://schemas.microsoft.com/office/drawing/2014/main" id="{1CAA9DFA-62AA-E14F-BBC9-DA4D6872E724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414" name="Freeform 165">
            <a:extLst>
              <a:ext uri="{FF2B5EF4-FFF2-40B4-BE49-F238E27FC236}">
                <a16:creationId xmlns:a16="http://schemas.microsoft.com/office/drawing/2014/main" id="{9E8C5067-07DE-D548-9CFD-502A8F4CD05D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415" name="Freeform 166">
            <a:extLst>
              <a:ext uri="{FF2B5EF4-FFF2-40B4-BE49-F238E27FC236}">
                <a16:creationId xmlns:a16="http://schemas.microsoft.com/office/drawing/2014/main" id="{FE809096-0384-F04F-A928-8BA8DED977C8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416" name="Freeform 167">
            <a:extLst>
              <a:ext uri="{FF2B5EF4-FFF2-40B4-BE49-F238E27FC236}">
                <a16:creationId xmlns:a16="http://schemas.microsoft.com/office/drawing/2014/main" id="{D1BE1549-44F0-2A44-B43E-BCB78772007A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417" name="Freeform 168">
            <a:extLst>
              <a:ext uri="{FF2B5EF4-FFF2-40B4-BE49-F238E27FC236}">
                <a16:creationId xmlns:a16="http://schemas.microsoft.com/office/drawing/2014/main" id="{3ADE53B1-04FA-FE47-9FF9-8E2229204BFF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418" name="Freeform 169">
            <a:extLst>
              <a:ext uri="{FF2B5EF4-FFF2-40B4-BE49-F238E27FC236}">
                <a16:creationId xmlns:a16="http://schemas.microsoft.com/office/drawing/2014/main" id="{6C7CC91A-4556-D746-97E8-9C7A866DDE59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419" name="Freeform 170">
            <a:extLst>
              <a:ext uri="{FF2B5EF4-FFF2-40B4-BE49-F238E27FC236}">
                <a16:creationId xmlns:a16="http://schemas.microsoft.com/office/drawing/2014/main" id="{3CA8B1B7-5357-804C-88FE-D12D89049EB9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420" name="Freeform 171">
            <a:extLst>
              <a:ext uri="{FF2B5EF4-FFF2-40B4-BE49-F238E27FC236}">
                <a16:creationId xmlns:a16="http://schemas.microsoft.com/office/drawing/2014/main" id="{86A824A8-1644-4143-AB4D-5837284D58ED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421" name="Freeform 172">
            <a:extLst>
              <a:ext uri="{FF2B5EF4-FFF2-40B4-BE49-F238E27FC236}">
                <a16:creationId xmlns:a16="http://schemas.microsoft.com/office/drawing/2014/main" id="{D8AB9524-CFEF-5A49-808F-160B2EDDCC0F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422" name="Freeform 173">
            <a:extLst>
              <a:ext uri="{FF2B5EF4-FFF2-40B4-BE49-F238E27FC236}">
                <a16:creationId xmlns:a16="http://schemas.microsoft.com/office/drawing/2014/main" id="{B61FD47E-554C-0B41-9AF1-E99AC49B7FB5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423" name="Oval 175">
            <a:extLst>
              <a:ext uri="{FF2B5EF4-FFF2-40B4-BE49-F238E27FC236}">
                <a16:creationId xmlns:a16="http://schemas.microsoft.com/office/drawing/2014/main" id="{9C962D08-3A40-B846-A570-8149BF57D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7424" name="Oval 177">
            <a:extLst>
              <a:ext uri="{FF2B5EF4-FFF2-40B4-BE49-F238E27FC236}">
                <a16:creationId xmlns:a16="http://schemas.microsoft.com/office/drawing/2014/main" id="{170CF394-2D18-8B4C-86A2-AF05A2F73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7425" name="Rectangle 178">
            <a:extLst>
              <a:ext uri="{FF2B5EF4-FFF2-40B4-BE49-F238E27FC236}">
                <a16:creationId xmlns:a16="http://schemas.microsoft.com/office/drawing/2014/main" id="{8A796698-6C4D-5D41-9AB3-DAE9B469A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7426" name="Title 1">
            <a:extLst>
              <a:ext uri="{FF2B5EF4-FFF2-40B4-BE49-F238E27FC236}">
                <a16:creationId xmlns:a16="http://schemas.microsoft.com/office/drawing/2014/main" id="{33B06A8B-7476-2045-AADF-25F94470B4DD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97427" name="TextBox 125">
            <a:extLst>
              <a:ext uri="{FF2B5EF4-FFF2-40B4-BE49-F238E27FC236}">
                <a16:creationId xmlns:a16="http://schemas.microsoft.com/office/drawing/2014/main" id="{902C431F-51FB-E64C-87E2-7702316A12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6550026"/>
            <a:ext cx="25082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5.4 from the textbook ]</a:t>
            </a:r>
          </a:p>
        </p:txBody>
      </p:sp>
      <p:sp>
        <p:nvSpPr>
          <p:cNvPr id="97428" name="TextBox 1">
            <a:extLst>
              <a:ext uri="{FF2B5EF4-FFF2-40B4-BE49-F238E27FC236}">
                <a16:creationId xmlns:a16="http://schemas.microsoft.com/office/drawing/2014/main" id="{86723F8C-A5F9-8C41-92BF-1E8C2AD732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9464" y="4262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7429" name="TextBox 152">
            <a:extLst>
              <a:ext uri="{FF2B5EF4-FFF2-40B4-BE49-F238E27FC236}">
                <a16:creationId xmlns:a16="http://schemas.microsoft.com/office/drawing/2014/main" id="{BFC5EA5C-7BE8-0B4D-8C1C-0E7AE4B80A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9464" y="35369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Line 31">
            <a:extLst>
              <a:ext uri="{FF2B5EF4-FFF2-40B4-BE49-F238E27FC236}">
                <a16:creationId xmlns:a16="http://schemas.microsoft.com/office/drawing/2014/main" id="{9C10351A-4909-DD4D-B9DD-AF02ACE39B9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06" name="Line 32">
            <a:extLst>
              <a:ext uri="{FF2B5EF4-FFF2-40B4-BE49-F238E27FC236}">
                <a16:creationId xmlns:a16="http://schemas.microsoft.com/office/drawing/2014/main" id="{13D2FAA0-4F0F-0D4D-B3BE-981BFC145F2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07" name="Line 33">
            <a:extLst>
              <a:ext uri="{FF2B5EF4-FFF2-40B4-BE49-F238E27FC236}">
                <a16:creationId xmlns:a16="http://schemas.microsoft.com/office/drawing/2014/main" id="{78CB2CA1-C8B3-2146-B65C-A2DEF5CAAD4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08" name="Line 34">
            <a:extLst>
              <a:ext uri="{FF2B5EF4-FFF2-40B4-BE49-F238E27FC236}">
                <a16:creationId xmlns:a16="http://schemas.microsoft.com/office/drawing/2014/main" id="{77F2ECF7-B93D-EC42-B747-D15E6FEB8E5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09" name="Line 35">
            <a:extLst>
              <a:ext uri="{FF2B5EF4-FFF2-40B4-BE49-F238E27FC236}">
                <a16:creationId xmlns:a16="http://schemas.microsoft.com/office/drawing/2014/main" id="{A1D22AC5-3541-034F-83BD-323CA43105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0" name="Line 36">
            <a:extLst>
              <a:ext uri="{FF2B5EF4-FFF2-40B4-BE49-F238E27FC236}">
                <a16:creationId xmlns:a16="http://schemas.microsoft.com/office/drawing/2014/main" id="{7B9A99E9-B9EA-5A45-B789-669CE2C37B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1" name="Line 37">
            <a:extLst>
              <a:ext uri="{FF2B5EF4-FFF2-40B4-BE49-F238E27FC236}">
                <a16:creationId xmlns:a16="http://schemas.microsoft.com/office/drawing/2014/main" id="{28FACDAD-4693-F54F-90B8-1EBE068345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2" name="Line 38">
            <a:extLst>
              <a:ext uri="{FF2B5EF4-FFF2-40B4-BE49-F238E27FC236}">
                <a16:creationId xmlns:a16="http://schemas.microsoft.com/office/drawing/2014/main" id="{15F671CA-E4BE-314B-B582-29EF04DFA8C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3" name="Line 39">
            <a:extLst>
              <a:ext uri="{FF2B5EF4-FFF2-40B4-BE49-F238E27FC236}">
                <a16:creationId xmlns:a16="http://schemas.microsoft.com/office/drawing/2014/main" id="{84A64B13-B6FC-2940-86E8-8450229A2C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4" name="Line 40">
            <a:extLst>
              <a:ext uri="{FF2B5EF4-FFF2-40B4-BE49-F238E27FC236}">
                <a16:creationId xmlns:a16="http://schemas.microsoft.com/office/drawing/2014/main" id="{466B88F6-18CB-3E43-A19F-719C7E2A40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5" name="Line 42">
            <a:extLst>
              <a:ext uri="{FF2B5EF4-FFF2-40B4-BE49-F238E27FC236}">
                <a16:creationId xmlns:a16="http://schemas.microsoft.com/office/drawing/2014/main" id="{23A18EEF-C48A-5048-8B40-DD66EA8EC52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6" name="Freeform 43">
            <a:extLst>
              <a:ext uri="{FF2B5EF4-FFF2-40B4-BE49-F238E27FC236}">
                <a16:creationId xmlns:a16="http://schemas.microsoft.com/office/drawing/2014/main" id="{25A0CAF3-7C09-4445-91AD-2E60259D8A44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7" name="Freeform 44">
            <a:extLst>
              <a:ext uri="{FF2B5EF4-FFF2-40B4-BE49-F238E27FC236}">
                <a16:creationId xmlns:a16="http://schemas.microsoft.com/office/drawing/2014/main" id="{F5482A21-45B6-3443-A251-525A3B626AB8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8" name="Freeform 45">
            <a:extLst>
              <a:ext uri="{FF2B5EF4-FFF2-40B4-BE49-F238E27FC236}">
                <a16:creationId xmlns:a16="http://schemas.microsoft.com/office/drawing/2014/main" id="{F7E70F8E-F412-3D45-BD05-7124BFF042F2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9" name="Freeform 46">
            <a:extLst>
              <a:ext uri="{FF2B5EF4-FFF2-40B4-BE49-F238E27FC236}">
                <a16:creationId xmlns:a16="http://schemas.microsoft.com/office/drawing/2014/main" id="{1856A32C-6BD7-4544-B17B-C7F73D6D92C7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0" name="Line 47">
            <a:extLst>
              <a:ext uri="{FF2B5EF4-FFF2-40B4-BE49-F238E27FC236}">
                <a16:creationId xmlns:a16="http://schemas.microsoft.com/office/drawing/2014/main" id="{5C525DDC-19F3-9A47-9C70-EDF21DA854D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1" name="Line 48">
            <a:extLst>
              <a:ext uri="{FF2B5EF4-FFF2-40B4-BE49-F238E27FC236}">
                <a16:creationId xmlns:a16="http://schemas.microsoft.com/office/drawing/2014/main" id="{C2FEECC6-5E00-5F4B-813B-060ACFF4F2D6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2" name="Freeform 49">
            <a:extLst>
              <a:ext uri="{FF2B5EF4-FFF2-40B4-BE49-F238E27FC236}">
                <a16:creationId xmlns:a16="http://schemas.microsoft.com/office/drawing/2014/main" id="{CF7CF4AA-6B8A-EB4A-A587-D45CD488D74D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3" name="Freeform 50">
            <a:extLst>
              <a:ext uri="{FF2B5EF4-FFF2-40B4-BE49-F238E27FC236}">
                <a16:creationId xmlns:a16="http://schemas.microsoft.com/office/drawing/2014/main" id="{D1ACE8AC-A36B-4940-8D5E-32A671A822A2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4" name="Freeform 51">
            <a:extLst>
              <a:ext uri="{FF2B5EF4-FFF2-40B4-BE49-F238E27FC236}">
                <a16:creationId xmlns:a16="http://schemas.microsoft.com/office/drawing/2014/main" id="{96EAED83-CACD-9E4E-AA11-C86323F4A674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5" name="Freeform 52">
            <a:extLst>
              <a:ext uri="{FF2B5EF4-FFF2-40B4-BE49-F238E27FC236}">
                <a16:creationId xmlns:a16="http://schemas.microsoft.com/office/drawing/2014/main" id="{4F509745-C1BC-F24C-BF66-3CF2EBCFE6E3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6" name="Line 53">
            <a:extLst>
              <a:ext uri="{FF2B5EF4-FFF2-40B4-BE49-F238E27FC236}">
                <a16:creationId xmlns:a16="http://schemas.microsoft.com/office/drawing/2014/main" id="{86BD5867-1BFE-214E-AFAA-32308AF4C5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7" name="Line 54">
            <a:extLst>
              <a:ext uri="{FF2B5EF4-FFF2-40B4-BE49-F238E27FC236}">
                <a16:creationId xmlns:a16="http://schemas.microsoft.com/office/drawing/2014/main" id="{4839824F-5AFD-F74B-A8C1-75528CDC80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8" name="Freeform 55">
            <a:extLst>
              <a:ext uri="{FF2B5EF4-FFF2-40B4-BE49-F238E27FC236}">
                <a16:creationId xmlns:a16="http://schemas.microsoft.com/office/drawing/2014/main" id="{52DD0EA7-0B80-B148-92C3-5CDAEB7CD1FF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9" name="Freeform 56">
            <a:extLst>
              <a:ext uri="{FF2B5EF4-FFF2-40B4-BE49-F238E27FC236}">
                <a16:creationId xmlns:a16="http://schemas.microsoft.com/office/drawing/2014/main" id="{1AF37BDF-EEA5-4741-9165-4CC5A6D416D9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0" name="Freeform 57">
            <a:extLst>
              <a:ext uri="{FF2B5EF4-FFF2-40B4-BE49-F238E27FC236}">
                <a16:creationId xmlns:a16="http://schemas.microsoft.com/office/drawing/2014/main" id="{C4F1B1F1-F70D-BD46-891E-FC0A78CD6870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8331" name="Oval 58">
            <a:extLst>
              <a:ext uri="{FF2B5EF4-FFF2-40B4-BE49-F238E27FC236}">
                <a16:creationId xmlns:a16="http://schemas.microsoft.com/office/drawing/2014/main" id="{20F47916-E4EB-9644-B21E-63A291E70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8332" name="Freeform 59">
            <a:extLst>
              <a:ext uri="{FF2B5EF4-FFF2-40B4-BE49-F238E27FC236}">
                <a16:creationId xmlns:a16="http://schemas.microsoft.com/office/drawing/2014/main" id="{1DCF0753-60B6-BD4F-B5AA-7685ADA41089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8333" name="Oval 60">
            <a:extLst>
              <a:ext uri="{FF2B5EF4-FFF2-40B4-BE49-F238E27FC236}">
                <a16:creationId xmlns:a16="http://schemas.microsoft.com/office/drawing/2014/main" id="{C3FF02A0-8E70-7847-B70D-E905DD8F22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8334" name="Line 61">
            <a:extLst>
              <a:ext uri="{FF2B5EF4-FFF2-40B4-BE49-F238E27FC236}">
                <a16:creationId xmlns:a16="http://schemas.microsoft.com/office/drawing/2014/main" id="{AD35330B-73A7-AE41-954F-763B441EB9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5" name="Line 62">
            <a:extLst>
              <a:ext uri="{FF2B5EF4-FFF2-40B4-BE49-F238E27FC236}">
                <a16:creationId xmlns:a16="http://schemas.microsoft.com/office/drawing/2014/main" id="{35E69DC8-15A4-704B-ADF5-9C809871DF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6" name="Line 63">
            <a:extLst>
              <a:ext uri="{FF2B5EF4-FFF2-40B4-BE49-F238E27FC236}">
                <a16:creationId xmlns:a16="http://schemas.microsoft.com/office/drawing/2014/main" id="{F9528995-8657-EA42-BA97-0082CDB2E77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7" name="Line 64">
            <a:extLst>
              <a:ext uri="{FF2B5EF4-FFF2-40B4-BE49-F238E27FC236}">
                <a16:creationId xmlns:a16="http://schemas.microsoft.com/office/drawing/2014/main" id="{E0B53621-7542-0942-82E0-7EF266C85F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8" name="Rectangle 65">
            <a:extLst>
              <a:ext uri="{FF2B5EF4-FFF2-40B4-BE49-F238E27FC236}">
                <a16:creationId xmlns:a16="http://schemas.microsoft.com/office/drawing/2014/main" id="{B62F140B-D114-334C-9602-274EEFB8C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8339" name="Rectangle 66">
            <a:extLst>
              <a:ext uri="{FF2B5EF4-FFF2-40B4-BE49-F238E27FC236}">
                <a16:creationId xmlns:a16="http://schemas.microsoft.com/office/drawing/2014/main" id="{332BA7DB-81E6-6A42-90C9-C827616695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8340" name="Rectangle 67">
            <a:extLst>
              <a:ext uri="{FF2B5EF4-FFF2-40B4-BE49-F238E27FC236}">
                <a16:creationId xmlns:a16="http://schemas.microsoft.com/office/drawing/2014/main" id="{E732B903-AB36-A349-8C16-09C7A2CF8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8341" name="Rectangle 68">
            <a:extLst>
              <a:ext uri="{FF2B5EF4-FFF2-40B4-BE49-F238E27FC236}">
                <a16:creationId xmlns:a16="http://schemas.microsoft.com/office/drawing/2014/main" id="{B03280CC-98FB-4A40-AA33-4ECBFB8BB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42" name="Rectangle 69">
            <a:extLst>
              <a:ext uri="{FF2B5EF4-FFF2-40B4-BE49-F238E27FC236}">
                <a16:creationId xmlns:a16="http://schemas.microsoft.com/office/drawing/2014/main" id="{440343CF-3081-D749-AF8D-FEE62B45D2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43" name="Rectangle 70">
            <a:extLst>
              <a:ext uri="{FF2B5EF4-FFF2-40B4-BE49-F238E27FC236}">
                <a16:creationId xmlns:a16="http://schemas.microsoft.com/office/drawing/2014/main" id="{65DB4E6C-5F9B-9146-ACF5-162C6C1D1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44" name="Rectangle 71">
            <a:extLst>
              <a:ext uri="{FF2B5EF4-FFF2-40B4-BE49-F238E27FC236}">
                <a16:creationId xmlns:a16="http://schemas.microsoft.com/office/drawing/2014/main" id="{FCA07FA9-7DD9-C549-921B-AE79DB99B9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45" name="Rectangle 72">
            <a:extLst>
              <a:ext uri="{FF2B5EF4-FFF2-40B4-BE49-F238E27FC236}">
                <a16:creationId xmlns:a16="http://schemas.microsoft.com/office/drawing/2014/main" id="{519A809D-D5F1-5C40-8847-B06A7E62D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46" name="Rectangle 73">
            <a:extLst>
              <a:ext uri="{FF2B5EF4-FFF2-40B4-BE49-F238E27FC236}">
                <a16:creationId xmlns:a16="http://schemas.microsoft.com/office/drawing/2014/main" id="{020D2273-336B-A14E-96E4-DF37CBFA34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47" name="Rectangle 74">
            <a:extLst>
              <a:ext uri="{FF2B5EF4-FFF2-40B4-BE49-F238E27FC236}">
                <a16:creationId xmlns:a16="http://schemas.microsoft.com/office/drawing/2014/main" id="{097BE213-58C4-344F-B538-34096F9026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48" name="Rectangle 75">
            <a:extLst>
              <a:ext uri="{FF2B5EF4-FFF2-40B4-BE49-F238E27FC236}">
                <a16:creationId xmlns:a16="http://schemas.microsoft.com/office/drawing/2014/main" id="{F6FE5C7D-04A6-3A48-AB9D-6D3F5A6F2F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49" name="Rectangle 76">
            <a:extLst>
              <a:ext uri="{FF2B5EF4-FFF2-40B4-BE49-F238E27FC236}">
                <a16:creationId xmlns:a16="http://schemas.microsoft.com/office/drawing/2014/main" id="{AD3C2EA9-159A-D84A-A6A3-C304F327B6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50" name="Rectangle 77">
            <a:extLst>
              <a:ext uri="{FF2B5EF4-FFF2-40B4-BE49-F238E27FC236}">
                <a16:creationId xmlns:a16="http://schemas.microsoft.com/office/drawing/2014/main" id="{D2E4B3F2-C8A8-6F48-AE9C-B28049CDA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51" name="Rectangle 78">
            <a:extLst>
              <a:ext uri="{FF2B5EF4-FFF2-40B4-BE49-F238E27FC236}">
                <a16:creationId xmlns:a16="http://schemas.microsoft.com/office/drawing/2014/main" id="{C4274E2F-37C0-044C-A824-8D133DFCD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52" name="Rectangle 79">
            <a:extLst>
              <a:ext uri="{FF2B5EF4-FFF2-40B4-BE49-F238E27FC236}">
                <a16:creationId xmlns:a16="http://schemas.microsoft.com/office/drawing/2014/main" id="{96C4C996-565D-F24F-B883-EAC1D9C51F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53" name="Rectangle 80">
            <a:extLst>
              <a:ext uri="{FF2B5EF4-FFF2-40B4-BE49-F238E27FC236}">
                <a16:creationId xmlns:a16="http://schemas.microsoft.com/office/drawing/2014/main" id="{B101D6D0-191E-754A-8EB5-9F1EB6486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54" name="Rectangle 81">
            <a:extLst>
              <a:ext uri="{FF2B5EF4-FFF2-40B4-BE49-F238E27FC236}">
                <a16:creationId xmlns:a16="http://schemas.microsoft.com/office/drawing/2014/main" id="{2C98BCCF-D076-E644-A13C-E6A228D15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55" name="Rectangle 82">
            <a:extLst>
              <a:ext uri="{FF2B5EF4-FFF2-40B4-BE49-F238E27FC236}">
                <a16:creationId xmlns:a16="http://schemas.microsoft.com/office/drawing/2014/main" id="{0910155B-E7C8-B048-86BE-6C81B1CA13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56" name="Rectangle 83">
            <a:extLst>
              <a:ext uri="{FF2B5EF4-FFF2-40B4-BE49-F238E27FC236}">
                <a16:creationId xmlns:a16="http://schemas.microsoft.com/office/drawing/2014/main" id="{F47828AA-9A41-A249-A980-86D1919240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57" name="Rectangle 84">
            <a:extLst>
              <a:ext uri="{FF2B5EF4-FFF2-40B4-BE49-F238E27FC236}">
                <a16:creationId xmlns:a16="http://schemas.microsoft.com/office/drawing/2014/main" id="{2A6724DC-6BA2-1D47-8B03-1B30F434B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58" name="Rectangle 85">
            <a:extLst>
              <a:ext uri="{FF2B5EF4-FFF2-40B4-BE49-F238E27FC236}">
                <a16:creationId xmlns:a16="http://schemas.microsoft.com/office/drawing/2014/main" id="{B6CEFA79-368F-8649-9490-7191851C62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59" name="Rectangle 86">
            <a:extLst>
              <a:ext uri="{FF2B5EF4-FFF2-40B4-BE49-F238E27FC236}">
                <a16:creationId xmlns:a16="http://schemas.microsoft.com/office/drawing/2014/main" id="{74F7C728-FBC1-2B44-930C-0FA833BD0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60" name="Freeform 87">
            <a:extLst>
              <a:ext uri="{FF2B5EF4-FFF2-40B4-BE49-F238E27FC236}">
                <a16:creationId xmlns:a16="http://schemas.microsoft.com/office/drawing/2014/main" id="{C58322E3-3D89-4B4D-8124-750B01A32070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61" name="Line 88">
            <a:extLst>
              <a:ext uri="{FF2B5EF4-FFF2-40B4-BE49-F238E27FC236}">
                <a16:creationId xmlns:a16="http://schemas.microsoft.com/office/drawing/2014/main" id="{5791ECBF-7DE4-234F-83A6-FFB5BA17CC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62" name="Freeform 89">
            <a:extLst>
              <a:ext uri="{FF2B5EF4-FFF2-40B4-BE49-F238E27FC236}">
                <a16:creationId xmlns:a16="http://schemas.microsoft.com/office/drawing/2014/main" id="{95C01C5E-7C95-164B-8823-0AE264C1091D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63" name="Line 90">
            <a:extLst>
              <a:ext uri="{FF2B5EF4-FFF2-40B4-BE49-F238E27FC236}">
                <a16:creationId xmlns:a16="http://schemas.microsoft.com/office/drawing/2014/main" id="{EEBF09E7-B8C3-3448-8DD4-09FAECC386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64" name="Freeform 91">
            <a:extLst>
              <a:ext uri="{FF2B5EF4-FFF2-40B4-BE49-F238E27FC236}">
                <a16:creationId xmlns:a16="http://schemas.microsoft.com/office/drawing/2014/main" id="{E9194973-4CE5-ED46-987A-4E2D614E9054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65" name="Line 92">
            <a:extLst>
              <a:ext uri="{FF2B5EF4-FFF2-40B4-BE49-F238E27FC236}">
                <a16:creationId xmlns:a16="http://schemas.microsoft.com/office/drawing/2014/main" id="{4A67E4A8-E79E-0640-A107-AB66E61808F7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66" name="Freeform 93">
            <a:extLst>
              <a:ext uri="{FF2B5EF4-FFF2-40B4-BE49-F238E27FC236}">
                <a16:creationId xmlns:a16="http://schemas.microsoft.com/office/drawing/2014/main" id="{FBACB4F4-7476-6B45-88A0-4547723807BF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67" name="Line 94">
            <a:extLst>
              <a:ext uri="{FF2B5EF4-FFF2-40B4-BE49-F238E27FC236}">
                <a16:creationId xmlns:a16="http://schemas.microsoft.com/office/drawing/2014/main" id="{C3A99C8C-68AA-DF43-BE9F-AB0C487DCAB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68" name="Freeform 95">
            <a:extLst>
              <a:ext uri="{FF2B5EF4-FFF2-40B4-BE49-F238E27FC236}">
                <a16:creationId xmlns:a16="http://schemas.microsoft.com/office/drawing/2014/main" id="{41E259C6-F838-8D46-ADA2-D3DAAA4264A9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69" name="Line 96">
            <a:extLst>
              <a:ext uri="{FF2B5EF4-FFF2-40B4-BE49-F238E27FC236}">
                <a16:creationId xmlns:a16="http://schemas.microsoft.com/office/drawing/2014/main" id="{9F9AECF4-3106-2340-9998-0C8A12E029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70" name="Freeform 97">
            <a:extLst>
              <a:ext uri="{FF2B5EF4-FFF2-40B4-BE49-F238E27FC236}">
                <a16:creationId xmlns:a16="http://schemas.microsoft.com/office/drawing/2014/main" id="{F35BB001-7809-6344-8A82-6FB485324088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71" name="Line 98">
            <a:extLst>
              <a:ext uri="{FF2B5EF4-FFF2-40B4-BE49-F238E27FC236}">
                <a16:creationId xmlns:a16="http://schemas.microsoft.com/office/drawing/2014/main" id="{98FB4959-12F8-914F-9541-DF3FCF19999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72" name="Freeform 99">
            <a:extLst>
              <a:ext uri="{FF2B5EF4-FFF2-40B4-BE49-F238E27FC236}">
                <a16:creationId xmlns:a16="http://schemas.microsoft.com/office/drawing/2014/main" id="{1F76F41F-B626-8F43-A52E-5DEF67386217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73" name="Line 100">
            <a:extLst>
              <a:ext uri="{FF2B5EF4-FFF2-40B4-BE49-F238E27FC236}">
                <a16:creationId xmlns:a16="http://schemas.microsoft.com/office/drawing/2014/main" id="{32EC0A0E-D069-0C4B-BF02-08B5A4A9154F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74" name="Freeform 101">
            <a:extLst>
              <a:ext uri="{FF2B5EF4-FFF2-40B4-BE49-F238E27FC236}">
                <a16:creationId xmlns:a16="http://schemas.microsoft.com/office/drawing/2014/main" id="{52F0EC96-C7A6-0E44-9B6A-B1582E954E0C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75" name="Line 102">
            <a:extLst>
              <a:ext uri="{FF2B5EF4-FFF2-40B4-BE49-F238E27FC236}">
                <a16:creationId xmlns:a16="http://schemas.microsoft.com/office/drawing/2014/main" id="{4F6C4629-D596-1544-82E9-61A72A6275A0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76" name="Rectangle 103">
            <a:extLst>
              <a:ext uri="{FF2B5EF4-FFF2-40B4-BE49-F238E27FC236}">
                <a16:creationId xmlns:a16="http://schemas.microsoft.com/office/drawing/2014/main" id="{AF148A04-FE2D-4A40-8799-1ABDD64FD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8377" name="Rectangle 104">
            <a:extLst>
              <a:ext uri="{FF2B5EF4-FFF2-40B4-BE49-F238E27FC236}">
                <a16:creationId xmlns:a16="http://schemas.microsoft.com/office/drawing/2014/main" id="{9C41F3C4-CB0C-BD4F-8DE1-075BFE81AD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8378" name="Freeform 105">
            <a:extLst>
              <a:ext uri="{FF2B5EF4-FFF2-40B4-BE49-F238E27FC236}">
                <a16:creationId xmlns:a16="http://schemas.microsoft.com/office/drawing/2014/main" id="{32316CFD-8110-E245-A405-198E8033399E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8379" name="Line 106">
            <a:extLst>
              <a:ext uri="{FF2B5EF4-FFF2-40B4-BE49-F238E27FC236}">
                <a16:creationId xmlns:a16="http://schemas.microsoft.com/office/drawing/2014/main" id="{5A33A9C5-99BE-5342-841B-A64939A6E3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80" name="Rectangle 107">
            <a:extLst>
              <a:ext uri="{FF2B5EF4-FFF2-40B4-BE49-F238E27FC236}">
                <a16:creationId xmlns:a16="http://schemas.microsoft.com/office/drawing/2014/main" id="{898077CF-ACB3-6245-BF47-04E6BB9C3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81" name="Rectangle 108">
            <a:extLst>
              <a:ext uri="{FF2B5EF4-FFF2-40B4-BE49-F238E27FC236}">
                <a16:creationId xmlns:a16="http://schemas.microsoft.com/office/drawing/2014/main" id="{3B6ACB63-31F0-5140-B1C9-ECF1718752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82" name="Rectangle 109">
            <a:extLst>
              <a:ext uri="{FF2B5EF4-FFF2-40B4-BE49-F238E27FC236}">
                <a16:creationId xmlns:a16="http://schemas.microsoft.com/office/drawing/2014/main" id="{070883CC-83A1-8E4D-896F-FFDB382AE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83" name="Rectangle 110">
            <a:extLst>
              <a:ext uri="{FF2B5EF4-FFF2-40B4-BE49-F238E27FC236}">
                <a16:creationId xmlns:a16="http://schemas.microsoft.com/office/drawing/2014/main" id="{A894A7DE-ABD4-1A4B-AF00-DF1216A3CC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84" name="Rectangle 111">
            <a:extLst>
              <a:ext uri="{FF2B5EF4-FFF2-40B4-BE49-F238E27FC236}">
                <a16:creationId xmlns:a16="http://schemas.microsoft.com/office/drawing/2014/main" id="{BB8335C8-525B-6149-9674-B6A2CC204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85" name="Rectangle 112">
            <a:extLst>
              <a:ext uri="{FF2B5EF4-FFF2-40B4-BE49-F238E27FC236}">
                <a16:creationId xmlns:a16="http://schemas.microsoft.com/office/drawing/2014/main" id="{EB580222-E0AE-9241-A5FA-49D42F6B5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86" name="Rectangle 113">
            <a:extLst>
              <a:ext uri="{FF2B5EF4-FFF2-40B4-BE49-F238E27FC236}">
                <a16:creationId xmlns:a16="http://schemas.microsoft.com/office/drawing/2014/main" id="{F2278BC5-B1A8-D04B-89CE-4E447AD5B1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87" name="Rectangle 114">
            <a:extLst>
              <a:ext uri="{FF2B5EF4-FFF2-40B4-BE49-F238E27FC236}">
                <a16:creationId xmlns:a16="http://schemas.microsoft.com/office/drawing/2014/main" id="{543F7B8E-27EF-2040-B104-7C272C07A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88" name="Rectangle 115">
            <a:extLst>
              <a:ext uri="{FF2B5EF4-FFF2-40B4-BE49-F238E27FC236}">
                <a16:creationId xmlns:a16="http://schemas.microsoft.com/office/drawing/2014/main" id="{EBF661F4-799E-DA4C-8434-5A19688DC6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89" name="Rectangle 116">
            <a:extLst>
              <a:ext uri="{FF2B5EF4-FFF2-40B4-BE49-F238E27FC236}">
                <a16:creationId xmlns:a16="http://schemas.microsoft.com/office/drawing/2014/main" id="{04879E00-A3BD-0E44-8BAE-9812695CF3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90" name="Rectangle 117">
            <a:extLst>
              <a:ext uri="{FF2B5EF4-FFF2-40B4-BE49-F238E27FC236}">
                <a16:creationId xmlns:a16="http://schemas.microsoft.com/office/drawing/2014/main" id="{FFA64833-6BAC-AC47-8CAB-2A24FB923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91" name="Rectangle 118">
            <a:extLst>
              <a:ext uri="{FF2B5EF4-FFF2-40B4-BE49-F238E27FC236}">
                <a16:creationId xmlns:a16="http://schemas.microsoft.com/office/drawing/2014/main" id="{A4F2FDF9-0EFB-634F-B426-2F3B64B42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92" name="Rectangle 119">
            <a:extLst>
              <a:ext uri="{FF2B5EF4-FFF2-40B4-BE49-F238E27FC236}">
                <a16:creationId xmlns:a16="http://schemas.microsoft.com/office/drawing/2014/main" id="{F90B884C-11D7-074B-96F2-C7D1DDC09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93" name="Rectangle 120">
            <a:extLst>
              <a:ext uri="{FF2B5EF4-FFF2-40B4-BE49-F238E27FC236}">
                <a16:creationId xmlns:a16="http://schemas.microsoft.com/office/drawing/2014/main" id="{E9D78D41-FAA3-0444-9095-5D3CDF626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94" name="Rectangle 121">
            <a:extLst>
              <a:ext uri="{FF2B5EF4-FFF2-40B4-BE49-F238E27FC236}">
                <a16:creationId xmlns:a16="http://schemas.microsoft.com/office/drawing/2014/main" id="{4CA060D8-67F4-CA48-8976-00F297392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95" name="Rectangle 122">
            <a:extLst>
              <a:ext uri="{FF2B5EF4-FFF2-40B4-BE49-F238E27FC236}">
                <a16:creationId xmlns:a16="http://schemas.microsoft.com/office/drawing/2014/main" id="{A87151EF-9BDB-AB46-9548-7ADD87D765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96" name="Rectangle 123">
            <a:extLst>
              <a:ext uri="{FF2B5EF4-FFF2-40B4-BE49-F238E27FC236}">
                <a16:creationId xmlns:a16="http://schemas.microsoft.com/office/drawing/2014/main" id="{400C7CD7-7F0D-CB45-B98F-19ECC2847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97" name="Rectangle 124">
            <a:extLst>
              <a:ext uri="{FF2B5EF4-FFF2-40B4-BE49-F238E27FC236}">
                <a16:creationId xmlns:a16="http://schemas.microsoft.com/office/drawing/2014/main" id="{F6DA9684-AB50-CA4B-8D4F-09560F49E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98" name="Rectangle 125">
            <a:extLst>
              <a:ext uri="{FF2B5EF4-FFF2-40B4-BE49-F238E27FC236}">
                <a16:creationId xmlns:a16="http://schemas.microsoft.com/office/drawing/2014/main" id="{E8AD94AE-2D3F-9B4B-9B90-CBD7E4AFF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399" name="Rectangle 126">
            <a:extLst>
              <a:ext uri="{FF2B5EF4-FFF2-40B4-BE49-F238E27FC236}">
                <a16:creationId xmlns:a16="http://schemas.microsoft.com/office/drawing/2014/main" id="{FF2E9E79-F786-2C47-B036-FA5DC1583E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00" name="Rectangle 127">
            <a:extLst>
              <a:ext uri="{FF2B5EF4-FFF2-40B4-BE49-F238E27FC236}">
                <a16:creationId xmlns:a16="http://schemas.microsoft.com/office/drawing/2014/main" id="{19DF2311-BB94-0A43-8568-AF3ED4B9F3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01" name="Rectangle 128">
            <a:extLst>
              <a:ext uri="{FF2B5EF4-FFF2-40B4-BE49-F238E27FC236}">
                <a16:creationId xmlns:a16="http://schemas.microsoft.com/office/drawing/2014/main" id="{2C4C1C07-4D9C-8D43-A8BE-790D195BA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02" name="Rectangle 129">
            <a:extLst>
              <a:ext uri="{FF2B5EF4-FFF2-40B4-BE49-F238E27FC236}">
                <a16:creationId xmlns:a16="http://schemas.microsoft.com/office/drawing/2014/main" id="{B56D3985-0DBC-4949-8565-9DFBB25D73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9" y="6664325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03" name="Rectangle 130">
            <a:extLst>
              <a:ext uri="{FF2B5EF4-FFF2-40B4-BE49-F238E27FC236}">
                <a16:creationId xmlns:a16="http://schemas.microsoft.com/office/drawing/2014/main" id="{5ADBD437-9774-9748-83AB-3F0085B19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04" name="Rectangle 131">
            <a:extLst>
              <a:ext uri="{FF2B5EF4-FFF2-40B4-BE49-F238E27FC236}">
                <a16:creationId xmlns:a16="http://schemas.microsoft.com/office/drawing/2014/main" id="{3B4C4F77-198C-6D49-B870-69037B1D84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05" name="Rectangle 132">
            <a:extLst>
              <a:ext uri="{FF2B5EF4-FFF2-40B4-BE49-F238E27FC236}">
                <a16:creationId xmlns:a16="http://schemas.microsoft.com/office/drawing/2014/main" id="{E443C0A1-BA67-9947-BF09-D9BBB3AD1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06" name="Rectangle 133">
            <a:extLst>
              <a:ext uri="{FF2B5EF4-FFF2-40B4-BE49-F238E27FC236}">
                <a16:creationId xmlns:a16="http://schemas.microsoft.com/office/drawing/2014/main" id="{8C35EEC8-81CF-844D-988A-05C36AFD31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07" name="Rectangle 134">
            <a:extLst>
              <a:ext uri="{FF2B5EF4-FFF2-40B4-BE49-F238E27FC236}">
                <a16:creationId xmlns:a16="http://schemas.microsoft.com/office/drawing/2014/main" id="{3217D99F-E5E9-6F41-B2A8-BDBCE554F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08" name="Rectangle 135">
            <a:extLst>
              <a:ext uri="{FF2B5EF4-FFF2-40B4-BE49-F238E27FC236}">
                <a16:creationId xmlns:a16="http://schemas.microsoft.com/office/drawing/2014/main" id="{A5876226-6DE7-254A-A5A3-DB9C1D9B9F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09" name="Rectangle 136">
            <a:extLst>
              <a:ext uri="{FF2B5EF4-FFF2-40B4-BE49-F238E27FC236}">
                <a16:creationId xmlns:a16="http://schemas.microsoft.com/office/drawing/2014/main" id="{A0E45D9E-9A00-5243-A7E6-4DDB590725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10" name="Rectangle 137">
            <a:extLst>
              <a:ext uri="{FF2B5EF4-FFF2-40B4-BE49-F238E27FC236}">
                <a16:creationId xmlns:a16="http://schemas.microsoft.com/office/drawing/2014/main" id="{D973B6D6-638F-9A45-B34F-AEA83042A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11" name="Rectangle 138">
            <a:extLst>
              <a:ext uri="{FF2B5EF4-FFF2-40B4-BE49-F238E27FC236}">
                <a16:creationId xmlns:a16="http://schemas.microsoft.com/office/drawing/2014/main" id="{BE7355EF-EC1D-6447-BE21-EB7D3CCE78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12" name="Rectangle 139">
            <a:extLst>
              <a:ext uri="{FF2B5EF4-FFF2-40B4-BE49-F238E27FC236}">
                <a16:creationId xmlns:a16="http://schemas.microsoft.com/office/drawing/2014/main" id="{3925C33D-0DDE-BD46-B5AC-1D130346A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13" name="Rectangle 140">
            <a:extLst>
              <a:ext uri="{FF2B5EF4-FFF2-40B4-BE49-F238E27FC236}">
                <a16:creationId xmlns:a16="http://schemas.microsoft.com/office/drawing/2014/main" id="{DEC31711-6107-F741-8D57-344E4F1135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14" name="Rectangle 141">
            <a:extLst>
              <a:ext uri="{FF2B5EF4-FFF2-40B4-BE49-F238E27FC236}">
                <a16:creationId xmlns:a16="http://schemas.microsoft.com/office/drawing/2014/main" id="{64FB128C-C8F6-AE4D-B07C-9E8A18D58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15" name="Rectangle 142">
            <a:extLst>
              <a:ext uri="{FF2B5EF4-FFF2-40B4-BE49-F238E27FC236}">
                <a16:creationId xmlns:a16="http://schemas.microsoft.com/office/drawing/2014/main" id="{CB8038A4-703D-9D4B-9B09-FBE85D7E2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16" name="Rectangle 143">
            <a:extLst>
              <a:ext uri="{FF2B5EF4-FFF2-40B4-BE49-F238E27FC236}">
                <a16:creationId xmlns:a16="http://schemas.microsoft.com/office/drawing/2014/main" id="{CA24D4A9-39C5-1348-AC31-5AF08D9EA3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17" name="Rectangle 144">
            <a:extLst>
              <a:ext uri="{FF2B5EF4-FFF2-40B4-BE49-F238E27FC236}">
                <a16:creationId xmlns:a16="http://schemas.microsoft.com/office/drawing/2014/main" id="{04173356-4E34-3041-92DC-271CC7D80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18" name="Rectangle 145">
            <a:extLst>
              <a:ext uri="{FF2B5EF4-FFF2-40B4-BE49-F238E27FC236}">
                <a16:creationId xmlns:a16="http://schemas.microsoft.com/office/drawing/2014/main" id="{E1A882D3-F64B-DC42-9682-3B0B6289F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19" name="Rectangle 146">
            <a:extLst>
              <a:ext uri="{FF2B5EF4-FFF2-40B4-BE49-F238E27FC236}">
                <a16:creationId xmlns:a16="http://schemas.microsoft.com/office/drawing/2014/main" id="{D168140B-B020-3F44-8157-491D13811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20" name="Rectangle 147">
            <a:extLst>
              <a:ext uri="{FF2B5EF4-FFF2-40B4-BE49-F238E27FC236}">
                <a16:creationId xmlns:a16="http://schemas.microsoft.com/office/drawing/2014/main" id="{C8B4DB2D-7D0C-5447-8D3C-AEFC83510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21" name="Rectangle 148">
            <a:extLst>
              <a:ext uri="{FF2B5EF4-FFF2-40B4-BE49-F238E27FC236}">
                <a16:creationId xmlns:a16="http://schemas.microsoft.com/office/drawing/2014/main" id="{AE1E81BD-74A4-FD44-8664-BFC51618E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22" name="Rectangle 149">
            <a:extLst>
              <a:ext uri="{FF2B5EF4-FFF2-40B4-BE49-F238E27FC236}">
                <a16:creationId xmlns:a16="http://schemas.microsoft.com/office/drawing/2014/main" id="{9EAF4F4F-DE7E-7647-925A-43EAF1D74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23" name="Rectangle 150">
            <a:extLst>
              <a:ext uri="{FF2B5EF4-FFF2-40B4-BE49-F238E27FC236}">
                <a16:creationId xmlns:a16="http://schemas.microsoft.com/office/drawing/2014/main" id="{94732ADF-E894-994F-95F6-7B2E4C97B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24" name="Freeform 151">
            <a:extLst>
              <a:ext uri="{FF2B5EF4-FFF2-40B4-BE49-F238E27FC236}">
                <a16:creationId xmlns:a16="http://schemas.microsoft.com/office/drawing/2014/main" id="{F1B253C6-7E77-B647-9F40-9562B1139AE3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25" name="Freeform 152">
            <a:extLst>
              <a:ext uri="{FF2B5EF4-FFF2-40B4-BE49-F238E27FC236}">
                <a16:creationId xmlns:a16="http://schemas.microsoft.com/office/drawing/2014/main" id="{9495FB34-197E-654B-92A5-EC445B6DF175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26" name="Freeform 153">
            <a:extLst>
              <a:ext uri="{FF2B5EF4-FFF2-40B4-BE49-F238E27FC236}">
                <a16:creationId xmlns:a16="http://schemas.microsoft.com/office/drawing/2014/main" id="{BAB759E7-2AA8-3B4A-B53A-9DFD38B339C7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27" name="Freeform 154">
            <a:extLst>
              <a:ext uri="{FF2B5EF4-FFF2-40B4-BE49-F238E27FC236}">
                <a16:creationId xmlns:a16="http://schemas.microsoft.com/office/drawing/2014/main" id="{708F378F-FC75-C942-8404-CAA9E9F6B1C3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28" name="Rectangle 155">
            <a:extLst>
              <a:ext uri="{FF2B5EF4-FFF2-40B4-BE49-F238E27FC236}">
                <a16:creationId xmlns:a16="http://schemas.microsoft.com/office/drawing/2014/main" id="{2F32B284-CDEE-3946-8946-8A7B1CDD3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29" name="Freeform 156">
            <a:extLst>
              <a:ext uri="{FF2B5EF4-FFF2-40B4-BE49-F238E27FC236}">
                <a16:creationId xmlns:a16="http://schemas.microsoft.com/office/drawing/2014/main" id="{74ED7FBD-BEDB-B64B-9BA3-1806B3FF42B5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8430" name="Freeform 157">
            <a:extLst>
              <a:ext uri="{FF2B5EF4-FFF2-40B4-BE49-F238E27FC236}">
                <a16:creationId xmlns:a16="http://schemas.microsoft.com/office/drawing/2014/main" id="{806B04F8-EADD-F34A-89D9-0DE8730FA0F6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31" name="Freeform 158">
            <a:extLst>
              <a:ext uri="{FF2B5EF4-FFF2-40B4-BE49-F238E27FC236}">
                <a16:creationId xmlns:a16="http://schemas.microsoft.com/office/drawing/2014/main" id="{3199139B-190E-794A-87A8-67A8D8565765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8432" name="Freeform 159">
            <a:extLst>
              <a:ext uri="{FF2B5EF4-FFF2-40B4-BE49-F238E27FC236}">
                <a16:creationId xmlns:a16="http://schemas.microsoft.com/office/drawing/2014/main" id="{C5E8A784-C17A-2546-BFF6-701F1D8D88CF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33" name="Freeform 160">
            <a:extLst>
              <a:ext uri="{FF2B5EF4-FFF2-40B4-BE49-F238E27FC236}">
                <a16:creationId xmlns:a16="http://schemas.microsoft.com/office/drawing/2014/main" id="{883D9297-EC4F-734F-A0CC-DFCE3EF325FD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8434" name="Freeform 161">
            <a:extLst>
              <a:ext uri="{FF2B5EF4-FFF2-40B4-BE49-F238E27FC236}">
                <a16:creationId xmlns:a16="http://schemas.microsoft.com/office/drawing/2014/main" id="{CBC98EE2-B1A8-AD4D-BD04-98E8259B2DEC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35" name="Freeform 162">
            <a:extLst>
              <a:ext uri="{FF2B5EF4-FFF2-40B4-BE49-F238E27FC236}">
                <a16:creationId xmlns:a16="http://schemas.microsoft.com/office/drawing/2014/main" id="{C13111BD-7E33-8541-B7E5-351276604DBE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8436" name="Freeform 163">
            <a:extLst>
              <a:ext uri="{FF2B5EF4-FFF2-40B4-BE49-F238E27FC236}">
                <a16:creationId xmlns:a16="http://schemas.microsoft.com/office/drawing/2014/main" id="{09BA1AE8-AABE-144C-9FC8-C7CBFB323710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37" name="Freeform 164">
            <a:extLst>
              <a:ext uri="{FF2B5EF4-FFF2-40B4-BE49-F238E27FC236}">
                <a16:creationId xmlns:a16="http://schemas.microsoft.com/office/drawing/2014/main" id="{E827A5EC-ACDE-604D-9BA9-6A25839A63ED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8438" name="Freeform 165">
            <a:extLst>
              <a:ext uri="{FF2B5EF4-FFF2-40B4-BE49-F238E27FC236}">
                <a16:creationId xmlns:a16="http://schemas.microsoft.com/office/drawing/2014/main" id="{09664BC1-0659-7442-AF13-9A2455700746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39" name="Freeform 166">
            <a:extLst>
              <a:ext uri="{FF2B5EF4-FFF2-40B4-BE49-F238E27FC236}">
                <a16:creationId xmlns:a16="http://schemas.microsoft.com/office/drawing/2014/main" id="{F9E863B8-4C4D-AA46-B062-3A46B6D3601D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8440" name="Freeform 167">
            <a:extLst>
              <a:ext uri="{FF2B5EF4-FFF2-40B4-BE49-F238E27FC236}">
                <a16:creationId xmlns:a16="http://schemas.microsoft.com/office/drawing/2014/main" id="{DEF3F0DF-7925-4142-97AE-8A2729524A14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41" name="Freeform 168">
            <a:extLst>
              <a:ext uri="{FF2B5EF4-FFF2-40B4-BE49-F238E27FC236}">
                <a16:creationId xmlns:a16="http://schemas.microsoft.com/office/drawing/2014/main" id="{2351C148-A119-E641-8D78-24C9BAB52E5C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8442" name="Freeform 169">
            <a:extLst>
              <a:ext uri="{FF2B5EF4-FFF2-40B4-BE49-F238E27FC236}">
                <a16:creationId xmlns:a16="http://schemas.microsoft.com/office/drawing/2014/main" id="{97352257-03C5-6B48-AB8A-B615F841B617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43" name="Freeform 170">
            <a:extLst>
              <a:ext uri="{FF2B5EF4-FFF2-40B4-BE49-F238E27FC236}">
                <a16:creationId xmlns:a16="http://schemas.microsoft.com/office/drawing/2014/main" id="{90A525EF-08EC-B649-B63D-36805840C606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8444" name="Freeform 171">
            <a:extLst>
              <a:ext uri="{FF2B5EF4-FFF2-40B4-BE49-F238E27FC236}">
                <a16:creationId xmlns:a16="http://schemas.microsoft.com/office/drawing/2014/main" id="{537B8C4A-CE14-F848-8790-28CA94DD2AD3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45" name="Freeform 172">
            <a:extLst>
              <a:ext uri="{FF2B5EF4-FFF2-40B4-BE49-F238E27FC236}">
                <a16:creationId xmlns:a16="http://schemas.microsoft.com/office/drawing/2014/main" id="{33E8E337-4E4E-C64A-B889-347B7E4FD5B5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8446" name="Freeform 173">
            <a:extLst>
              <a:ext uri="{FF2B5EF4-FFF2-40B4-BE49-F238E27FC236}">
                <a16:creationId xmlns:a16="http://schemas.microsoft.com/office/drawing/2014/main" id="{F3BB55A9-EF3D-564D-9464-49B77EDFD705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47" name="Oval 175">
            <a:extLst>
              <a:ext uri="{FF2B5EF4-FFF2-40B4-BE49-F238E27FC236}">
                <a16:creationId xmlns:a16="http://schemas.microsoft.com/office/drawing/2014/main" id="{4CAEA7C5-1090-B14A-9DE7-C4D7884D0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8448" name="Oval 177">
            <a:extLst>
              <a:ext uri="{FF2B5EF4-FFF2-40B4-BE49-F238E27FC236}">
                <a16:creationId xmlns:a16="http://schemas.microsoft.com/office/drawing/2014/main" id="{4372AF7F-A674-134E-BB19-12DA8BAC7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8449" name="Rectangle 178">
            <a:extLst>
              <a:ext uri="{FF2B5EF4-FFF2-40B4-BE49-F238E27FC236}">
                <a16:creationId xmlns:a16="http://schemas.microsoft.com/office/drawing/2014/main" id="{5FA86EE3-395D-284E-BCF7-A377B60FD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8450" name="Title 1">
            <a:extLst>
              <a:ext uri="{FF2B5EF4-FFF2-40B4-BE49-F238E27FC236}">
                <a16:creationId xmlns:a16="http://schemas.microsoft.com/office/drawing/2014/main" id="{2FB96B60-77FC-7D4E-B58C-5C70E2609AD9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98451" name="TextBox 125">
            <a:extLst>
              <a:ext uri="{FF2B5EF4-FFF2-40B4-BE49-F238E27FC236}">
                <a16:creationId xmlns:a16="http://schemas.microsoft.com/office/drawing/2014/main" id="{765209EE-9372-864C-9559-690E687E71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6550026"/>
            <a:ext cx="25082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5.4 from the textbook ]</a:t>
            </a:r>
          </a:p>
        </p:txBody>
      </p:sp>
      <p:grpSp>
        <p:nvGrpSpPr>
          <p:cNvPr id="98452" name="Group 12">
            <a:extLst>
              <a:ext uri="{FF2B5EF4-FFF2-40B4-BE49-F238E27FC236}">
                <a16:creationId xmlns:a16="http://schemas.microsoft.com/office/drawing/2014/main" id="{C8A588A1-7CE4-234B-9EE8-466375F4080B}"/>
              </a:ext>
            </a:extLst>
          </p:cNvPr>
          <p:cNvGrpSpPr>
            <a:grpSpLocks/>
          </p:cNvGrpSpPr>
          <p:nvPr/>
        </p:nvGrpSpPr>
        <p:grpSpPr bwMode="auto">
          <a:xfrm>
            <a:off x="7515226" y="4995864"/>
            <a:ext cx="1109663" cy="365125"/>
            <a:chOff x="7652429" y="4338216"/>
            <a:chExt cx="1110571" cy="364536"/>
          </a:xfrm>
        </p:grpSpPr>
        <p:grpSp>
          <p:nvGrpSpPr>
            <p:cNvPr id="98470" name="Group 11">
              <a:extLst>
                <a:ext uri="{FF2B5EF4-FFF2-40B4-BE49-F238E27FC236}">
                  <a16:creationId xmlns:a16="http://schemas.microsoft.com/office/drawing/2014/main" id="{1F14745E-5F76-C047-B3FF-72D514109F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52429" y="4343400"/>
              <a:ext cx="373211" cy="359352"/>
              <a:chOff x="7652429" y="4343400"/>
              <a:chExt cx="373211" cy="359352"/>
            </a:xfrm>
          </p:grpSpPr>
          <p:cxnSp>
            <p:nvCxnSpPr>
              <p:cNvPr id="98480" name="Elbow Connector 162">
                <a:extLst>
                  <a:ext uri="{FF2B5EF4-FFF2-40B4-BE49-F238E27FC236}">
                    <a16:creationId xmlns:a16="http://schemas.microsoft.com/office/drawing/2014/main" id="{CE525674-BB0C-E04C-AB72-96FB4B4E1C4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2429" y="4342971"/>
                <a:ext cx="228787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8481" name="Elbow Connector 163">
                <a:extLst>
                  <a:ext uri="{FF2B5EF4-FFF2-40B4-BE49-F238E27FC236}">
                    <a16:creationId xmlns:a16="http://schemas.microsoft.com/office/drawing/2014/main" id="{32A66503-EC8A-2F4F-9173-EEA5135BDCF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3178" y="4342971"/>
                <a:ext cx="252619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8471" name="Group 172">
              <a:extLst>
                <a:ext uri="{FF2B5EF4-FFF2-40B4-BE49-F238E27FC236}">
                  <a16:creationId xmlns:a16="http://schemas.microsoft.com/office/drawing/2014/main" id="{6255DF34-8182-9440-86B6-682194691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98136" y="4340289"/>
              <a:ext cx="373211" cy="359352"/>
              <a:chOff x="7652429" y="4343400"/>
              <a:chExt cx="373211" cy="359352"/>
            </a:xfrm>
          </p:grpSpPr>
          <p:cxnSp>
            <p:nvCxnSpPr>
              <p:cNvPr id="98478" name="Elbow Connector 160">
                <a:extLst>
                  <a:ext uri="{FF2B5EF4-FFF2-40B4-BE49-F238E27FC236}">
                    <a16:creationId xmlns:a16="http://schemas.microsoft.com/office/drawing/2014/main" id="{1E647834-2365-CC45-A219-D8A2D6A0DE8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2986" y="4342912"/>
                <a:ext cx="228787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8479" name="Elbow Connector 161">
                <a:extLst>
                  <a:ext uri="{FF2B5EF4-FFF2-40B4-BE49-F238E27FC236}">
                    <a16:creationId xmlns:a16="http://schemas.microsoft.com/office/drawing/2014/main" id="{58B08045-3C0F-9F44-8F15-E4A105A21AE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3735" y="4342912"/>
                <a:ext cx="252618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8472" name="Group 178">
              <a:extLst>
                <a:ext uri="{FF2B5EF4-FFF2-40B4-BE49-F238E27FC236}">
                  <a16:creationId xmlns:a16="http://schemas.microsoft.com/office/drawing/2014/main" id="{9C6909F0-33BB-AA44-8928-E616471295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4082" y="4341327"/>
              <a:ext cx="373211" cy="359352"/>
              <a:chOff x="7652429" y="4343400"/>
              <a:chExt cx="373211" cy="359352"/>
            </a:xfrm>
          </p:grpSpPr>
          <p:cxnSp>
            <p:nvCxnSpPr>
              <p:cNvPr id="98476" name="Elbow Connector 158">
                <a:extLst>
                  <a:ext uri="{FF2B5EF4-FFF2-40B4-BE49-F238E27FC236}">
                    <a16:creationId xmlns:a16="http://schemas.microsoft.com/office/drawing/2014/main" id="{D77ACDB5-9E92-0442-8E3A-87A028DA897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1715" y="4343459"/>
                <a:ext cx="228787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8477" name="Elbow Connector 159">
                <a:extLst>
                  <a:ext uri="{FF2B5EF4-FFF2-40B4-BE49-F238E27FC236}">
                    <a16:creationId xmlns:a16="http://schemas.microsoft.com/office/drawing/2014/main" id="{4C76BCD8-A417-4F4D-9F8C-42DDDB4FF18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2464" y="4343459"/>
                <a:ext cx="252618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8473" name="Group 181">
              <a:extLst>
                <a:ext uri="{FF2B5EF4-FFF2-40B4-BE49-F238E27FC236}">
                  <a16:creationId xmlns:a16="http://schemas.microsoft.com/office/drawing/2014/main" id="{F2BAB8D5-D349-E24D-9B3B-86E2E85BC6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89789" y="4338216"/>
              <a:ext cx="373211" cy="359352"/>
              <a:chOff x="7652429" y="4343400"/>
              <a:chExt cx="373211" cy="359352"/>
            </a:xfrm>
          </p:grpSpPr>
          <p:cxnSp>
            <p:nvCxnSpPr>
              <p:cNvPr id="98474" name="Elbow Connector 156">
                <a:extLst>
                  <a:ext uri="{FF2B5EF4-FFF2-40B4-BE49-F238E27FC236}">
                    <a16:creationId xmlns:a16="http://schemas.microsoft.com/office/drawing/2014/main" id="{8AE2DC00-9C86-E546-A643-EEA74BF1C3D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2272" y="4343400"/>
                <a:ext cx="228787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8475" name="Elbow Connector 157">
                <a:extLst>
                  <a:ext uri="{FF2B5EF4-FFF2-40B4-BE49-F238E27FC236}">
                    <a16:creationId xmlns:a16="http://schemas.microsoft.com/office/drawing/2014/main" id="{F6DA88E0-3387-2046-88D7-4CF41C9F652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3021" y="4343400"/>
                <a:ext cx="252619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98453" name="Group 185">
            <a:extLst>
              <a:ext uri="{FF2B5EF4-FFF2-40B4-BE49-F238E27FC236}">
                <a16:creationId xmlns:a16="http://schemas.microsoft.com/office/drawing/2014/main" id="{0131C513-F7DD-AF45-82AE-22B698F1F818}"/>
              </a:ext>
            </a:extLst>
          </p:cNvPr>
          <p:cNvGrpSpPr>
            <a:grpSpLocks/>
          </p:cNvGrpSpPr>
          <p:nvPr/>
        </p:nvGrpSpPr>
        <p:grpSpPr bwMode="auto">
          <a:xfrm>
            <a:off x="7512051" y="5734051"/>
            <a:ext cx="1109663" cy="365125"/>
            <a:chOff x="7652429" y="4338216"/>
            <a:chExt cx="1110571" cy="364536"/>
          </a:xfrm>
        </p:grpSpPr>
        <p:grpSp>
          <p:nvGrpSpPr>
            <p:cNvPr id="98458" name="Group 186">
              <a:extLst>
                <a:ext uri="{FF2B5EF4-FFF2-40B4-BE49-F238E27FC236}">
                  <a16:creationId xmlns:a16="http://schemas.microsoft.com/office/drawing/2014/main" id="{FB046CC8-7FC2-EF4F-9699-FE3220FC24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52429" y="4343400"/>
              <a:ext cx="373211" cy="359352"/>
              <a:chOff x="7652429" y="4343400"/>
              <a:chExt cx="373211" cy="359352"/>
            </a:xfrm>
          </p:grpSpPr>
          <p:cxnSp>
            <p:nvCxnSpPr>
              <p:cNvPr id="98468" name="Elbow Connector 175">
                <a:extLst>
                  <a:ext uri="{FF2B5EF4-FFF2-40B4-BE49-F238E27FC236}">
                    <a16:creationId xmlns:a16="http://schemas.microsoft.com/office/drawing/2014/main" id="{238B56E4-67F8-4D43-B26B-97166C9F7F7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2429" y="4342972"/>
                <a:ext cx="228787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8469" name="Elbow Connector 176">
                <a:extLst>
                  <a:ext uri="{FF2B5EF4-FFF2-40B4-BE49-F238E27FC236}">
                    <a16:creationId xmlns:a16="http://schemas.microsoft.com/office/drawing/2014/main" id="{30115718-C0E5-574E-BC15-4A9AE7438EE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3178" y="4342972"/>
                <a:ext cx="252619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8459" name="Group 187">
              <a:extLst>
                <a:ext uri="{FF2B5EF4-FFF2-40B4-BE49-F238E27FC236}">
                  <a16:creationId xmlns:a16="http://schemas.microsoft.com/office/drawing/2014/main" id="{0474E7E9-757B-6740-965C-E3CF3B7B9D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98136" y="4340289"/>
              <a:ext cx="373211" cy="359352"/>
              <a:chOff x="7652429" y="4343400"/>
              <a:chExt cx="373211" cy="359352"/>
            </a:xfrm>
          </p:grpSpPr>
          <p:cxnSp>
            <p:nvCxnSpPr>
              <p:cNvPr id="98466" name="Elbow Connector 173">
                <a:extLst>
                  <a:ext uri="{FF2B5EF4-FFF2-40B4-BE49-F238E27FC236}">
                    <a16:creationId xmlns:a16="http://schemas.microsoft.com/office/drawing/2014/main" id="{CD8DFE51-D52F-B143-AC6C-253D65DF9B7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2986" y="4342913"/>
                <a:ext cx="228787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8467" name="Elbow Connector 174">
                <a:extLst>
                  <a:ext uri="{FF2B5EF4-FFF2-40B4-BE49-F238E27FC236}">
                    <a16:creationId xmlns:a16="http://schemas.microsoft.com/office/drawing/2014/main" id="{51901D9E-AFB2-E74B-8673-16F0F616966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3735" y="4342913"/>
                <a:ext cx="252618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8460" name="Group 188">
              <a:extLst>
                <a:ext uri="{FF2B5EF4-FFF2-40B4-BE49-F238E27FC236}">
                  <a16:creationId xmlns:a16="http://schemas.microsoft.com/office/drawing/2014/main" id="{FB4820FD-59A3-EE47-8388-A8FDBB15C1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4082" y="4341327"/>
              <a:ext cx="373211" cy="359352"/>
              <a:chOff x="7652429" y="4343400"/>
              <a:chExt cx="373211" cy="359352"/>
            </a:xfrm>
          </p:grpSpPr>
          <p:cxnSp>
            <p:nvCxnSpPr>
              <p:cNvPr id="98464" name="Elbow Connector 171">
                <a:extLst>
                  <a:ext uri="{FF2B5EF4-FFF2-40B4-BE49-F238E27FC236}">
                    <a16:creationId xmlns:a16="http://schemas.microsoft.com/office/drawing/2014/main" id="{5F7F7D9B-D225-CE4A-BE2D-A17A247D2CC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1715" y="4343459"/>
                <a:ext cx="228787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8465" name="Elbow Connector 172">
                <a:extLst>
                  <a:ext uri="{FF2B5EF4-FFF2-40B4-BE49-F238E27FC236}">
                    <a16:creationId xmlns:a16="http://schemas.microsoft.com/office/drawing/2014/main" id="{44E0413F-45E9-3F4E-B769-EE673C53B83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2464" y="4343459"/>
                <a:ext cx="252618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8461" name="Group 189">
              <a:extLst>
                <a:ext uri="{FF2B5EF4-FFF2-40B4-BE49-F238E27FC236}">
                  <a16:creationId xmlns:a16="http://schemas.microsoft.com/office/drawing/2014/main" id="{73692C84-C13C-2647-B73F-DB7844E0BD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89789" y="4338216"/>
              <a:ext cx="373211" cy="359352"/>
              <a:chOff x="7652429" y="4343400"/>
              <a:chExt cx="373211" cy="359352"/>
            </a:xfrm>
          </p:grpSpPr>
          <p:cxnSp>
            <p:nvCxnSpPr>
              <p:cNvPr id="98462" name="Elbow Connector 169">
                <a:extLst>
                  <a:ext uri="{FF2B5EF4-FFF2-40B4-BE49-F238E27FC236}">
                    <a16:creationId xmlns:a16="http://schemas.microsoft.com/office/drawing/2014/main" id="{804C924A-D28E-7D4B-9EC9-C1480E6975F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2272" y="4343400"/>
                <a:ext cx="228787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8463" name="Elbow Connector 170">
                <a:extLst>
                  <a:ext uri="{FF2B5EF4-FFF2-40B4-BE49-F238E27FC236}">
                    <a16:creationId xmlns:a16="http://schemas.microsoft.com/office/drawing/2014/main" id="{60A2B5B1-2EB3-AC4C-844D-67A1F1C1A8D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3021" y="4343400"/>
                <a:ext cx="252619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98454" name="TextBox 1">
            <a:extLst>
              <a:ext uri="{FF2B5EF4-FFF2-40B4-BE49-F238E27FC236}">
                <a16:creationId xmlns:a16="http://schemas.microsoft.com/office/drawing/2014/main" id="{ADD0A644-9096-9A4D-A400-1F745C7347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9464" y="4262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8455" name="TextBox 152">
            <a:extLst>
              <a:ext uri="{FF2B5EF4-FFF2-40B4-BE49-F238E27FC236}">
                <a16:creationId xmlns:a16="http://schemas.microsoft.com/office/drawing/2014/main" id="{B704D350-7A90-EC41-B0E0-C8AD9CD31A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9464" y="35369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8456" name="TextBox 1">
            <a:extLst>
              <a:ext uri="{FF2B5EF4-FFF2-40B4-BE49-F238E27FC236}">
                <a16:creationId xmlns:a16="http://schemas.microsoft.com/office/drawing/2014/main" id="{489B9151-D64C-8949-AA6D-C845825C6A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6664" y="4262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8457" name="TextBox 152">
            <a:extLst>
              <a:ext uri="{FF2B5EF4-FFF2-40B4-BE49-F238E27FC236}">
                <a16:creationId xmlns:a16="http://schemas.microsoft.com/office/drawing/2014/main" id="{7E1CA4C3-5F7C-4640-8D78-79A931FD2C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6664" y="35369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Line 31">
            <a:extLst>
              <a:ext uri="{FF2B5EF4-FFF2-40B4-BE49-F238E27FC236}">
                <a16:creationId xmlns:a16="http://schemas.microsoft.com/office/drawing/2014/main" id="{EDDB87BF-27B0-3B4D-A629-0DBBEA1996D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861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0" name="Line 32">
            <a:extLst>
              <a:ext uri="{FF2B5EF4-FFF2-40B4-BE49-F238E27FC236}">
                <a16:creationId xmlns:a16="http://schemas.microsoft.com/office/drawing/2014/main" id="{3EE93696-FA09-B94B-A299-E9A0F5A29B0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1" name="Line 33">
            <a:extLst>
              <a:ext uri="{FF2B5EF4-FFF2-40B4-BE49-F238E27FC236}">
                <a16:creationId xmlns:a16="http://schemas.microsoft.com/office/drawing/2014/main" id="{A88C5782-A355-6A49-8449-1C3F858D3C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1800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2" name="Line 34">
            <a:extLst>
              <a:ext uri="{FF2B5EF4-FFF2-40B4-BE49-F238E27FC236}">
                <a16:creationId xmlns:a16="http://schemas.microsoft.com/office/drawing/2014/main" id="{7E367684-B4F8-1049-B25F-259034B0F36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216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3" name="Line 35">
            <a:extLst>
              <a:ext uri="{FF2B5EF4-FFF2-40B4-BE49-F238E27FC236}">
                <a16:creationId xmlns:a16="http://schemas.microsoft.com/office/drawing/2014/main" id="{660B5474-B55F-3744-97F4-83FC66E1076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609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4" name="Line 36">
            <a:extLst>
              <a:ext uri="{FF2B5EF4-FFF2-40B4-BE49-F238E27FC236}">
                <a16:creationId xmlns:a16="http://schemas.microsoft.com/office/drawing/2014/main" id="{69D6C262-A27D-3048-A42D-D7D43EA5B0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7825" y="3424239"/>
            <a:ext cx="1588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5" name="Line 37">
            <a:extLst>
              <a:ext uri="{FF2B5EF4-FFF2-40B4-BE49-F238E27FC236}">
                <a16:creationId xmlns:a16="http://schemas.microsoft.com/office/drawing/2014/main" id="{4D159845-73BF-3649-B323-C5D81724535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81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6" name="Line 38">
            <a:extLst>
              <a:ext uri="{FF2B5EF4-FFF2-40B4-BE49-F238E27FC236}">
                <a16:creationId xmlns:a16="http://schemas.microsoft.com/office/drawing/2014/main" id="{72D86951-7480-554B-A9B1-DFE18A3BCBA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5478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7" name="Line 39">
            <a:extLst>
              <a:ext uri="{FF2B5EF4-FFF2-40B4-BE49-F238E27FC236}">
                <a16:creationId xmlns:a16="http://schemas.microsoft.com/office/drawing/2014/main" id="{A8617F96-0C00-314C-84C5-844B527BCDD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34214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8" name="Line 40">
            <a:extLst>
              <a:ext uri="{FF2B5EF4-FFF2-40B4-BE49-F238E27FC236}">
                <a16:creationId xmlns:a16="http://schemas.microsoft.com/office/drawing/2014/main" id="{FC422BD4-8D85-1743-9985-48078677032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13639" y="3424239"/>
            <a:ext cx="1587" cy="279558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9" name="Line 42">
            <a:extLst>
              <a:ext uri="{FF2B5EF4-FFF2-40B4-BE49-F238E27FC236}">
                <a16:creationId xmlns:a16="http://schemas.microsoft.com/office/drawing/2014/main" id="{3B3D6E36-6108-6346-A819-BFCB4451847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13509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0" name="Freeform 43">
            <a:extLst>
              <a:ext uri="{FF2B5EF4-FFF2-40B4-BE49-F238E27FC236}">
                <a16:creationId xmlns:a16="http://schemas.microsoft.com/office/drawing/2014/main" id="{18596184-80AB-6C41-971D-3BA62189E563}"/>
              </a:ext>
            </a:extLst>
          </p:cNvPr>
          <p:cNvSpPr>
            <a:spLocks/>
          </p:cNvSpPr>
          <p:nvPr/>
        </p:nvSpPr>
        <p:spPr bwMode="auto">
          <a:xfrm>
            <a:off x="3128963" y="1033463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4"/>
                </a:cubicBezTo>
                <a:cubicBezTo>
                  <a:pt x="363" y="20"/>
                  <a:pt x="363" y="20"/>
                  <a:pt x="380" y="29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2"/>
                </a:cubicBezTo>
                <a:cubicBezTo>
                  <a:pt x="491" y="99"/>
                  <a:pt x="491" y="99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9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1" name="Freeform 44">
            <a:extLst>
              <a:ext uri="{FF2B5EF4-FFF2-40B4-BE49-F238E27FC236}">
                <a16:creationId xmlns:a16="http://schemas.microsoft.com/office/drawing/2014/main" id="{63FC2A3D-D6CB-E14A-A9CE-069E5A7B509F}"/>
              </a:ext>
            </a:extLst>
          </p:cNvPr>
          <p:cNvSpPr>
            <a:spLocks/>
          </p:cNvSpPr>
          <p:nvPr/>
        </p:nvSpPr>
        <p:spPr bwMode="auto">
          <a:xfrm>
            <a:off x="3128963" y="1238250"/>
            <a:ext cx="512762" cy="203200"/>
          </a:xfrm>
          <a:custGeom>
            <a:avLst/>
            <a:gdLst>
              <a:gd name="T0" fmla="*/ 0 w 598"/>
              <a:gd name="T1" fmla="*/ 2147483646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0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237"/>
                </a:moveTo>
                <a:cubicBezTo>
                  <a:pt x="251" y="237"/>
                  <a:pt x="251" y="237"/>
                  <a:pt x="269" y="236"/>
                </a:cubicBezTo>
                <a:cubicBezTo>
                  <a:pt x="288" y="235"/>
                  <a:pt x="288" y="235"/>
                  <a:pt x="305" y="232"/>
                </a:cubicBezTo>
                <a:cubicBezTo>
                  <a:pt x="323" y="230"/>
                  <a:pt x="323" y="230"/>
                  <a:pt x="343" y="223"/>
                </a:cubicBezTo>
                <a:cubicBezTo>
                  <a:pt x="363" y="217"/>
                  <a:pt x="363" y="217"/>
                  <a:pt x="380" y="208"/>
                </a:cubicBezTo>
                <a:cubicBezTo>
                  <a:pt x="398" y="200"/>
                  <a:pt x="398" y="200"/>
                  <a:pt x="413" y="191"/>
                </a:cubicBezTo>
                <a:cubicBezTo>
                  <a:pt x="429" y="182"/>
                  <a:pt x="429" y="182"/>
                  <a:pt x="441" y="174"/>
                </a:cubicBezTo>
                <a:cubicBezTo>
                  <a:pt x="454" y="166"/>
                  <a:pt x="454" y="166"/>
                  <a:pt x="463" y="159"/>
                </a:cubicBezTo>
                <a:cubicBezTo>
                  <a:pt x="471" y="152"/>
                  <a:pt x="471" y="152"/>
                  <a:pt x="481" y="145"/>
                </a:cubicBezTo>
                <a:cubicBezTo>
                  <a:pt x="491" y="138"/>
                  <a:pt x="491" y="138"/>
                  <a:pt x="502" y="127"/>
                </a:cubicBezTo>
                <a:cubicBezTo>
                  <a:pt x="513" y="116"/>
                  <a:pt x="513" y="116"/>
                  <a:pt x="525" y="101"/>
                </a:cubicBezTo>
                <a:cubicBezTo>
                  <a:pt x="538" y="86"/>
                  <a:pt x="538" y="86"/>
                  <a:pt x="550" y="68"/>
                </a:cubicBezTo>
                <a:cubicBezTo>
                  <a:pt x="563" y="51"/>
                  <a:pt x="563" y="51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2" name="Freeform 45">
            <a:extLst>
              <a:ext uri="{FF2B5EF4-FFF2-40B4-BE49-F238E27FC236}">
                <a16:creationId xmlns:a16="http://schemas.microsoft.com/office/drawing/2014/main" id="{202FC1A5-D938-534B-9DAB-E5D4912E7772}"/>
              </a:ext>
            </a:extLst>
          </p:cNvPr>
          <p:cNvSpPr>
            <a:spLocks/>
          </p:cNvSpPr>
          <p:nvPr/>
        </p:nvSpPr>
        <p:spPr bwMode="auto">
          <a:xfrm>
            <a:off x="3124201" y="1033464"/>
            <a:ext cx="60325" cy="204787"/>
          </a:xfrm>
          <a:custGeom>
            <a:avLst/>
            <a:gdLst>
              <a:gd name="T0" fmla="*/ 0 w 71"/>
              <a:gd name="T1" fmla="*/ 0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2147483646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0"/>
                </a:moveTo>
                <a:cubicBezTo>
                  <a:pt x="16" y="29"/>
                  <a:pt x="16" y="29"/>
                  <a:pt x="22" y="44"/>
                </a:cubicBezTo>
                <a:cubicBezTo>
                  <a:pt x="29" y="59"/>
                  <a:pt x="29" y="59"/>
                  <a:pt x="35" y="77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9"/>
                  <a:pt x="67" y="199"/>
                  <a:pt x="69" y="208"/>
                </a:cubicBezTo>
                <a:cubicBezTo>
                  <a:pt x="71" y="217"/>
                  <a:pt x="71" y="217"/>
                  <a:pt x="70" y="239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3" name="Freeform 46">
            <a:extLst>
              <a:ext uri="{FF2B5EF4-FFF2-40B4-BE49-F238E27FC236}">
                <a16:creationId xmlns:a16="http://schemas.microsoft.com/office/drawing/2014/main" id="{58330E1D-FE5A-5F48-B5C5-9966B6ACF952}"/>
              </a:ext>
            </a:extLst>
          </p:cNvPr>
          <p:cNvSpPr>
            <a:spLocks/>
          </p:cNvSpPr>
          <p:nvPr/>
        </p:nvSpPr>
        <p:spPr bwMode="auto">
          <a:xfrm>
            <a:off x="3124201" y="1236664"/>
            <a:ext cx="60325" cy="204787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90"/>
                </a:cubicBezTo>
                <a:cubicBezTo>
                  <a:pt x="65" y="72"/>
                  <a:pt x="65" y="72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2"/>
                  <a:pt x="71" y="22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4" name="Line 47">
            <a:extLst>
              <a:ext uri="{FF2B5EF4-FFF2-40B4-BE49-F238E27FC236}">
                <a16:creationId xmlns:a16="http://schemas.microsoft.com/office/drawing/2014/main" id="{E4FBA4C6-E672-8740-8976-4E0103238DC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087564"/>
            <a:ext cx="2397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5" name="Line 48">
            <a:extLst>
              <a:ext uri="{FF2B5EF4-FFF2-40B4-BE49-F238E27FC236}">
                <a16:creationId xmlns:a16="http://schemas.microsoft.com/office/drawing/2014/main" id="{FA9567E0-D8C8-714E-8A00-EA1F93EA70CC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13" y="2327275"/>
            <a:ext cx="2397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6" name="Freeform 49">
            <a:extLst>
              <a:ext uri="{FF2B5EF4-FFF2-40B4-BE49-F238E27FC236}">
                <a16:creationId xmlns:a16="http://schemas.microsoft.com/office/drawing/2014/main" id="{7A45CC44-24ED-C546-9C4A-386F418BD414}"/>
              </a:ext>
            </a:extLst>
          </p:cNvPr>
          <p:cNvSpPr>
            <a:spLocks/>
          </p:cNvSpPr>
          <p:nvPr/>
        </p:nvSpPr>
        <p:spPr bwMode="auto">
          <a:xfrm>
            <a:off x="3128963" y="2006600"/>
            <a:ext cx="512762" cy="203200"/>
          </a:xfrm>
          <a:custGeom>
            <a:avLst/>
            <a:gdLst>
              <a:gd name="T0" fmla="*/ 0 w 598"/>
              <a:gd name="T1" fmla="*/ 0 h 237"/>
              <a:gd name="T2" fmla="*/ 2147483646 w 598"/>
              <a:gd name="T3" fmla="*/ 2147483646 h 237"/>
              <a:gd name="T4" fmla="*/ 2147483646 w 598"/>
              <a:gd name="T5" fmla="*/ 2147483646 h 237"/>
              <a:gd name="T6" fmla="*/ 2147483646 w 598"/>
              <a:gd name="T7" fmla="*/ 2147483646 h 237"/>
              <a:gd name="T8" fmla="*/ 2147483646 w 598"/>
              <a:gd name="T9" fmla="*/ 2147483646 h 237"/>
              <a:gd name="T10" fmla="*/ 2147483646 w 598"/>
              <a:gd name="T11" fmla="*/ 2147483646 h 237"/>
              <a:gd name="T12" fmla="*/ 2147483646 w 598"/>
              <a:gd name="T13" fmla="*/ 2147483646 h 237"/>
              <a:gd name="T14" fmla="*/ 2147483646 w 598"/>
              <a:gd name="T15" fmla="*/ 2147483646 h 237"/>
              <a:gd name="T16" fmla="*/ 2147483646 w 598"/>
              <a:gd name="T17" fmla="*/ 2147483646 h 237"/>
              <a:gd name="T18" fmla="*/ 2147483646 w 598"/>
              <a:gd name="T19" fmla="*/ 2147483646 h 237"/>
              <a:gd name="T20" fmla="*/ 2147483646 w 598"/>
              <a:gd name="T21" fmla="*/ 2147483646 h 237"/>
              <a:gd name="T22" fmla="*/ 2147483646 w 598"/>
              <a:gd name="T23" fmla="*/ 2147483646 h 237"/>
              <a:gd name="T24" fmla="*/ 2147483646 w 598"/>
              <a:gd name="T25" fmla="*/ 2147483646 h 237"/>
              <a:gd name="T26" fmla="*/ 2147483646 w 598"/>
              <a:gd name="T27" fmla="*/ 2147483646 h 2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7"/>
              <a:gd name="T44" fmla="*/ 598 w 598"/>
              <a:gd name="T45" fmla="*/ 237 h 23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7">
                <a:moveTo>
                  <a:pt x="0" y="0"/>
                </a:moveTo>
                <a:cubicBezTo>
                  <a:pt x="251" y="0"/>
                  <a:pt x="251" y="0"/>
                  <a:pt x="269" y="1"/>
                </a:cubicBezTo>
                <a:cubicBezTo>
                  <a:pt x="288" y="2"/>
                  <a:pt x="288" y="2"/>
                  <a:pt x="305" y="5"/>
                </a:cubicBezTo>
                <a:cubicBezTo>
                  <a:pt x="323" y="7"/>
                  <a:pt x="323" y="7"/>
                  <a:pt x="343" y="13"/>
                </a:cubicBezTo>
                <a:cubicBezTo>
                  <a:pt x="363" y="20"/>
                  <a:pt x="363" y="20"/>
                  <a:pt x="380" y="28"/>
                </a:cubicBezTo>
                <a:cubicBezTo>
                  <a:pt x="398" y="37"/>
                  <a:pt x="398" y="37"/>
                  <a:pt x="413" y="46"/>
                </a:cubicBezTo>
                <a:cubicBezTo>
                  <a:pt x="429" y="55"/>
                  <a:pt x="429" y="55"/>
                  <a:pt x="441" y="63"/>
                </a:cubicBezTo>
                <a:cubicBezTo>
                  <a:pt x="454" y="71"/>
                  <a:pt x="454" y="71"/>
                  <a:pt x="463" y="78"/>
                </a:cubicBezTo>
                <a:cubicBezTo>
                  <a:pt x="471" y="85"/>
                  <a:pt x="471" y="85"/>
                  <a:pt x="481" y="91"/>
                </a:cubicBezTo>
                <a:cubicBezTo>
                  <a:pt x="491" y="98"/>
                  <a:pt x="491" y="98"/>
                  <a:pt x="502" y="110"/>
                </a:cubicBezTo>
                <a:cubicBezTo>
                  <a:pt x="513" y="121"/>
                  <a:pt x="513" y="121"/>
                  <a:pt x="525" y="136"/>
                </a:cubicBezTo>
                <a:cubicBezTo>
                  <a:pt x="538" y="151"/>
                  <a:pt x="538" y="151"/>
                  <a:pt x="550" y="168"/>
                </a:cubicBezTo>
                <a:cubicBezTo>
                  <a:pt x="563" y="186"/>
                  <a:pt x="563" y="186"/>
                  <a:pt x="576" y="204"/>
                </a:cubicBezTo>
                <a:cubicBezTo>
                  <a:pt x="589" y="222"/>
                  <a:pt x="589" y="222"/>
                  <a:pt x="598" y="237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7" name="Freeform 50">
            <a:extLst>
              <a:ext uri="{FF2B5EF4-FFF2-40B4-BE49-F238E27FC236}">
                <a16:creationId xmlns:a16="http://schemas.microsoft.com/office/drawing/2014/main" id="{C531E568-1420-AA40-834A-B5651DA1AC5D}"/>
              </a:ext>
            </a:extLst>
          </p:cNvPr>
          <p:cNvSpPr>
            <a:spLocks/>
          </p:cNvSpPr>
          <p:nvPr/>
        </p:nvSpPr>
        <p:spPr bwMode="auto">
          <a:xfrm>
            <a:off x="3128963" y="2209800"/>
            <a:ext cx="512762" cy="204788"/>
          </a:xfrm>
          <a:custGeom>
            <a:avLst/>
            <a:gdLst>
              <a:gd name="T0" fmla="*/ 0 w 598"/>
              <a:gd name="T1" fmla="*/ 2147483646 h 238"/>
              <a:gd name="T2" fmla="*/ 2147483646 w 598"/>
              <a:gd name="T3" fmla="*/ 2147483646 h 238"/>
              <a:gd name="T4" fmla="*/ 2147483646 w 598"/>
              <a:gd name="T5" fmla="*/ 2147483646 h 238"/>
              <a:gd name="T6" fmla="*/ 2147483646 w 598"/>
              <a:gd name="T7" fmla="*/ 2147483646 h 238"/>
              <a:gd name="T8" fmla="*/ 2147483646 w 598"/>
              <a:gd name="T9" fmla="*/ 2147483646 h 238"/>
              <a:gd name="T10" fmla="*/ 2147483646 w 598"/>
              <a:gd name="T11" fmla="*/ 2147483646 h 238"/>
              <a:gd name="T12" fmla="*/ 2147483646 w 598"/>
              <a:gd name="T13" fmla="*/ 2147483646 h 238"/>
              <a:gd name="T14" fmla="*/ 2147483646 w 598"/>
              <a:gd name="T15" fmla="*/ 2147483646 h 238"/>
              <a:gd name="T16" fmla="*/ 2147483646 w 598"/>
              <a:gd name="T17" fmla="*/ 2147483646 h 238"/>
              <a:gd name="T18" fmla="*/ 2147483646 w 598"/>
              <a:gd name="T19" fmla="*/ 2147483646 h 238"/>
              <a:gd name="T20" fmla="*/ 2147483646 w 598"/>
              <a:gd name="T21" fmla="*/ 2147483646 h 238"/>
              <a:gd name="T22" fmla="*/ 2147483646 w 598"/>
              <a:gd name="T23" fmla="*/ 2147483646 h 238"/>
              <a:gd name="T24" fmla="*/ 2147483646 w 598"/>
              <a:gd name="T25" fmla="*/ 2147483646 h 238"/>
              <a:gd name="T26" fmla="*/ 2147483646 w 598"/>
              <a:gd name="T27" fmla="*/ 0 h 2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8"/>
              <a:gd name="T43" fmla="*/ 0 h 238"/>
              <a:gd name="T44" fmla="*/ 598 w 598"/>
              <a:gd name="T45" fmla="*/ 238 h 2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8" h="238">
                <a:moveTo>
                  <a:pt x="0" y="238"/>
                </a:moveTo>
                <a:cubicBezTo>
                  <a:pt x="251" y="238"/>
                  <a:pt x="251" y="238"/>
                  <a:pt x="269" y="237"/>
                </a:cubicBezTo>
                <a:cubicBezTo>
                  <a:pt x="288" y="235"/>
                  <a:pt x="288" y="235"/>
                  <a:pt x="305" y="233"/>
                </a:cubicBezTo>
                <a:cubicBezTo>
                  <a:pt x="323" y="230"/>
                  <a:pt x="323" y="230"/>
                  <a:pt x="343" y="224"/>
                </a:cubicBezTo>
                <a:cubicBezTo>
                  <a:pt x="363" y="218"/>
                  <a:pt x="363" y="218"/>
                  <a:pt x="380" y="209"/>
                </a:cubicBezTo>
                <a:cubicBezTo>
                  <a:pt x="398" y="200"/>
                  <a:pt x="398" y="200"/>
                  <a:pt x="413" y="192"/>
                </a:cubicBezTo>
                <a:cubicBezTo>
                  <a:pt x="429" y="183"/>
                  <a:pt x="429" y="183"/>
                  <a:pt x="441" y="175"/>
                </a:cubicBezTo>
                <a:cubicBezTo>
                  <a:pt x="454" y="167"/>
                  <a:pt x="454" y="167"/>
                  <a:pt x="463" y="160"/>
                </a:cubicBezTo>
                <a:cubicBezTo>
                  <a:pt x="471" y="153"/>
                  <a:pt x="471" y="153"/>
                  <a:pt x="481" y="146"/>
                </a:cubicBezTo>
                <a:cubicBezTo>
                  <a:pt x="491" y="139"/>
                  <a:pt x="491" y="139"/>
                  <a:pt x="502" y="128"/>
                </a:cubicBezTo>
                <a:cubicBezTo>
                  <a:pt x="513" y="117"/>
                  <a:pt x="513" y="117"/>
                  <a:pt x="525" y="102"/>
                </a:cubicBezTo>
                <a:cubicBezTo>
                  <a:pt x="538" y="87"/>
                  <a:pt x="538" y="87"/>
                  <a:pt x="550" y="69"/>
                </a:cubicBezTo>
                <a:cubicBezTo>
                  <a:pt x="563" y="52"/>
                  <a:pt x="563" y="52"/>
                  <a:pt x="576" y="33"/>
                </a:cubicBezTo>
                <a:cubicBezTo>
                  <a:pt x="589" y="15"/>
                  <a:pt x="589" y="15"/>
                  <a:pt x="598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8" name="Freeform 51">
            <a:extLst>
              <a:ext uri="{FF2B5EF4-FFF2-40B4-BE49-F238E27FC236}">
                <a16:creationId xmlns:a16="http://schemas.microsoft.com/office/drawing/2014/main" id="{FD8951A1-52BD-2141-ACA5-579DE1C235E0}"/>
              </a:ext>
            </a:extLst>
          </p:cNvPr>
          <p:cNvSpPr>
            <a:spLocks/>
          </p:cNvSpPr>
          <p:nvPr/>
        </p:nvSpPr>
        <p:spPr bwMode="auto">
          <a:xfrm>
            <a:off x="3124201" y="2006600"/>
            <a:ext cx="60325" cy="203200"/>
          </a:xfrm>
          <a:custGeom>
            <a:avLst/>
            <a:gdLst>
              <a:gd name="T0" fmla="*/ 0 w 71"/>
              <a:gd name="T1" fmla="*/ 0 h 238"/>
              <a:gd name="T2" fmla="*/ 2147483646 w 71"/>
              <a:gd name="T3" fmla="*/ 2147483646 h 238"/>
              <a:gd name="T4" fmla="*/ 2147483646 w 71"/>
              <a:gd name="T5" fmla="*/ 2147483646 h 238"/>
              <a:gd name="T6" fmla="*/ 2147483646 w 71"/>
              <a:gd name="T7" fmla="*/ 2147483646 h 238"/>
              <a:gd name="T8" fmla="*/ 2147483646 w 71"/>
              <a:gd name="T9" fmla="*/ 2147483646 h 238"/>
              <a:gd name="T10" fmla="*/ 2147483646 w 71"/>
              <a:gd name="T11" fmla="*/ 2147483646 h 238"/>
              <a:gd name="T12" fmla="*/ 2147483646 w 71"/>
              <a:gd name="T13" fmla="*/ 2147483646 h 238"/>
              <a:gd name="T14" fmla="*/ 2147483646 w 71"/>
              <a:gd name="T15" fmla="*/ 2147483646 h 2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8"/>
              <a:gd name="T26" fmla="*/ 71 w 71"/>
              <a:gd name="T27" fmla="*/ 238 h 23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8">
                <a:moveTo>
                  <a:pt x="0" y="0"/>
                </a:moveTo>
                <a:cubicBezTo>
                  <a:pt x="16" y="28"/>
                  <a:pt x="16" y="28"/>
                  <a:pt x="22" y="43"/>
                </a:cubicBezTo>
                <a:cubicBezTo>
                  <a:pt x="29" y="58"/>
                  <a:pt x="29" y="58"/>
                  <a:pt x="35" y="76"/>
                </a:cubicBezTo>
                <a:cubicBezTo>
                  <a:pt x="42" y="95"/>
                  <a:pt x="42" y="95"/>
                  <a:pt x="48" y="113"/>
                </a:cubicBezTo>
                <a:cubicBezTo>
                  <a:pt x="54" y="131"/>
                  <a:pt x="54" y="131"/>
                  <a:pt x="59" y="149"/>
                </a:cubicBezTo>
                <a:cubicBezTo>
                  <a:pt x="65" y="167"/>
                  <a:pt x="65" y="167"/>
                  <a:pt x="66" y="183"/>
                </a:cubicBezTo>
                <a:cubicBezTo>
                  <a:pt x="67" y="198"/>
                  <a:pt x="67" y="198"/>
                  <a:pt x="69" y="208"/>
                </a:cubicBezTo>
                <a:cubicBezTo>
                  <a:pt x="71" y="217"/>
                  <a:pt x="71" y="217"/>
                  <a:pt x="70" y="238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9" name="Freeform 52">
            <a:extLst>
              <a:ext uri="{FF2B5EF4-FFF2-40B4-BE49-F238E27FC236}">
                <a16:creationId xmlns:a16="http://schemas.microsoft.com/office/drawing/2014/main" id="{6345160F-9C59-2241-AE62-D39CDE3334EC}"/>
              </a:ext>
            </a:extLst>
          </p:cNvPr>
          <p:cNvSpPr>
            <a:spLocks/>
          </p:cNvSpPr>
          <p:nvPr/>
        </p:nvSpPr>
        <p:spPr bwMode="auto">
          <a:xfrm>
            <a:off x="3124201" y="2209800"/>
            <a:ext cx="60325" cy="204788"/>
          </a:xfrm>
          <a:custGeom>
            <a:avLst/>
            <a:gdLst>
              <a:gd name="T0" fmla="*/ 0 w 71"/>
              <a:gd name="T1" fmla="*/ 2147483646 h 239"/>
              <a:gd name="T2" fmla="*/ 2147483646 w 71"/>
              <a:gd name="T3" fmla="*/ 2147483646 h 239"/>
              <a:gd name="T4" fmla="*/ 2147483646 w 71"/>
              <a:gd name="T5" fmla="*/ 2147483646 h 239"/>
              <a:gd name="T6" fmla="*/ 2147483646 w 71"/>
              <a:gd name="T7" fmla="*/ 2147483646 h 239"/>
              <a:gd name="T8" fmla="*/ 2147483646 w 71"/>
              <a:gd name="T9" fmla="*/ 2147483646 h 239"/>
              <a:gd name="T10" fmla="*/ 2147483646 w 71"/>
              <a:gd name="T11" fmla="*/ 2147483646 h 239"/>
              <a:gd name="T12" fmla="*/ 2147483646 w 71"/>
              <a:gd name="T13" fmla="*/ 2147483646 h 239"/>
              <a:gd name="T14" fmla="*/ 2147483646 w 71"/>
              <a:gd name="T15" fmla="*/ 0 h 2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239"/>
              <a:gd name="T26" fmla="*/ 71 w 71"/>
              <a:gd name="T27" fmla="*/ 239 h 23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239">
                <a:moveTo>
                  <a:pt x="0" y="239"/>
                </a:moveTo>
                <a:cubicBezTo>
                  <a:pt x="16" y="210"/>
                  <a:pt x="16" y="210"/>
                  <a:pt x="22" y="195"/>
                </a:cubicBezTo>
                <a:cubicBezTo>
                  <a:pt x="29" y="180"/>
                  <a:pt x="29" y="180"/>
                  <a:pt x="35" y="162"/>
                </a:cubicBezTo>
                <a:cubicBezTo>
                  <a:pt x="42" y="144"/>
                  <a:pt x="42" y="144"/>
                  <a:pt x="48" y="126"/>
                </a:cubicBezTo>
                <a:cubicBezTo>
                  <a:pt x="54" y="108"/>
                  <a:pt x="54" y="108"/>
                  <a:pt x="59" y="89"/>
                </a:cubicBezTo>
                <a:cubicBezTo>
                  <a:pt x="65" y="71"/>
                  <a:pt x="65" y="71"/>
                  <a:pt x="66" y="56"/>
                </a:cubicBezTo>
                <a:cubicBezTo>
                  <a:pt x="67" y="40"/>
                  <a:pt x="67" y="40"/>
                  <a:pt x="69" y="31"/>
                </a:cubicBezTo>
                <a:cubicBezTo>
                  <a:pt x="71" y="21"/>
                  <a:pt x="71" y="21"/>
                  <a:pt x="70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0" name="Line 53">
            <a:extLst>
              <a:ext uri="{FF2B5EF4-FFF2-40B4-BE49-F238E27FC236}">
                <a16:creationId xmlns:a16="http://schemas.microsoft.com/office/drawing/2014/main" id="{6829310B-8ACA-2145-860E-5D4B691DC4E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12303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1" name="Line 54">
            <a:extLst>
              <a:ext uri="{FF2B5EF4-FFF2-40B4-BE49-F238E27FC236}">
                <a16:creationId xmlns:a16="http://schemas.microsoft.com/office/drawing/2014/main" id="{1A2F100D-11E0-5149-AABE-5F614BFA87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4914" y="2208214"/>
            <a:ext cx="6175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2" name="Freeform 55">
            <a:extLst>
              <a:ext uri="{FF2B5EF4-FFF2-40B4-BE49-F238E27FC236}">
                <a16:creationId xmlns:a16="http://schemas.microsoft.com/office/drawing/2014/main" id="{9EBAD9B7-D23D-E14A-9BBF-C336316DD377}"/>
              </a:ext>
            </a:extLst>
          </p:cNvPr>
          <p:cNvSpPr>
            <a:spLocks/>
          </p:cNvSpPr>
          <p:nvPr/>
        </p:nvSpPr>
        <p:spPr bwMode="auto">
          <a:xfrm>
            <a:off x="2906714" y="1352551"/>
            <a:ext cx="1095375" cy="855663"/>
          </a:xfrm>
          <a:custGeom>
            <a:avLst/>
            <a:gdLst>
              <a:gd name="T0" fmla="*/ 2147483646 w 690"/>
              <a:gd name="T1" fmla="*/ 2147483646 h 539"/>
              <a:gd name="T2" fmla="*/ 2147483646 w 690"/>
              <a:gd name="T3" fmla="*/ 2147483646 h 539"/>
              <a:gd name="T4" fmla="*/ 0 w 690"/>
              <a:gd name="T5" fmla="*/ 2147483646 h 539"/>
              <a:gd name="T6" fmla="*/ 0 w 690"/>
              <a:gd name="T7" fmla="*/ 0 h 539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39"/>
              <a:gd name="T14" fmla="*/ 690 w 690"/>
              <a:gd name="T15" fmla="*/ 539 h 5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39">
                <a:moveTo>
                  <a:pt x="690" y="539"/>
                </a:moveTo>
                <a:lnTo>
                  <a:pt x="690" y="312"/>
                </a:lnTo>
                <a:lnTo>
                  <a:pt x="0" y="161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3" name="Freeform 56">
            <a:extLst>
              <a:ext uri="{FF2B5EF4-FFF2-40B4-BE49-F238E27FC236}">
                <a16:creationId xmlns:a16="http://schemas.microsoft.com/office/drawing/2014/main" id="{8CDFAB09-20E0-1445-9514-2FB797EAA6DC}"/>
              </a:ext>
            </a:extLst>
          </p:cNvPr>
          <p:cNvSpPr>
            <a:spLocks/>
          </p:cNvSpPr>
          <p:nvPr/>
        </p:nvSpPr>
        <p:spPr bwMode="auto">
          <a:xfrm>
            <a:off x="2906714" y="1230313"/>
            <a:ext cx="1095375" cy="857250"/>
          </a:xfrm>
          <a:custGeom>
            <a:avLst/>
            <a:gdLst>
              <a:gd name="T0" fmla="*/ 2147483646 w 690"/>
              <a:gd name="T1" fmla="*/ 0 h 540"/>
              <a:gd name="T2" fmla="*/ 2147483646 w 690"/>
              <a:gd name="T3" fmla="*/ 2147483646 h 540"/>
              <a:gd name="T4" fmla="*/ 0 w 690"/>
              <a:gd name="T5" fmla="*/ 2147483646 h 540"/>
              <a:gd name="T6" fmla="*/ 0 w 690"/>
              <a:gd name="T7" fmla="*/ 2147483646 h 540"/>
              <a:gd name="T8" fmla="*/ 0 60000 65536"/>
              <a:gd name="T9" fmla="*/ 0 60000 65536"/>
              <a:gd name="T10" fmla="*/ 0 60000 65536"/>
              <a:gd name="T11" fmla="*/ 0 60000 65536"/>
              <a:gd name="T12" fmla="*/ 0 w 690"/>
              <a:gd name="T13" fmla="*/ 0 h 540"/>
              <a:gd name="T14" fmla="*/ 690 w 690"/>
              <a:gd name="T15" fmla="*/ 540 h 5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0" h="540">
                <a:moveTo>
                  <a:pt x="690" y="0"/>
                </a:moveTo>
                <a:lnTo>
                  <a:pt x="690" y="238"/>
                </a:lnTo>
                <a:lnTo>
                  <a:pt x="0" y="389"/>
                </a:lnTo>
                <a:lnTo>
                  <a:pt x="0" y="54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4" name="Freeform 57">
            <a:extLst>
              <a:ext uri="{FF2B5EF4-FFF2-40B4-BE49-F238E27FC236}">
                <a16:creationId xmlns:a16="http://schemas.microsoft.com/office/drawing/2014/main" id="{6FBE0715-3AD7-7741-81D2-89C226DE4593}"/>
              </a:ext>
            </a:extLst>
          </p:cNvPr>
          <p:cNvSpPr>
            <a:spLocks/>
          </p:cNvSpPr>
          <p:nvPr/>
        </p:nvSpPr>
        <p:spPr bwMode="auto">
          <a:xfrm>
            <a:off x="3986214" y="1206501"/>
            <a:ext cx="33337" cy="34925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9355" name="Oval 58">
            <a:extLst>
              <a:ext uri="{FF2B5EF4-FFF2-40B4-BE49-F238E27FC236}">
                <a16:creationId xmlns:a16="http://schemas.microsoft.com/office/drawing/2014/main" id="{C619C9D9-2A6A-0A4F-AA43-191D1B97E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1216026"/>
            <a:ext cx="36512" cy="34925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9356" name="Freeform 59">
            <a:extLst>
              <a:ext uri="{FF2B5EF4-FFF2-40B4-BE49-F238E27FC236}">
                <a16:creationId xmlns:a16="http://schemas.microsoft.com/office/drawing/2014/main" id="{44275A8F-A3F4-1F4D-820A-D6EA5E5C8B0A}"/>
              </a:ext>
            </a:extLst>
          </p:cNvPr>
          <p:cNvSpPr>
            <a:spLocks/>
          </p:cNvSpPr>
          <p:nvPr/>
        </p:nvSpPr>
        <p:spPr bwMode="auto">
          <a:xfrm>
            <a:off x="3986214" y="2184400"/>
            <a:ext cx="33337" cy="33338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2"/>
                  <a:pt x="9" y="40"/>
                  <a:pt x="20" y="40"/>
                </a:cubicBezTo>
                <a:cubicBezTo>
                  <a:pt x="31" y="40"/>
                  <a:pt x="40" y="32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9357" name="Oval 60">
            <a:extLst>
              <a:ext uri="{FF2B5EF4-FFF2-40B4-BE49-F238E27FC236}">
                <a16:creationId xmlns:a16="http://schemas.microsoft.com/office/drawing/2014/main" id="{DFCD163B-DA79-A04A-BF00-60A7253632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2192338"/>
            <a:ext cx="36512" cy="36512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9358" name="Line 61">
            <a:extLst>
              <a:ext uri="{FF2B5EF4-FFF2-40B4-BE49-F238E27FC236}">
                <a16:creationId xmlns:a16="http://schemas.microsoft.com/office/drawing/2014/main" id="{DBEA3136-879F-4E40-80CD-970667D9126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1111250"/>
            <a:ext cx="4794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9" name="Line 62">
            <a:extLst>
              <a:ext uri="{FF2B5EF4-FFF2-40B4-BE49-F238E27FC236}">
                <a16:creationId xmlns:a16="http://schemas.microsoft.com/office/drawing/2014/main" id="{E8DDC36B-2E01-C244-B496-AF74820E9C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2327275"/>
            <a:ext cx="2397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60" name="Line 63">
            <a:extLst>
              <a:ext uri="{FF2B5EF4-FFF2-40B4-BE49-F238E27FC236}">
                <a16:creationId xmlns:a16="http://schemas.microsoft.com/office/drawing/2014/main" id="{0476C500-FA5D-E14B-B55D-BEDAB6B3CB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78475" y="1268414"/>
            <a:ext cx="1455738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61" name="Line 64">
            <a:extLst>
              <a:ext uri="{FF2B5EF4-FFF2-40B4-BE49-F238E27FC236}">
                <a16:creationId xmlns:a16="http://schemas.microsoft.com/office/drawing/2014/main" id="{E81DD6FA-900C-BC4D-ADB5-955D97036B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97614" y="990601"/>
            <a:ext cx="1587" cy="12176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62" name="Rectangle 65">
            <a:extLst>
              <a:ext uri="{FF2B5EF4-FFF2-40B4-BE49-F238E27FC236}">
                <a16:creationId xmlns:a16="http://schemas.microsoft.com/office/drawing/2014/main" id="{D4E164A6-ABE7-3244-913C-EF933A415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10112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9363" name="Rectangle 66">
            <a:extLst>
              <a:ext uri="{FF2B5EF4-FFF2-40B4-BE49-F238E27FC236}">
                <a16:creationId xmlns:a16="http://schemas.microsoft.com/office/drawing/2014/main" id="{98A44F54-72E6-8A49-B7E2-914CE8A4F4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011238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9364" name="Rectangle 67">
            <a:extLst>
              <a:ext uri="{FF2B5EF4-FFF2-40B4-BE49-F238E27FC236}">
                <a16:creationId xmlns:a16="http://schemas.microsoft.com/office/drawing/2014/main" id="{6EE9025F-A30D-F749-B314-5B7153C3CF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10112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1200" b="0">
              <a:latin typeface="Times-Roman" pitchFamily="2" charset="0"/>
            </a:endParaRPr>
          </a:p>
        </p:txBody>
      </p:sp>
      <p:sp>
        <p:nvSpPr>
          <p:cNvPr id="99365" name="Rectangle 68">
            <a:extLst>
              <a:ext uri="{FF2B5EF4-FFF2-40B4-BE49-F238E27FC236}">
                <a16:creationId xmlns:a16="http://schemas.microsoft.com/office/drawing/2014/main" id="{574D412E-3BF7-3B47-80A3-313402F2C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7963" y="1068388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66" name="Rectangle 69">
            <a:extLst>
              <a:ext uri="{FF2B5EF4-FFF2-40B4-BE49-F238E27FC236}">
                <a16:creationId xmlns:a16="http://schemas.microsoft.com/office/drawing/2014/main" id="{D384D223-4968-0040-A3FD-4C69D907E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006475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67" name="Rectangle 70">
            <a:extLst>
              <a:ext uri="{FF2B5EF4-FFF2-40B4-BE49-F238E27FC236}">
                <a16:creationId xmlns:a16="http://schemas.microsoft.com/office/drawing/2014/main" id="{C83C5406-C060-E046-8048-F9A7BBCC69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06838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68" name="Rectangle 71">
            <a:extLst>
              <a:ext uri="{FF2B5EF4-FFF2-40B4-BE49-F238E27FC236}">
                <a16:creationId xmlns:a16="http://schemas.microsoft.com/office/drawing/2014/main" id="{322C34AB-BAE9-1141-8CCA-962D10D20F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69" name="Rectangle 72">
            <a:extLst>
              <a:ext uri="{FF2B5EF4-FFF2-40B4-BE49-F238E27FC236}">
                <a16:creationId xmlns:a16="http://schemas.microsoft.com/office/drawing/2014/main" id="{B136818B-EE88-B046-914F-967BF7237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3525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70" name="Rectangle 73">
            <a:extLst>
              <a:ext uri="{FF2B5EF4-FFF2-40B4-BE49-F238E27FC236}">
                <a16:creationId xmlns:a16="http://schemas.microsoft.com/office/drawing/2014/main" id="{EAA882A6-7F66-CC40-8254-A5C7D1FD9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71" name="Rectangle 74">
            <a:extLst>
              <a:ext uri="{FF2B5EF4-FFF2-40B4-BE49-F238E27FC236}">
                <a16:creationId xmlns:a16="http://schemas.microsoft.com/office/drawing/2014/main" id="{40A41F30-D984-9945-BC3D-4F20297A5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72" name="Rectangle 75">
            <a:extLst>
              <a:ext uri="{FF2B5EF4-FFF2-40B4-BE49-F238E27FC236}">
                <a16:creationId xmlns:a16="http://schemas.microsoft.com/office/drawing/2014/main" id="{E5A0D716-6A1E-944E-A7F8-8276A99E00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73" name="Rectangle 76">
            <a:extLst>
              <a:ext uri="{FF2B5EF4-FFF2-40B4-BE49-F238E27FC236}">
                <a16:creationId xmlns:a16="http://schemas.microsoft.com/office/drawing/2014/main" id="{549C8512-C61C-1049-B36F-595723D57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74" name="Rectangle 77">
            <a:extLst>
              <a:ext uri="{FF2B5EF4-FFF2-40B4-BE49-F238E27FC236}">
                <a16:creationId xmlns:a16="http://schemas.microsoft.com/office/drawing/2014/main" id="{782A7A3F-B6F7-D043-8BA5-D73436CA2A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0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75" name="Rectangle 78">
            <a:extLst>
              <a:ext uri="{FF2B5EF4-FFF2-40B4-BE49-F238E27FC236}">
                <a16:creationId xmlns:a16="http://schemas.microsoft.com/office/drawing/2014/main" id="{A2CACDEA-8A5E-D848-9E8C-13D3B24E8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76" name="Rectangle 79">
            <a:extLst>
              <a:ext uri="{FF2B5EF4-FFF2-40B4-BE49-F238E27FC236}">
                <a16:creationId xmlns:a16="http://schemas.microsoft.com/office/drawing/2014/main" id="{3162DA0F-1415-374B-8DD2-20C883AE96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9" y="1352550"/>
            <a:ext cx="5097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0/1   1/0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77" name="Rectangle 80">
            <a:extLst>
              <a:ext uri="{FF2B5EF4-FFF2-40B4-BE49-F238E27FC236}">
                <a16:creationId xmlns:a16="http://schemas.microsoft.com/office/drawing/2014/main" id="{3FE2EF5C-0179-7148-B381-F4F819A95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78" name="Rectangle 81">
            <a:extLst>
              <a:ext uri="{FF2B5EF4-FFF2-40B4-BE49-F238E27FC236}">
                <a16:creationId xmlns:a16="http://schemas.microsoft.com/office/drawing/2014/main" id="{268ACD3C-E385-6840-B62F-A98E7880E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5954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79" name="Rectangle 82">
            <a:extLst>
              <a:ext uri="{FF2B5EF4-FFF2-40B4-BE49-F238E27FC236}">
                <a16:creationId xmlns:a16="http://schemas.microsoft.com/office/drawing/2014/main" id="{824D7D9D-940B-3C43-B214-0C43ED42A0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80" name="Rectangle 83">
            <a:extLst>
              <a:ext uri="{FF2B5EF4-FFF2-40B4-BE49-F238E27FC236}">
                <a16:creationId xmlns:a16="http://schemas.microsoft.com/office/drawing/2014/main" id="{AE942050-6B64-E343-9C9C-EB52189C5D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18383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81" name="Rectangle 84">
            <a:extLst>
              <a:ext uri="{FF2B5EF4-FFF2-40B4-BE49-F238E27FC236}">
                <a16:creationId xmlns:a16="http://schemas.microsoft.com/office/drawing/2014/main" id="{0AE665CA-F63D-214B-B197-AF3A81BA7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82" name="Rectangle 85">
            <a:extLst>
              <a:ext uri="{FF2B5EF4-FFF2-40B4-BE49-F238E27FC236}">
                <a16:creationId xmlns:a16="http://schemas.microsoft.com/office/drawing/2014/main" id="{426909C0-8D90-A640-8ADB-6761944F7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0812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83" name="Rectangle 86">
            <a:extLst>
              <a:ext uri="{FF2B5EF4-FFF2-40B4-BE49-F238E27FC236}">
                <a16:creationId xmlns:a16="http://schemas.microsoft.com/office/drawing/2014/main" id="{59714D25-F084-C547-933C-4EE477AF0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6" y="26527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384" name="Freeform 87">
            <a:extLst>
              <a:ext uri="{FF2B5EF4-FFF2-40B4-BE49-F238E27FC236}">
                <a16:creationId xmlns:a16="http://schemas.microsoft.com/office/drawing/2014/main" id="{D1F58731-35E7-D948-AB4C-7681C6A533E1}"/>
              </a:ext>
            </a:extLst>
          </p:cNvPr>
          <p:cNvSpPr>
            <a:spLocks/>
          </p:cNvSpPr>
          <p:nvPr/>
        </p:nvSpPr>
        <p:spPr bwMode="auto">
          <a:xfrm>
            <a:off x="7513638" y="57388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85" name="Line 88">
            <a:extLst>
              <a:ext uri="{FF2B5EF4-FFF2-40B4-BE49-F238E27FC236}">
                <a16:creationId xmlns:a16="http://schemas.microsoft.com/office/drawing/2014/main" id="{19E77167-5C1E-974D-91D6-21370C6DB27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7388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86" name="Freeform 89">
            <a:extLst>
              <a:ext uri="{FF2B5EF4-FFF2-40B4-BE49-F238E27FC236}">
                <a16:creationId xmlns:a16="http://schemas.microsoft.com/office/drawing/2014/main" id="{E21877EB-BB17-1A46-B8D3-0119FC52A5E9}"/>
              </a:ext>
            </a:extLst>
          </p:cNvPr>
          <p:cNvSpPr>
            <a:spLocks/>
          </p:cNvSpPr>
          <p:nvPr/>
        </p:nvSpPr>
        <p:spPr bwMode="auto">
          <a:xfrm>
            <a:off x="7975601" y="57388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87" name="Line 90">
            <a:extLst>
              <a:ext uri="{FF2B5EF4-FFF2-40B4-BE49-F238E27FC236}">
                <a16:creationId xmlns:a16="http://schemas.microsoft.com/office/drawing/2014/main" id="{2360D60A-E4AC-1C4C-A679-CA2BA2FAEC3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7562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88" name="Freeform 91">
            <a:extLst>
              <a:ext uri="{FF2B5EF4-FFF2-40B4-BE49-F238E27FC236}">
                <a16:creationId xmlns:a16="http://schemas.microsoft.com/office/drawing/2014/main" id="{DB8A8FA0-6D5F-0B45-9EDB-0F2ED9A95675}"/>
              </a:ext>
            </a:extLst>
          </p:cNvPr>
          <p:cNvSpPr>
            <a:spLocks/>
          </p:cNvSpPr>
          <p:nvPr/>
        </p:nvSpPr>
        <p:spPr bwMode="auto">
          <a:xfrm>
            <a:off x="7975601" y="60817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89" name="Line 92">
            <a:extLst>
              <a:ext uri="{FF2B5EF4-FFF2-40B4-BE49-F238E27FC236}">
                <a16:creationId xmlns:a16="http://schemas.microsoft.com/office/drawing/2014/main" id="{726ECEC4-7EF6-8F4D-B01B-A3D132D1F617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60991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90" name="Freeform 93">
            <a:extLst>
              <a:ext uri="{FF2B5EF4-FFF2-40B4-BE49-F238E27FC236}">
                <a16:creationId xmlns:a16="http://schemas.microsoft.com/office/drawing/2014/main" id="{3E0B0635-249C-584A-9C49-48421E4F448C}"/>
              </a:ext>
            </a:extLst>
          </p:cNvPr>
          <p:cNvSpPr>
            <a:spLocks/>
          </p:cNvSpPr>
          <p:nvPr/>
        </p:nvSpPr>
        <p:spPr bwMode="auto">
          <a:xfrm>
            <a:off x="7513638" y="60817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91" name="Line 94">
            <a:extLst>
              <a:ext uri="{FF2B5EF4-FFF2-40B4-BE49-F238E27FC236}">
                <a16:creationId xmlns:a16="http://schemas.microsoft.com/office/drawing/2014/main" id="{66C85AB3-B5FB-844F-AC9A-3F69F3F57D24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7562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92" name="Freeform 95">
            <a:extLst>
              <a:ext uri="{FF2B5EF4-FFF2-40B4-BE49-F238E27FC236}">
                <a16:creationId xmlns:a16="http://schemas.microsoft.com/office/drawing/2014/main" id="{118E077A-9CD6-E94E-8886-20CB60D939BF}"/>
              </a:ext>
            </a:extLst>
          </p:cNvPr>
          <p:cNvSpPr>
            <a:spLocks/>
          </p:cNvSpPr>
          <p:nvPr/>
        </p:nvSpPr>
        <p:spPr bwMode="auto">
          <a:xfrm>
            <a:off x="7513638" y="5002213"/>
            <a:ext cx="17462" cy="17462"/>
          </a:xfrm>
          <a:custGeom>
            <a:avLst/>
            <a:gdLst>
              <a:gd name="T0" fmla="*/ 2147483646 w 11"/>
              <a:gd name="T1" fmla="*/ 0 h 11"/>
              <a:gd name="T2" fmla="*/ 0 w 11"/>
              <a:gd name="T3" fmla="*/ 0 h 11"/>
              <a:gd name="T4" fmla="*/ 0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11" y="0"/>
                </a:moveTo>
                <a:lnTo>
                  <a:pt x="0" y="0"/>
                </a:lnTo>
                <a:lnTo>
                  <a:pt x="0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93" name="Line 96">
            <a:extLst>
              <a:ext uri="{FF2B5EF4-FFF2-40B4-BE49-F238E27FC236}">
                <a16:creationId xmlns:a16="http://schemas.microsoft.com/office/drawing/2014/main" id="{199D1F47-58D5-574B-B4E1-8B7EA8A8FE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0" y="5002214"/>
            <a:ext cx="444500" cy="158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94" name="Freeform 97">
            <a:extLst>
              <a:ext uri="{FF2B5EF4-FFF2-40B4-BE49-F238E27FC236}">
                <a16:creationId xmlns:a16="http://schemas.microsoft.com/office/drawing/2014/main" id="{273734B8-6592-8F4E-8E4A-B610BFEA4840}"/>
              </a:ext>
            </a:extLst>
          </p:cNvPr>
          <p:cNvSpPr>
            <a:spLocks/>
          </p:cNvSpPr>
          <p:nvPr/>
        </p:nvSpPr>
        <p:spPr bwMode="auto">
          <a:xfrm>
            <a:off x="7975601" y="5002213"/>
            <a:ext cx="34925" cy="17462"/>
          </a:xfrm>
          <a:custGeom>
            <a:avLst/>
            <a:gdLst>
              <a:gd name="T0" fmla="*/ 2147483646 w 22"/>
              <a:gd name="T1" fmla="*/ 2147483646 h 11"/>
              <a:gd name="T2" fmla="*/ 2147483646 w 22"/>
              <a:gd name="T3" fmla="*/ 0 h 11"/>
              <a:gd name="T4" fmla="*/ 0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22" y="11"/>
                </a:move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95" name="Line 98">
            <a:extLst>
              <a:ext uri="{FF2B5EF4-FFF2-40B4-BE49-F238E27FC236}">
                <a16:creationId xmlns:a16="http://schemas.microsoft.com/office/drawing/2014/main" id="{3DB2FB69-4E85-2448-80B8-9E3063E3E7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10525" y="5019675"/>
            <a:ext cx="1588" cy="325438"/>
          </a:xfrm>
          <a:prstGeom prst="line">
            <a:avLst/>
          </a:prstGeom>
          <a:noFill/>
          <a:ln w="15875">
            <a:solidFill>
              <a:srgbClr val="00FF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96" name="Freeform 99">
            <a:extLst>
              <a:ext uri="{FF2B5EF4-FFF2-40B4-BE49-F238E27FC236}">
                <a16:creationId xmlns:a16="http://schemas.microsoft.com/office/drawing/2014/main" id="{C86588EE-7487-8241-BA22-2A3A574AB5AE}"/>
              </a:ext>
            </a:extLst>
          </p:cNvPr>
          <p:cNvSpPr>
            <a:spLocks/>
          </p:cNvSpPr>
          <p:nvPr/>
        </p:nvSpPr>
        <p:spPr bwMode="auto">
          <a:xfrm>
            <a:off x="7975601" y="5345113"/>
            <a:ext cx="34925" cy="17462"/>
          </a:xfrm>
          <a:custGeom>
            <a:avLst/>
            <a:gdLst>
              <a:gd name="T0" fmla="*/ 0 w 22"/>
              <a:gd name="T1" fmla="*/ 2147483646 h 11"/>
              <a:gd name="T2" fmla="*/ 2147483646 w 22"/>
              <a:gd name="T3" fmla="*/ 2147483646 h 11"/>
              <a:gd name="T4" fmla="*/ 2147483646 w 22"/>
              <a:gd name="T5" fmla="*/ 0 h 11"/>
              <a:gd name="T6" fmla="*/ 0 60000 65536"/>
              <a:gd name="T7" fmla="*/ 0 60000 65536"/>
              <a:gd name="T8" fmla="*/ 0 60000 65536"/>
              <a:gd name="T9" fmla="*/ 0 w 22"/>
              <a:gd name="T10" fmla="*/ 0 h 11"/>
              <a:gd name="T11" fmla="*/ 22 w 22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11">
                <a:moveTo>
                  <a:pt x="0" y="11"/>
                </a:moveTo>
                <a:lnTo>
                  <a:pt x="22" y="11"/>
                </a:lnTo>
                <a:lnTo>
                  <a:pt x="22" y="0"/>
                </a:lnTo>
              </a:path>
            </a:pathLst>
          </a:custGeom>
          <a:noFill/>
          <a:ln w="158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97" name="Line 100">
            <a:extLst>
              <a:ext uri="{FF2B5EF4-FFF2-40B4-BE49-F238E27FC236}">
                <a16:creationId xmlns:a16="http://schemas.microsoft.com/office/drawing/2014/main" id="{21801D47-842E-CD46-98C7-F9ECFC12677C}"/>
              </a:ext>
            </a:extLst>
          </p:cNvPr>
          <p:cNvSpPr>
            <a:spLocks noChangeShapeType="1"/>
          </p:cNvSpPr>
          <p:nvPr/>
        </p:nvSpPr>
        <p:spPr bwMode="auto">
          <a:xfrm>
            <a:off x="7531100" y="5362575"/>
            <a:ext cx="444500" cy="158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98" name="Freeform 101">
            <a:extLst>
              <a:ext uri="{FF2B5EF4-FFF2-40B4-BE49-F238E27FC236}">
                <a16:creationId xmlns:a16="http://schemas.microsoft.com/office/drawing/2014/main" id="{4113AFF6-DC5A-5B4A-BA27-91EADFF11F9D}"/>
              </a:ext>
            </a:extLst>
          </p:cNvPr>
          <p:cNvSpPr>
            <a:spLocks/>
          </p:cNvSpPr>
          <p:nvPr/>
        </p:nvSpPr>
        <p:spPr bwMode="auto">
          <a:xfrm>
            <a:off x="7513638" y="5345113"/>
            <a:ext cx="17462" cy="17462"/>
          </a:xfrm>
          <a:custGeom>
            <a:avLst/>
            <a:gdLst>
              <a:gd name="T0" fmla="*/ 0 w 11"/>
              <a:gd name="T1" fmla="*/ 0 h 11"/>
              <a:gd name="T2" fmla="*/ 0 w 11"/>
              <a:gd name="T3" fmla="*/ 2147483646 h 11"/>
              <a:gd name="T4" fmla="*/ 2147483646 w 11"/>
              <a:gd name="T5" fmla="*/ 2147483646 h 11"/>
              <a:gd name="T6" fmla="*/ 0 60000 65536"/>
              <a:gd name="T7" fmla="*/ 0 60000 65536"/>
              <a:gd name="T8" fmla="*/ 0 60000 65536"/>
              <a:gd name="T9" fmla="*/ 0 w 11"/>
              <a:gd name="T10" fmla="*/ 0 h 11"/>
              <a:gd name="T11" fmla="*/ 11 w 11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11">
                <a:moveTo>
                  <a:pt x="0" y="0"/>
                </a:moveTo>
                <a:lnTo>
                  <a:pt x="0" y="11"/>
                </a:lnTo>
                <a:lnTo>
                  <a:pt x="11" y="11"/>
                </a:lnTo>
              </a:path>
            </a:pathLst>
          </a:cu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99" name="Line 102">
            <a:extLst>
              <a:ext uri="{FF2B5EF4-FFF2-40B4-BE49-F238E27FC236}">
                <a16:creationId xmlns:a16="http://schemas.microsoft.com/office/drawing/2014/main" id="{3A93A01A-B387-104F-8BF7-274B1FD53C36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3639" y="5019675"/>
            <a:ext cx="1587" cy="325438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00" name="Rectangle 103">
            <a:extLst>
              <a:ext uri="{FF2B5EF4-FFF2-40B4-BE49-F238E27FC236}">
                <a16:creationId xmlns:a16="http://schemas.microsoft.com/office/drawing/2014/main" id="{EED9FFAA-BF3C-0C4C-9246-A95105D15E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263" y="5019675"/>
            <a:ext cx="444500" cy="3254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9401" name="Rectangle 104">
            <a:extLst>
              <a:ext uri="{FF2B5EF4-FFF2-40B4-BE49-F238E27FC236}">
                <a16:creationId xmlns:a16="http://schemas.microsoft.com/office/drawing/2014/main" id="{FDF55B11-3317-D441-8FDA-EDA0A9A84D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725" y="5738813"/>
            <a:ext cx="444500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9402" name="Freeform 105">
            <a:extLst>
              <a:ext uri="{FF2B5EF4-FFF2-40B4-BE49-F238E27FC236}">
                <a16:creationId xmlns:a16="http://schemas.microsoft.com/office/drawing/2014/main" id="{409F4CA8-17F9-5944-AE8C-768AEB58E1EC}"/>
              </a:ext>
            </a:extLst>
          </p:cNvPr>
          <p:cNvSpPr>
            <a:spLocks/>
          </p:cNvSpPr>
          <p:nvPr/>
        </p:nvSpPr>
        <p:spPr bwMode="auto">
          <a:xfrm>
            <a:off x="7359650" y="6442076"/>
            <a:ext cx="103188" cy="34925"/>
          </a:xfrm>
          <a:custGeom>
            <a:avLst/>
            <a:gdLst>
              <a:gd name="T0" fmla="*/ 0 w 65"/>
              <a:gd name="T1" fmla="*/ 2147483646 h 22"/>
              <a:gd name="T2" fmla="*/ 2147483646 w 65"/>
              <a:gd name="T3" fmla="*/ 2147483646 h 22"/>
              <a:gd name="T4" fmla="*/ 0 w 65"/>
              <a:gd name="T5" fmla="*/ 0 h 22"/>
              <a:gd name="T6" fmla="*/ 0 w 65"/>
              <a:gd name="T7" fmla="*/ 2147483646 h 22"/>
              <a:gd name="T8" fmla="*/ 0 w 65"/>
              <a:gd name="T9" fmla="*/ 2147483646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2"/>
              <a:gd name="T17" fmla="*/ 65 w 65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2">
                <a:moveTo>
                  <a:pt x="0" y="22"/>
                </a:moveTo>
                <a:lnTo>
                  <a:pt x="65" y="11"/>
                </a:ln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9403" name="Line 106">
            <a:extLst>
              <a:ext uri="{FF2B5EF4-FFF2-40B4-BE49-F238E27FC236}">
                <a16:creationId xmlns:a16="http://schemas.microsoft.com/office/drawing/2014/main" id="{AE219945-CAFC-5742-8BCC-0111D58FF8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6750" y="6459539"/>
            <a:ext cx="3429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04" name="Rectangle 107">
            <a:extLst>
              <a:ext uri="{FF2B5EF4-FFF2-40B4-BE49-F238E27FC236}">
                <a16:creationId xmlns:a16="http://schemas.microsoft.com/office/drawing/2014/main" id="{84D3217B-4006-AC45-8F0F-5B6BE07975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52713"/>
            <a:ext cx="15478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05" name="Rectangle 108">
            <a:extLst>
              <a:ext uri="{FF2B5EF4-FFF2-40B4-BE49-F238E27FC236}">
                <a16:creationId xmlns:a16="http://schemas.microsoft.com/office/drawing/2014/main" id="{3D2F7EC6-9AF8-F342-A208-2CAC3824F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1" y="6386513"/>
            <a:ext cx="32169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Time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06" name="Rectangle 109">
            <a:extLst>
              <a:ext uri="{FF2B5EF4-FFF2-40B4-BE49-F238E27FC236}">
                <a16:creationId xmlns:a16="http://schemas.microsoft.com/office/drawing/2014/main" id="{871BFF5A-43FC-4240-8527-7061D6D9ED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4702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07" name="Rectangle 110">
            <a:extLst>
              <a:ext uri="{FF2B5EF4-FFF2-40B4-BE49-F238E27FC236}">
                <a16:creationId xmlns:a16="http://schemas.microsoft.com/office/drawing/2014/main" id="{C9E98F81-5741-3049-94FB-D21B077D9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38354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08" name="Rectangle 111">
            <a:extLst>
              <a:ext uri="{FF2B5EF4-FFF2-40B4-BE49-F238E27FC236}">
                <a16:creationId xmlns:a16="http://schemas.microsoft.com/office/drawing/2014/main" id="{58AD37A0-A34E-9743-AEA6-04AC22CC0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2005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09" name="Rectangle 112">
            <a:extLst>
              <a:ext uri="{FF2B5EF4-FFF2-40B4-BE49-F238E27FC236}">
                <a16:creationId xmlns:a16="http://schemas.microsoft.com/office/drawing/2014/main" id="{3318AF0F-0567-E444-82E9-AC7F4FE76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5640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10" name="Rectangle 113">
            <a:extLst>
              <a:ext uri="{FF2B5EF4-FFF2-40B4-BE49-F238E27FC236}">
                <a16:creationId xmlns:a16="http://schemas.microsoft.com/office/drawing/2014/main" id="{6410178E-0CFB-CE41-BC7C-95FDD00099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92918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11" name="Rectangle 114">
            <a:extLst>
              <a:ext uri="{FF2B5EF4-FFF2-40B4-BE49-F238E27FC236}">
                <a16:creationId xmlns:a16="http://schemas.microsoft.com/office/drawing/2014/main" id="{39F094FF-C3AE-5440-8F1F-5B9DA9268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2927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12" name="Rectangle 115">
            <a:extLst>
              <a:ext uri="{FF2B5EF4-FFF2-40B4-BE49-F238E27FC236}">
                <a16:creationId xmlns:a16="http://schemas.microsoft.com/office/drawing/2014/main" id="{4513A43A-5FFD-9246-96BB-64FB5ECBA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56562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13" name="Rectangle 116">
            <a:extLst>
              <a:ext uri="{FF2B5EF4-FFF2-40B4-BE49-F238E27FC236}">
                <a16:creationId xmlns:a16="http://schemas.microsoft.com/office/drawing/2014/main" id="{F30D70CB-8C90-CF46-8AB8-12F401FFF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60229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14" name="Rectangle 117">
            <a:extLst>
              <a:ext uri="{FF2B5EF4-FFF2-40B4-BE49-F238E27FC236}">
                <a16:creationId xmlns:a16="http://schemas.microsoft.com/office/drawing/2014/main" id="{BB7880CF-BAB4-484B-854E-7F8082778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3668713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15" name="Rectangle 118">
            <a:extLst>
              <a:ext uri="{FF2B5EF4-FFF2-40B4-BE49-F238E27FC236}">
                <a16:creationId xmlns:a16="http://schemas.microsoft.com/office/drawing/2014/main" id="{0593C4A2-8BE8-7D48-8C79-92B3D3662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4398963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16" name="Rectangle 119">
            <a:extLst>
              <a:ext uri="{FF2B5EF4-FFF2-40B4-BE49-F238E27FC236}">
                <a16:creationId xmlns:a16="http://schemas.microsoft.com/office/drawing/2014/main" id="{03885EDF-7305-8D46-829B-9F00A95E2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092700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17" name="Rectangle 120">
            <a:extLst>
              <a:ext uri="{FF2B5EF4-FFF2-40B4-BE49-F238E27FC236}">
                <a16:creationId xmlns:a16="http://schemas.microsoft.com/office/drawing/2014/main" id="{EEDC3AA1-6F7E-7045-89AF-9BE528876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154613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18" name="Rectangle 121">
            <a:extLst>
              <a:ext uri="{FF2B5EF4-FFF2-40B4-BE49-F238E27FC236}">
                <a16:creationId xmlns:a16="http://schemas.microsoft.com/office/drawing/2014/main" id="{BE664598-8E92-B543-A1C2-138AA708D0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5821363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19" name="Rectangle 122">
            <a:extLst>
              <a:ext uri="{FF2B5EF4-FFF2-40B4-BE49-F238E27FC236}">
                <a16:creationId xmlns:a16="http://schemas.microsoft.com/office/drawing/2014/main" id="{F5232ED0-43DB-3B45-B4E5-507D15377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5883275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20" name="Rectangle 123">
            <a:extLst>
              <a:ext uri="{FF2B5EF4-FFF2-40B4-BE49-F238E27FC236}">
                <a16:creationId xmlns:a16="http://schemas.microsoft.com/office/drawing/2014/main" id="{F3EFB063-0E46-BF4D-8BA6-6C621B7BC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114458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21" name="Rectangle 124">
            <a:extLst>
              <a:ext uri="{FF2B5EF4-FFF2-40B4-BE49-F238E27FC236}">
                <a16:creationId xmlns:a16="http://schemas.microsoft.com/office/drawing/2014/main" id="{ACC9210B-A88A-0D42-897D-1A073960E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206500"/>
            <a:ext cx="577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a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22" name="Rectangle 125">
            <a:extLst>
              <a:ext uri="{FF2B5EF4-FFF2-40B4-BE49-F238E27FC236}">
                <a16:creationId xmlns:a16="http://schemas.microsoft.com/office/drawing/2014/main" id="{0E3EBE86-E745-4240-9AA2-D4B4AC430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288" y="2116138"/>
            <a:ext cx="1106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Q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23" name="Rectangle 126">
            <a:extLst>
              <a:ext uri="{FF2B5EF4-FFF2-40B4-BE49-F238E27FC236}">
                <a16:creationId xmlns:a16="http://schemas.microsoft.com/office/drawing/2014/main" id="{85599FBE-EDD6-1044-ADEB-7BAFA8C73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179638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24" name="Rectangle 127">
            <a:extLst>
              <a:ext uri="{FF2B5EF4-FFF2-40B4-BE49-F238E27FC236}">
                <a16:creationId xmlns:a16="http://schemas.microsoft.com/office/drawing/2014/main" id="{4A37DAEB-F7F1-004E-B072-FC7CD7461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111750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25" name="Rectangle 128">
            <a:extLst>
              <a:ext uri="{FF2B5EF4-FFF2-40B4-BE49-F238E27FC236}">
                <a16:creationId xmlns:a16="http://schemas.microsoft.com/office/drawing/2014/main" id="{2CFEFECD-E3B6-0348-BF35-1E0663843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4775" y="5840413"/>
            <a:ext cx="6893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?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26" name="Rectangle 129">
            <a:extLst>
              <a:ext uri="{FF2B5EF4-FFF2-40B4-BE49-F238E27FC236}">
                <a16:creationId xmlns:a16="http://schemas.microsoft.com/office/drawing/2014/main" id="{48EEFC63-642B-C74F-AD8C-9F2668D9E1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9639" y="6664325"/>
            <a:ext cx="12708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Timing diagram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27" name="Rectangle 130">
            <a:extLst>
              <a:ext uri="{FF2B5EF4-FFF2-40B4-BE49-F238E27FC236}">
                <a16:creationId xmlns:a16="http://schemas.microsoft.com/office/drawing/2014/main" id="{D8C31756-A931-5846-AEAD-8EEF6C327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025" y="1041400"/>
            <a:ext cx="1025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R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28" name="Rectangle 131">
            <a:extLst>
              <a:ext uri="{FF2B5EF4-FFF2-40B4-BE49-F238E27FC236}">
                <a16:creationId xmlns:a16="http://schemas.microsoft.com/office/drawing/2014/main" id="{ED007621-D684-2543-B58D-6A1C49AF2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2558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29" name="Rectangle 132">
            <a:extLst>
              <a:ext uri="{FF2B5EF4-FFF2-40B4-BE49-F238E27FC236}">
                <a16:creationId xmlns:a16="http://schemas.microsoft.com/office/drawing/2014/main" id="{21270B50-8E5D-1C48-9E32-70A3608BC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30" name="Rectangle 133">
            <a:extLst>
              <a:ext uri="{FF2B5EF4-FFF2-40B4-BE49-F238E27FC236}">
                <a16:creationId xmlns:a16="http://schemas.microsoft.com/office/drawing/2014/main" id="{06ABE727-F8FD-A546-9919-003051B44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31" name="Rectangle 134">
            <a:extLst>
              <a:ext uri="{FF2B5EF4-FFF2-40B4-BE49-F238E27FC236}">
                <a16:creationId xmlns:a16="http://schemas.microsoft.com/office/drawing/2014/main" id="{CFDE23CD-F730-A745-B7DF-B84B07ECCD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32" name="Rectangle 135">
            <a:extLst>
              <a:ext uri="{FF2B5EF4-FFF2-40B4-BE49-F238E27FC236}">
                <a16:creationId xmlns:a16="http://schemas.microsoft.com/office/drawing/2014/main" id="{0CA33A68-F803-C746-83A8-FD757B7CA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33" name="Rectangle 136">
            <a:extLst>
              <a:ext uri="{FF2B5EF4-FFF2-40B4-BE49-F238E27FC236}">
                <a16:creationId xmlns:a16="http://schemas.microsoft.com/office/drawing/2014/main" id="{938BCD45-B67D-8047-97CF-0C429254A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2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34" name="Rectangle 137">
            <a:extLst>
              <a:ext uri="{FF2B5EF4-FFF2-40B4-BE49-F238E27FC236}">
                <a16:creationId xmlns:a16="http://schemas.microsoft.com/office/drawing/2014/main" id="{0DC4AEA7-A886-0F40-A555-58059BE1E9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35" name="Rectangle 138">
            <a:extLst>
              <a:ext uri="{FF2B5EF4-FFF2-40B4-BE49-F238E27FC236}">
                <a16:creationId xmlns:a16="http://schemas.microsoft.com/office/drawing/2014/main" id="{595E9B08-C1D0-5340-907F-A8D6201DF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36" name="Rectangle 139">
            <a:extLst>
              <a:ext uri="{FF2B5EF4-FFF2-40B4-BE49-F238E27FC236}">
                <a16:creationId xmlns:a16="http://schemas.microsoft.com/office/drawing/2014/main" id="{73242713-8DE5-D141-9CC7-F0DDEB2B0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37" name="Rectangle 140">
            <a:extLst>
              <a:ext uri="{FF2B5EF4-FFF2-40B4-BE49-F238E27FC236}">
                <a16:creationId xmlns:a16="http://schemas.microsoft.com/office/drawing/2014/main" id="{3FBD4F5A-4856-C64F-B4CB-E6EEF160F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38" name="Rectangle 141">
            <a:extLst>
              <a:ext uri="{FF2B5EF4-FFF2-40B4-BE49-F238E27FC236}">
                <a16:creationId xmlns:a16="http://schemas.microsoft.com/office/drawing/2014/main" id="{D9E6EC16-8935-5C4C-AA2B-1CB09044F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39" name="Rectangle 142">
            <a:extLst>
              <a:ext uri="{FF2B5EF4-FFF2-40B4-BE49-F238E27FC236}">
                <a16:creationId xmlns:a16="http://schemas.microsoft.com/office/drawing/2014/main" id="{DE86C698-CD44-CB48-82F1-5C1772FF3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40" name="Rectangle 143">
            <a:extLst>
              <a:ext uri="{FF2B5EF4-FFF2-40B4-BE49-F238E27FC236}">
                <a16:creationId xmlns:a16="http://schemas.microsoft.com/office/drawing/2014/main" id="{4FEB5173-03A5-1B4A-B526-488AB3BB19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0363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6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41" name="Rectangle 144">
            <a:extLst>
              <a:ext uri="{FF2B5EF4-FFF2-40B4-BE49-F238E27FC236}">
                <a16:creationId xmlns:a16="http://schemas.microsoft.com/office/drawing/2014/main" id="{22A0B1C3-43D5-3844-B078-531526EB9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42" name="Rectangle 145">
            <a:extLst>
              <a:ext uri="{FF2B5EF4-FFF2-40B4-BE49-F238E27FC236}">
                <a16:creationId xmlns:a16="http://schemas.microsoft.com/office/drawing/2014/main" id="{3846B672-3BD7-9546-99F0-B62D47ADF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43" name="Rectangle 146">
            <a:extLst>
              <a:ext uri="{FF2B5EF4-FFF2-40B4-BE49-F238E27FC236}">
                <a16:creationId xmlns:a16="http://schemas.microsoft.com/office/drawing/2014/main" id="{8EDAD76A-CDD2-524C-A62F-3C50D5CDF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44" name="Rectangle 147">
            <a:extLst>
              <a:ext uri="{FF2B5EF4-FFF2-40B4-BE49-F238E27FC236}">
                <a16:creationId xmlns:a16="http://schemas.microsoft.com/office/drawing/2014/main" id="{2BC2C34A-BAF7-0B4B-970C-1A27EF36F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438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45" name="Rectangle 148">
            <a:extLst>
              <a:ext uri="{FF2B5EF4-FFF2-40B4-BE49-F238E27FC236}">
                <a16:creationId xmlns:a16="http://schemas.microsoft.com/office/drawing/2014/main" id="{8C52513D-67DB-6C49-B595-C7BEF7EF9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46" name="Rectangle 149">
            <a:extLst>
              <a:ext uri="{FF2B5EF4-FFF2-40B4-BE49-F238E27FC236}">
                <a16:creationId xmlns:a16="http://schemas.microsoft.com/office/drawing/2014/main" id="{2B350DEA-E3F9-7246-BE51-0DB45179A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3224213"/>
            <a:ext cx="6412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9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47" name="Rectangle 150">
            <a:extLst>
              <a:ext uri="{FF2B5EF4-FFF2-40B4-BE49-F238E27FC236}">
                <a16:creationId xmlns:a16="http://schemas.microsoft.com/office/drawing/2014/main" id="{2C4C8F2E-244B-4246-A68F-C21131B2F1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150" y="3148013"/>
            <a:ext cx="4328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48" name="Freeform 151">
            <a:extLst>
              <a:ext uri="{FF2B5EF4-FFF2-40B4-BE49-F238E27FC236}">
                <a16:creationId xmlns:a16="http://schemas.microsoft.com/office/drawing/2014/main" id="{B2D0968E-FB4D-794D-BDA2-82375E935CE0}"/>
              </a:ext>
            </a:extLst>
          </p:cNvPr>
          <p:cNvSpPr>
            <a:spLocks/>
          </p:cNvSpPr>
          <p:nvPr/>
        </p:nvSpPr>
        <p:spPr bwMode="auto">
          <a:xfrm>
            <a:off x="2786063" y="35448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0 w 3291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91"/>
              <a:gd name="T37" fmla="*/ 0 h 227"/>
              <a:gd name="T38" fmla="*/ 3291 w 3291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676" y="0"/>
                </a:lnTo>
                <a:lnTo>
                  <a:pt x="2676" y="227"/>
                </a:lnTo>
                <a:lnTo>
                  <a:pt x="1910" y="227"/>
                </a:lnTo>
                <a:lnTo>
                  <a:pt x="1910" y="0"/>
                </a:lnTo>
                <a:lnTo>
                  <a:pt x="1144" y="0"/>
                </a:lnTo>
                <a:lnTo>
                  <a:pt x="1144" y="227"/>
                </a:lnTo>
                <a:lnTo>
                  <a:pt x="378" y="227"/>
                </a:lnTo>
                <a:lnTo>
                  <a:pt x="378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49" name="Freeform 152">
            <a:extLst>
              <a:ext uri="{FF2B5EF4-FFF2-40B4-BE49-F238E27FC236}">
                <a16:creationId xmlns:a16="http://schemas.microsoft.com/office/drawing/2014/main" id="{8CCD6FC2-EB78-DE40-BC17-985A56E0D4FF}"/>
              </a:ext>
            </a:extLst>
          </p:cNvPr>
          <p:cNvSpPr>
            <a:spLocks/>
          </p:cNvSpPr>
          <p:nvPr/>
        </p:nvSpPr>
        <p:spPr bwMode="auto">
          <a:xfrm>
            <a:off x="2786063" y="4281488"/>
            <a:ext cx="5224462" cy="360362"/>
          </a:xfrm>
          <a:custGeom>
            <a:avLst/>
            <a:gdLst>
              <a:gd name="T0" fmla="*/ 2147483646 w 3291"/>
              <a:gd name="T1" fmla="*/ 2147483646 h 227"/>
              <a:gd name="T2" fmla="*/ 2147483646 w 3291"/>
              <a:gd name="T3" fmla="*/ 2147483646 h 227"/>
              <a:gd name="T4" fmla="*/ 2147483646 w 3291"/>
              <a:gd name="T5" fmla="*/ 0 h 227"/>
              <a:gd name="T6" fmla="*/ 2147483646 w 3291"/>
              <a:gd name="T7" fmla="*/ 0 h 227"/>
              <a:gd name="T8" fmla="*/ 2147483646 w 3291"/>
              <a:gd name="T9" fmla="*/ 2147483646 h 227"/>
              <a:gd name="T10" fmla="*/ 2147483646 w 3291"/>
              <a:gd name="T11" fmla="*/ 2147483646 h 227"/>
              <a:gd name="T12" fmla="*/ 2147483646 w 3291"/>
              <a:gd name="T13" fmla="*/ 0 h 227"/>
              <a:gd name="T14" fmla="*/ 2147483646 w 3291"/>
              <a:gd name="T15" fmla="*/ 0 h 227"/>
              <a:gd name="T16" fmla="*/ 2147483646 w 3291"/>
              <a:gd name="T17" fmla="*/ 2147483646 h 227"/>
              <a:gd name="T18" fmla="*/ 2147483646 w 3291"/>
              <a:gd name="T19" fmla="*/ 2147483646 h 227"/>
              <a:gd name="T20" fmla="*/ 2147483646 w 3291"/>
              <a:gd name="T21" fmla="*/ 0 h 227"/>
              <a:gd name="T22" fmla="*/ 2147483646 w 3291"/>
              <a:gd name="T23" fmla="*/ 0 h 227"/>
              <a:gd name="T24" fmla="*/ 2147483646 w 3291"/>
              <a:gd name="T25" fmla="*/ 2147483646 h 227"/>
              <a:gd name="T26" fmla="*/ 0 w 3291"/>
              <a:gd name="T27" fmla="*/ 2147483646 h 2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91"/>
              <a:gd name="T43" fmla="*/ 0 h 227"/>
              <a:gd name="T44" fmla="*/ 3291 w 3291"/>
              <a:gd name="T45" fmla="*/ 227 h 22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91" h="227">
                <a:moveTo>
                  <a:pt x="3291" y="227"/>
                </a:moveTo>
                <a:lnTo>
                  <a:pt x="2978" y="227"/>
                </a:lnTo>
                <a:lnTo>
                  <a:pt x="2978" y="0"/>
                </a:lnTo>
                <a:lnTo>
                  <a:pt x="2374" y="0"/>
                </a:lnTo>
                <a:lnTo>
                  <a:pt x="2374" y="227"/>
                </a:lnTo>
                <a:lnTo>
                  <a:pt x="1683" y="227"/>
                </a:lnTo>
                <a:lnTo>
                  <a:pt x="1683" y="0"/>
                </a:lnTo>
                <a:lnTo>
                  <a:pt x="1370" y="0"/>
                </a:lnTo>
                <a:lnTo>
                  <a:pt x="1370" y="227"/>
                </a:lnTo>
                <a:lnTo>
                  <a:pt x="917" y="227"/>
                </a:lnTo>
                <a:lnTo>
                  <a:pt x="917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50" name="Freeform 153">
            <a:extLst>
              <a:ext uri="{FF2B5EF4-FFF2-40B4-BE49-F238E27FC236}">
                <a16:creationId xmlns:a16="http://schemas.microsoft.com/office/drawing/2014/main" id="{2F84EA75-78DD-0C42-9854-E8BEE0BB7332}"/>
              </a:ext>
            </a:extLst>
          </p:cNvPr>
          <p:cNvSpPr>
            <a:spLocks/>
          </p:cNvSpPr>
          <p:nvPr/>
        </p:nvSpPr>
        <p:spPr bwMode="auto">
          <a:xfrm>
            <a:off x="2786064" y="50022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0 w 2978"/>
              <a:gd name="T19" fmla="*/ 2147483646 h 2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78"/>
              <a:gd name="T31" fmla="*/ 0 h 227"/>
              <a:gd name="T32" fmla="*/ 2978 w 2978"/>
              <a:gd name="T33" fmla="*/ 227 h 2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78" h="227">
                <a:moveTo>
                  <a:pt x="2978" y="227"/>
                </a:moveTo>
                <a:lnTo>
                  <a:pt x="2676" y="227"/>
                </a:lnTo>
                <a:lnTo>
                  <a:pt x="2676" y="0"/>
                </a:lnTo>
                <a:lnTo>
                  <a:pt x="2374" y="0"/>
                </a:lnTo>
                <a:lnTo>
                  <a:pt x="2374" y="227"/>
                </a:lnTo>
                <a:lnTo>
                  <a:pt x="1144" y="227"/>
                </a:lnTo>
                <a:lnTo>
                  <a:pt x="1144" y="0"/>
                </a:lnTo>
                <a:lnTo>
                  <a:pt x="615" y="0"/>
                </a:lnTo>
                <a:lnTo>
                  <a:pt x="615" y="227"/>
                </a:lnTo>
                <a:lnTo>
                  <a:pt x="0" y="227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51" name="Freeform 154">
            <a:extLst>
              <a:ext uri="{FF2B5EF4-FFF2-40B4-BE49-F238E27FC236}">
                <a16:creationId xmlns:a16="http://schemas.microsoft.com/office/drawing/2014/main" id="{46D82138-9FFD-1A45-B96E-1003CC8400FF}"/>
              </a:ext>
            </a:extLst>
          </p:cNvPr>
          <p:cNvSpPr>
            <a:spLocks/>
          </p:cNvSpPr>
          <p:nvPr/>
        </p:nvSpPr>
        <p:spPr bwMode="auto">
          <a:xfrm>
            <a:off x="2786064" y="5738813"/>
            <a:ext cx="4727575" cy="360362"/>
          </a:xfrm>
          <a:custGeom>
            <a:avLst/>
            <a:gdLst>
              <a:gd name="T0" fmla="*/ 2147483646 w 2978"/>
              <a:gd name="T1" fmla="*/ 2147483646 h 227"/>
              <a:gd name="T2" fmla="*/ 2147483646 w 2978"/>
              <a:gd name="T3" fmla="*/ 2147483646 h 227"/>
              <a:gd name="T4" fmla="*/ 2147483646 w 2978"/>
              <a:gd name="T5" fmla="*/ 0 h 227"/>
              <a:gd name="T6" fmla="*/ 2147483646 w 2978"/>
              <a:gd name="T7" fmla="*/ 0 h 227"/>
              <a:gd name="T8" fmla="*/ 2147483646 w 2978"/>
              <a:gd name="T9" fmla="*/ 2147483646 h 227"/>
              <a:gd name="T10" fmla="*/ 2147483646 w 2978"/>
              <a:gd name="T11" fmla="*/ 2147483646 h 227"/>
              <a:gd name="T12" fmla="*/ 2147483646 w 2978"/>
              <a:gd name="T13" fmla="*/ 0 h 227"/>
              <a:gd name="T14" fmla="*/ 2147483646 w 2978"/>
              <a:gd name="T15" fmla="*/ 0 h 227"/>
              <a:gd name="T16" fmla="*/ 2147483646 w 2978"/>
              <a:gd name="T17" fmla="*/ 2147483646 h 227"/>
              <a:gd name="T18" fmla="*/ 2147483646 w 2978"/>
              <a:gd name="T19" fmla="*/ 2147483646 h 227"/>
              <a:gd name="T20" fmla="*/ 2147483646 w 2978"/>
              <a:gd name="T21" fmla="*/ 0 h 227"/>
              <a:gd name="T22" fmla="*/ 0 w 2978"/>
              <a:gd name="T23" fmla="*/ 0 h 2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978"/>
              <a:gd name="T37" fmla="*/ 0 h 227"/>
              <a:gd name="T38" fmla="*/ 2978 w 2978"/>
              <a:gd name="T39" fmla="*/ 227 h 22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978" h="227">
                <a:moveTo>
                  <a:pt x="2978" y="227"/>
                </a:moveTo>
                <a:lnTo>
                  <a:pt x="2374" y="227"/>
                </a:lnTo>
                <a:lnTo>
                  <a:pt x="2374" y="0"/>
                </a:lnTo>
                <a:lnTo>
                  <a:pt x="1683" y="0"/>
                </a:lnTo>
                <a:lnTo>
                  <a:pt x="1683" y="227"/>
                </a:lnTo>
                <a:lnTo>
                  <a:pt x="1370" y="227"/>
                </a:lnTo>
                <a:lnTo>
                  <a:pt x="1370" y="0"/>
                </a:lnTo>
                <a:lnTo>
                  <a:pt x="1144" y="0"/>
                </a:lnTo>
                <a:lnTo>
                  <a:pt x="1144" y="227"/>
                </a:lnTo>
                <a:lnTo>
                  <a:pt x="615" y="227"/>
                </a:lnTo>
                <a:lnTo>
                  <a:pt x="61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52" name="Rectangle 155">
            <a:extLst>
              <a:ext uri="{FF2B5EF4-FFF2-40B4-BE49-F238E27FC236}">
                <a16:creationId xmlns:a16="http://schemas.microsoft.com/office/drawing/2014/main" id="{FDA97DFE-44E2-9641-9409-D37F7BCAA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224213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53" name="Freeform 156">
            <a:extLst>
              <a:ext uri="{FF2B5EF4-FFF2-40B4-BE49-F238E27FC236}">
                <a16:creationId xmlns:a16="http://schemas.microsoft.com/office/drawing/2014/main" id="{720BDC9C-C5AD-0C4B-83C7-BAED34B7F215}"/>
              </a:ext>
            </a:extLst>
          </p:cNvPr>
          <p:cNvSpPr>
            <a:spLocks/>
          </p:cNvSpPr>
          <p:nvPr/>
        </p:nvSpPr>
        <p:spPr bwMode="auto">
          <a:xfrm>
            <a:off x="3660775" y="5791200"/>
            <a:ext cx="84138" cy="103188"/>
          </a:xfrm>
          <a:custGeom>
            <a:avLst/>
            <a:gdLst>
              <a:gd name="T0" fmla="*/ 0 w 53"/>
              <a:gd name="T1" fmla="*/ 2147483646 h 65"/>
              <a:gd name="T2" fmla="*/ 2147483646 w 53"/>
              <a:gd name="T3" fmla="*/ 2147483646 h 65"/>
              <a:gd name="T4" fmla="*/ 2147483646 w 53"/>
              <a:gd name="T5" fmla="*/ 0 h 65"/>
              <a:gd name="T6" fmla="*/ 2147483646 w 53"/>
              <a:gd name="T7" fmla="*/ 2147483646 h 65"/>
              <a:gd name="T8" fmla="*/ 0 w 53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5"/>
              <a:gd name="T17" fmla="*/ 53 w 53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5">
                <a:moveTo>
                  <a:pt x="0" y="21"/>
                </a:moveTo>
                <a:lnTo>
                  <a:pt x="53" y="65"/>
                </a:lnTo>
                <a:lnTo>
                  <a:pt x="21" y="0"/>
                </a:lnTo>
                <a:lnTo>
                  <a:pt x="10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9454" name="Freeform 157">
            <a:extLst>
              <a:ext uri="{FF2B5EF4-FFF2-40B4-BE49-F238E27FC236}">
                <a16:creationId xmlns:a16="http://schemas.microsoft.com/office/drawing/2014/main" id="{1581FB28-4A97-F043-92ED-8566C36C6CC3}"/>
              </a:ext>
            </a:extLst>
          </p:cNvPr>
          <p:cNvSpPr>
            <a:spLocks/>
          </p:cNvSpPr>
          <p:nvPr/>
        </p:nvSpPr>
        <p:spPr bwMode="auto">
          <a:xfrm>
            <a:off x="3270251" y="4457701"/>
            <a:ext cx="727075" cy="1349375"/>
          </a:xfrm>
          <a:custGeom>
            <a:avLst/>
            <a:gdLst>
              <a:gd name="T0" fmla="*/ 2147483646 w 849"/>
              <a:gd name="T1" fmla="*/ 0 h 1574"/>
              <a:gd name="T2" fmla="*/ 2147483646 w 849"/>
              <a:gd name="T3" fmla="*/ 2147483646 h 1574"/>
              <a:gd name="T4" fmla="*/ 2147483646 w 849"/>
              <a:gd name="T5" fmla="*/ 2147483646 h 1574"/>
              <a:gd name="T6" fmla="*/ 0 60000 65536"/>
              <a:gd name="T7" fmla="*/ 0 60000 65536"/>
              <a:gd name="T8" fmla="*/ 0 60000 65536"/>
              <a:gd name="T9" fmla="*/ 0 w 849"/>
              <a:gd name="T10" fmla="*/ 0 h 1574"/>
              <a:gd name="T11" fmla="*/ 849 w 849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49" h="1574">
                <a:moveTo>
                  <a:pt x="566" y="0"/>
                </a:moveTo>
                <a:cubicBezTo>
                  <a:pt x="849" y="212"/>
                  <a:pt x="849" y="212"/>
                  <a:pt x="424" y="567"/>
                </a:cubicBezTo>
                <a:cubicBezTo>
                  <a:pt x="23" y="901"/>
                  <a:pt x="0" y="921"/>
                  <a:pt x="474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55" name="Freeform 158">
            <a:extLst>
              <a:ext uri="{FF2B5EF4-FFF2-40B4-BE49-F238E27FC236}">
                <a16:creationId xmlns:a16="http://schemas.microsoft.com/office/drawing/2014/main" id="{8A2BB6B8-A657-2949-91C4-76B94C4AAA2C}"/>
              </a:ext>
            </a:extLst>
          </p:cNvPr>
          <p:cNvSpPr>
            <a:spLocks/>
          </p:cNvSpPr>
          <p:nvPr/>
        </p:nvSpPr>
        <p:spPr bwMode="auto">
          <a:xfrm>
            <a:off x="448151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9456" name="Freeform 159">
            <a:extLst>
              <a:ext uri="{FF2B5EF4-FFF2-40B4-BE49-F238E27FC236}">
                <a16:creationId xmlns:a16="http://schemas.microsoft.com/office/drawing/2014/main" id="{4AC1D887-28ED-7A47-A6AB-A6611ED4712A}"/>
              </a:ext>
            </a:extLst>
          </p:cNvPr>
          <p:cNvSpPr>
            <a:spLocks/>
          </p:cNvSpPr>
          <p:nvPr/>
        </p:nvSpPr>
        <p:spPr bwMode="auto">
          <a:xfrm>
            <a:off x="4360864" y="3729039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3"/>
                  <a:pt x="567" y="213"/>
                  <a:pt x="283" y="851"/>
                </a:cubicBezTo>
                <a:cubicBezTo>
                  <a:pt x="50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57" name="Freeform 160">
            <a:extLst>
              <a:ext uri="{FF2B5EF4-FFF2-40B4-BE49-F238E27FC236}">
                <a16:creationId xmlns:a16="http://schemas.microsoft.com/office/drawing/2014/main" id="{316AAA2E-99F0-7E41-87BE-FF080F75E42D}"/>
              </a:ext>
            </a:extLst>
          </p:cNvPr>
          <p:cNvSpPr>
            <a:spLocks/>
          </p:cNvSpPr>
          <p:nvPr/>
        </p:nvSpPr>
        <p:spPr bwMode="auto">
          <a:xfrm>
            <a:off x="3643313" y="5208589"/>
            <a:ext cx="101600" cy="85725"/>
          </a:xfrm>
          <a:custGeom>
            <a:avLst/>
            <a:gdLst>
              <a:gd name="T0" fmla="*/ 2147483646 w 64"/>
              <a:gd name="T1" fmla="*/ 2147483646 h 54"/>
              <a:gd name="T2" fmla="*/ 2147483646 w 64"/>
              <a:gd name="T3" fmla="*/ 0 h 54"/>
              <a:gd name="T4" fmla="*/ 0 w 64"/>
              <a:gd name="T5" fmla="*/ 2147483646 h 54"/>
              <a:gd name="T6" fmla="*/ 2147483646 w 64"/>
              <a:gd name="T7" fmla="*/ 2147483646 h 54"/>
              <a:gd name="T8" fmla="*/ 2147483646 w 6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4"/>
              <a:gd name="T17" fmla="*/ 64 w 6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4">
                <a:moveTo>
                  <a:pt x="21" y="54"/>
                </a:moveTo>
                <a:lnTo>
                  <a:pt x="64" y="0"/>
                </a:lnTo>
                <a:lnTo>
                  <a:pt x="0" y="32"/>
                </a:lnTo>
                <a:lnTo>
                  <a:pt x="11" y="43"/>
                </a:lnTo>
                <a:lnTo>
                  <a:pt x="21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9458" name="Freeform 161">
            <a:extLst>
              <a:ext uri="{FF2B5EF4-FFF2-40B4-BE49-F238E27FC236}">
                <a16:creationId xmlns:a16="http://schemas.microsoft.com/office/drawing/2014/main" id="{5159E399-7EEE-C84D-B233-A701E500339D}"/>
              </a:ext>
            </a:extLst>
          </p:cNvPr>
          <p:cNvSpPr>
            <a:spLocks/>
          </p:cNvSpPr>
          <p:nvPr/>
        </p:nvSpPr>
        <p:spPr bwMode="auto">
          <a:xfrm>
            <a:off x="3575050" y="5283201"/>
            <a:ext cx="361950" cy="633413"/>
          </a:xfrm>
          <a:custGeom>
            <a:avLst/>
            <a:gdLst>
              <a:gd name="T0" fmla="*/ 2147483646 w 422"/>
              <a:gd name="T1" fmla="*/ 2147483646 h 738"/>
              <a:gd name="T2" fmla="*/ 2147483646 w 422"/>
              <a:gd name="T3" fmla="*/ 2147483646 h 738"/>
              <a:gd name="T4" fmla="*/ 2147483646 w 422"/>
              <a:gd name="T5" fmla="*/ 0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738"/>
                </a:moveTo>
                <a:cubicBezTo>
                  <a:pt x="422" y="525"/>
                  <a:pt x="422" y="525"/>
                  <a:pt x="209" y="312"/>
                </a:cubicBezTo>
                <a:cubicBezTo>
                  <a:pt x="43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59" name="Freeform 162">
            <a:extLst>
              <a:ext uri="{FF2B5EF4-FFF2-40B4-BE49-F238E27FC236}">
                <a16:creationId xmlns:a16="http://schemas.microsoft.com/office/drawing/2014/main" id="{BCA3CC51-B847-8642-938D-1F00C4DE7F17}"/>
              </a:ext>
            </a:extLst>
          </p:cNvPr>
          <p:cNvSpPr>
            <a:spLocks/>
          </p:cNvSpPr>
          <p:nvPr/>
        </p:nvSpPr>
        <p:spPr bwMode="auto">
          <a:xfrm>
            <a:off x="4498976" y="5808664"/>
            <a:ext cx="85725" cy="85725"/>
          </a:xfrm>
          <a:custGeom>
            <a:avLst/>
            <a:gdLst>
              <a:gd name="T0" fmla="*/ 0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0 h 54"/>
              <a:gd name="T6" fmla="*/ 2147483646 w 54"/>
              <a:gd name="T7" fmla="*/ 2147483646 h 54"/>
              <a:gd name="T8" fmla="*/ 0 w 54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54"/>
              <a:gd name="T17" fmla="*/ 54 w 54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54">
                <a:moveTo>
                  <a:pt x="0" y="21"/>
                </a:moveTo>
                <a:lnTo>
                  <a:pt x="54" y="54"/>
                </a:lnTo>
                <a:lnTo>
                  <a:pt x="22" y="0"/>
                </a:lnTo>
                <a:lnTo>
                  <a:pt x="11" y="1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9460" name="Freeform 163">
            <a:extLst>
              <a:ext uri="{FF2B5EF4-FFF2-40B4-BE49-F238E27FC236}">
                <a16:creationId xmlns:a16="http://schemas.microsoft.com/office/drawing/2014/main" id="{2C32650C-4494-7440-BBA0-9DFED45FBC21}"/>
              </a:ext>
            </a:extLst>
          </p:cNvPr>
          <p:cNvSpPr>
            <a:spLocks/>
          </p:cNvSpPr>
          <p:nvPr/>
        </p:nvSpPr>
        <p:spPr bwMode="auto">
          <a:xfrm>
            <a:off x="4424363" y="5186363"/>
            <a:ext cx="361950" cy="633412"/>
          </a:xfrm>
          <a:custGeom>
            <a:avLst/>
            <a:gdLst>
              <a:gd name="T0" fmla="*/ 2147483646 w 422"/>
              <a:gd name="T1" fmla="*/ 0 h 738"/>
              <a:gd name="T2" fmla="*/ 2147483646 w 422"/>
              <a:gd name="T3" fmla="*/ 2147483646 h 738"/>
              <a:gd name="T4" fmla="*/ 2147483646 w 422"/>
              <a:gd name="T5" fmla="*/ 2147483646 h 738"/>
              <a:gd name="T6" fmla="*/ 0 60000 65536"/>
              <a:gd name="T7" fmla="*/ 0 60000 65536"/>
              <a:gd name="T8" fmla="*/ 0 60000 65536"/>
              <a:gd name="T9" fmla="*/ 0 w 422"/>
              <a:gd name="T10" fmla="*/ 0 h 738"/>
              <a:gd name="T11" fmla="*/ 422 w 422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2" h="738">
                <a:moveTo>
                  <a:pt x="209" y="0"/>
                </a:moveTo>
                <a:cubicBezTo>
                  <a:pt x="422" y="213"/>
                  <a:pt x="422" y="213"/>
                  <a:pt x="209" y="425"/>
                </a:cubicBezTo>
                <a:cubicBezTo>
                  <a:pt x="43" y="592"/>
                  <a:pt x="0" y="634"/>
                  <a:pt x="101" y="738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61" name="Freeform 164">
            <a:extLst>
              <a:ext uri="{FF2B5EF4-FFF2-40B4-BE49-F238E27FC236}">
                <a16:creationId xmlns:a16="http://schemas.microsoft.com/office/drawing/2014/main" id="{A6ED7551-0526-B446-A80A-6C74F24438EB}"/>
              </a:ext>
            </a:extLst>
          </p:cNvPr>
          <p:cNvSpPr>
            <a:spLocks/>
          </p:cNvSpPr>
          <p:nvPr/>
        </p:nvSpPr>
        <p:spPr bwMode="auto">
          <a:xfrm>
            <a:off x="4859339" y="5824538"/>
            <a:ext cx="85725" cy="69850"/>
          </a:xfrm>
          <a:custGeom>
            <a:avLst/>
            <a:gdLst>
              <a:gd name="T0" fmla="*/ 0 w 54"/>
              <a:gd name="T1" fmla="*/ 2147483646 h 44"/>
              <a:gd name="T2" fmla="*/ 2147483646 w 54"/>
              <a:gd name="T3" fmla="*/ 2147483646 h 44"/>
              <a:gd name="T4" fmla="*/ 2147483646 w 54"/>
              <a:gd name="T5" fmla="*/ 0 h 44"/>
              <a:gd name="T6" fmla="*/ 0 w 54"/>
              <a:gd name="T7" fmla="*/ 2147483646 h 44"/>
              <a:gd name="T8" fmla="*/ 0 w 54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0" y="22"/>
                </a:moveTo>
                <a:lnTo>
                  <a:pt x="54" y="44"/>
                </a:lnTo>
                <a:lnTo>
                  <a:pt x="11" y="0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9462" name="Freeform 165">
            <a:extLst>
              <a:ext uri="{FF2B5EF4-FFF2-40B4-BE49-F238E27FC236}">
                <a16:creationId xmlns:a16="http://schemas.microsoft.com/office/drawing/2014/main" id="{93C9FBDD-1FC4-FB46-8ADE-20FA2032502F}"/>
              </a:ext>
            </a:extLst>
          </p:cNvPr>
          <p:cNvSpPr>
            <a:spLocks/>
          </p:cNvSpPr>
          <p:nvPr/>
        </p:nvSpPr>
        <p:spPr bwMode="auto">
          <a:xfrm>
            <a:off x="4725989" y="4457701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2" y="0"/>
                </a:moveTo>
                <a:cubicBezTo>
                  <a:pt x="566" y="212"/>
                  <a:pt x="566" y="212"/>
                  <a:pt x="282" y="850"/>
                </a:cubicBezTo>
                <a:cubicBezTo>
                  <a:pt x="49" y="1376"/>
                  <a:pt x="0" y="1478"/>
                  <a:pt x="159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63" name="Freeform 166">
            <a:extLst>
              <a:ext uri="{FF2B5EF4-FFF2-40B4-BE49-F238E27FC236}">
                <a16:creationId xmlns:a16="http://schemas.microsoft.com/office/drawing/2014/main" id="{988ED618-AE96-F84B-A74C-B9815F15411F}"/>
              </a:ext>
            </a:extLst>
          </p:cNvPr>
          <p:cNvSpPr>
            <a:spLocks/>
          </p:cNvSpPr>
          <p:nvPr/>
        </p:nvSpPr>
        <p:spPr bwMode="auto">
          <a:xfrm>
            <a:off x="5338764" y="5824538"/>
            <a:ext cx="103187" cy="69850"/>
          </a:xfrm>
          <a:custGeom>
            <a:avLst/>
            <a:gdLst>
              <a:gd name="T0" fmla="*/ 0 w 65"/>
              <a:gd name="T1" fmla="*/ 2147483646 h 44"/>
              <a:gd name="T2" fmla="*/ 2147483646 w 65"/>
              <a:gd name="T3" fmla="*/ 2147483646 h 44"/>
              <a:gd name="T4" fmla="*/ 2147483646 w 65"/>
              <a:gd name="T5" fmla="*/ 0 h 44"/>
              <a:gd name="T6" fmla="*/ 2147483646 w 65"/>
              <a:gd name="T7" fmla="*/ 2147483646 h 44"/>
              <a:gd name="T8" fmla="*/ 0 w 65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44"/>
              <a:gd name="T17" fmla="*/ 65 w 65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44">
                <a:moveTo>
                  <a:pt x="0" y="22"/>
                </a:moveTo>
                <a:lnTo>
                  <a:pt x="65" y="44"/>
                </a:lnTo>
                <a:lnTo>
                  <a:pt x="21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9464" name="Freeform 167">
            <a:extLst>
              <a:ext uri="{FF2B5EF4-FFF2-40B4-BE49-F238E27FC236}">
                <a16:creationId xmlns:a16="http://schemas.microsoft.com/office/drawing/2014/main" id="{7122B659-FC6A-994A-B9F7-8D1499803A10}"/>
              </a:ext>
            </a:extLst>
          </p:cNvPr>
          <p:cNvSpPr>
            <a:spLocks/>
          </p:cNvSpPr>
          <p:nvPr/>
        </p:nvSpPr>
        <p:spPr bwMode="auto">
          <a:xfrm>
            <a:off x="5210176" y="4457701"/>
            <a:ext cx="485775" cy="1374775"/>
          </a:xfrm>
          <a:custGeom>
            <a:avLst/>
            <a:gdLst>
              <a:gd name="T0" fmla="*/ 2147483646 w 567"/>
              <a:gd name="T1" fmla="*/ 0 h 1604"/>
              <a:gd name="T2" fmla="*/ 2147483646 w 567"/>
              <a:gd name="T3" fmla="*/ 2147483646 h 1604"/>
              <a:gd name="T4" fmla="*/ 2147483646 w 567"/>
              <a:gd name="T5" fmla="*/ 2147483646 h 1604"/>
              <a:gd name="T6" fmla="*/ 0 60000 65536"/>
              <a:gd name="T7" fmla="*/ 0 60000 65536"/>
              <a:gd name="T8" fmla="*/ 0 60000 65536"/>
              <a:gd name="T9" fmla="*/ 0 w 567"/>
              <a:gd name="T10" fmla="*/ 0 h 1604"/>
              <a:gd name="T11" fmla="*/ 567 w 567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7" h="1604">
                <a:moveTo>
                  <a:pt x="283" y="0"/>
                </a:moveTo>
                <a:cubicBezTo>
                  <a:pt x="567" y="212"/>
                  <a:pt x="567" y="212"/>
                  <a:pt x="283" y="850"/>
                </a:cubicBezTo>
                <a:cubicBezTo>
                  <a:pt x="50" y="1376"/>
                  <a:pt x="0" y="1478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65" name="Freeform 168">
            <a:extLst>
              <a:ext uri="{FF2B5EF4-FFF2-40B4-BE49-F238E27FC236}">
                <a16:creationId xmlns:a16="http://schemas.microsoft.com/office/drawing/2014/main" id="{7290F7D7-E171-E746-BC55-29EB865C4BC8}"/>
              </a:ext>
            </a:extLst>
          </p:cNvPr>
          <p:cNvSpPr>
            <a:spLocks/>
          </p:cNvSpPr>
          <p:nvPr/>
        </p:nvSpPr>
        <p:spPr bwMode="auto">
          <a:xfrm>
            <a:off x="6434139" y="5208589"/>
            <a:ext cx="103187" cy="85725"/>
          </a:xfrm>
          <a:custGeom>
            <a:avLst/>
            <a:gdLst>
              <a:gd name="T0" fmla="*/ 2147483646 w 65"/>
              <a:gd name="T1" fmla="*/ 2147483646 h 54"/>
              <a:gd name="T2" fmla="*/ 2147483646 w 65"/>
              <a:gd name="T3" fmla="*/ 0 h 54"/>
              <a:gd name="T4" fmla="*/ 0 w 65"/>
              <a:gd name="T5" fmla="*/ 2147483646 h 54"/>
              <a:gd name="T6" fmla="*/ 2147483646 w 65"/>
              <a:gd name="T7" fmla="*/ 2147483646 h 54"/>
              <a:gd name="T8" fmla="*/ 2147483646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22" y="54"/>
                </a:moveTo>
                <a:lnTo>
                  <a:pt x="65" y="0"/>
                </a:lnTo>
                <a:lnTo>
                  <a:pt x="0" y="32"/>
                </a:lnTo>
                <a:lnTo>
                  <a:pt x="11" y="43"/>
                </a:lnTo>
                <a:lnTo>
                  <a:pt x="22" y="54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9466" name="Freeform 169">
            <a:extLst>
              <a:ext uri="{FF2B5EF4-FFF2-40B4-BE49-F238E27FC236}">
                <a16:creationId xmlns:a16="http://schemas.microsoft.com/office/drawing/2014/main" id="{6BF7657D-504B-E140-81A2-1D4A4641B87B}"/>
              </a:ext>
            </a:extLst>
          </p:cNvPr>
          <p:cNvSpPr>
            <a:spLocks/>
          </p:cNvSpPr>
          <p:nvPr/>
        </p:nvSpPr>
        <p:spPr bwMode="auto">
          <a:xfrm>
            <a:off x="6367463" y="5283201"/>
            <a:ext cx="360362" cy="633413"/>
          </a:xfrm>
          <a:custGeom>
            <a:avLst/>
            <a:gdLst>
              <a:gd name="T0" fmla="*/ 2147483646 w 421"/>
              <a:gd name="T1" fmla="*/ 2147483646 h 738"/>
              <a:gd name="T2" fmla="*/ 2147483646 w 421"/>
              <a:gd name="T3" fmla="*/ 2147483646 h 738"/>
              <a:gd name="T4" fmla="*/ 2147483646 w 421"/>
              <a:gd name="T5" fmla="*/ 0 h 738"/>
              <a:gd name="T6" fmla="*/ 0 60000 65536"/>
              <a:gd name="T7" fmla="*/ 0 60000 65536"/>
              <a:gd name="T8" fmla="*/ 0 60000 65536"/>
              <a:gd name="T9" fmla="*/ 0 w 421"/>
              <a:gd name="T10" fmla="*/ 0 h 738"/>
              <a:gd name="T11" fmla="*/ 421 w 421"/>
              <a:gd name="T12" fmla="*/ 738 h 7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1" h="738">
                <a:moveTo>
                  <a:pt x="209" y="738"/>
                </a:moveTo>
                <a:cubicBezTo>
                  <a:pt x="421" y="525"/>
                  <a:pt x="421" y="525"/>
                  <a:pt x="209" y="312"/>
                </a:cubicBezTo>
                <a:cubicBezTo>
                  <a:pt x="42" y="146"/>
                  <a:pt x="0" y="104"/>
                  <a:pt x="101" y="0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67" name="Freeform 170">
            <a:extLst>
              <a:ext uri="{FF2B5EF4-FFF2-40B4-BE49-F238E27FC236}">
                <a16:creationId xmlns:a16="http://schemas.microsoft.com/office/drawing/2014/main" id="{0989DFDC-0C63-9342-A34E-EB198201D7D7}"/>
              </a:ext>
            </a:extLst>
          </p:cNvPr>
          <p:cNvSpPr>
            <a:spLocks/>
          </p:cNvSpPr>
          <p:nvPr/>
        </p:nvSpPr>
        <p:spPr bwMode="auto">
          <a:xfrm>
            <a:off x="6451601" y="5791200"/>
            <a:ext cx="85725" cy="103188"/>
          </a:xfrm>
          <a:custGeom>
            <a:avLst/>
            <a:gdLst>
              <a:gd name="T0" fmla="*/ 0 w 54"/>
              <a:gd name="T1" fmla="*/ 2147483646 h 65"/>
              <a:gd name="T2" fmla="*/ 2147483646 w 54"/>
              <a:gd name="T3" fmla="*/ 2147483646 h 65"/>
              <a:gd name="T4" fmla="*/ 2147483646 w 54"/>
              <a:gd name="T5" fmla="*/ 0 h 65"/>
              <a:gd name="T6" fmla="*/ 2147483646 w 54"/>
              <a:gd name="T7" fmla="*/ 2147483646 h 65"/>
              <a:gd name="T8" fmla="*/ 0 w 54"/>
              <a:gd name="T9" fmla="*/ 2147483646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65"/>
              <a:gd name="T17" fmla="*/ 54 w 54"/>
              <a:gd name="T18" fmla="*/ 65 h 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65">
                <a:moveTo>
                  <a:pt x="0" y="21"/>
                </a:moveTo>
                <a:lnTo>
                  <a:pt x="54" y="65"/>
                </a:lnTo>
                <a:lnTo>
                  <a:pt x="22" y="0"/>
                </a:lnTo>
                <a:lnTo>
                  <a:pt x="11" y="11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9468" name="Freeform 171">
            <a:extLst>
              <a:ext uri="{FF2B5EF4-FFF2-40B4-BE49-F238E27FC236}">
                <a16:creationId xmlns:a16="http://schemas.microsoft.com/office/drawing/2014/main" id="{E5F75DFF-EF33-7C42-BEC1-5B3E1403C17B}"/>
              </a:ext>
            </a:extLst>
          </p:cNvPr>
          <p:cNvSpPr>
            <a:spLocks/>
          </p:cNvSpPr>
          <p:nvPr/>
        </p:nvSpPr>
        <p:spPr bwMode="auto">
          <a:xfrm>
            <a:off x="6061076" y="4457701"/>
            <a:ext cx="727075" cy="1349375"/>
          </a:xfrm>
          <a:custGeom>
            <a:avLst/>
            <a:gdLst>
              <a:gd name="T0" fmla="*/ 2147483646 w 850"/>
              <a:gd name="T1" fmla="*/ 0 h 1574"/>
              <a:gd name="T2" fmla="*/ 2147483646 w 850"/>
              <a:gd name="T3" fmla="*/ 2147483646 h 1574"/>
              <a:gd name="T4" fmla="*/ 2147483646 w 850"/>
              <a:gd name="T5" fmla="*/ 2147483646 h 1574"/>
              <a:gd name="T6" fmla="*/ 0 60000 65536"/>
              <a:gd name="T7" fmla="*/ 0 60000 65536"/>
              <a:gd name="T8" fmla="*/ 0 60000 65536"/>
              <a:gd name="T9" fmla="*/ 0 w 850"/>
              <a:gd name="T10" fmla="*/ 0 h 1574"/>
              <a:gd name="T11" fmla="*/ 850 w 850"/>
              <a:gd name="T12" fmla="*/ 1574 h 15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0" h="1574">
                <a:moveTo>
                  <a:pt x="567" y="0"/>
                </a:moveTo>
                <a:cubicBezTo>
                  <a:pt x="850" y="212"/>
                  <a:pt x="850" y="212"/>
                  <a:pt x="425" y="567"/>
                </a:cubicBezTo>
                <a:cubicBezTo>
                  <a:pt x="24" y="901"/>
                  <a:pt x="0" y="921"/>
                  <a:pt x="475" y="157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69" name="Freeform 172">
            <a:extLst>
              <a:ext uri="{FF2B5EF4-FFF2-40B4-BE49-F238E27FC236}">
                <a16:creationId xmlns:a16="http://schemas.microsoft.com/office/drawing/2014/main" id="{DE76F58C-C32F-F448-B7A4-D02F09CF3DBC}"/>
              </a:ext>
            </a:extLst>
          </p:cNvPr>
          <p:cNvSpPr>
            <a:spLocks/>
          </p:cNvSpPr>
          <p:nvPr/>
        </p:nvSpPr>
        <p:spPr bwMode="auto">
          <a:xfrm>
            <a:off x="6913564" y="5087939"/>
            <a:ext cx="103187" cy="85725"/>
          </a:xfrm>
          <a:custGeom>
            <a:avLst/>
            <a:gdLst>
              <a:gd name="T0" fmla="*/ 0 w 65"/>
              <a:gd name="T1" fmla="*/ 2147483646 h 54"/>
              <a:gd name="T2" fmla="*/ 2147483646 w 65"/>
              <a:gd name="T3" fmla="*/ 2147483646 h 54"/>
              <a:gd name="T4" fmla="*/ 2147483646 w 65"/>
              <a:gd name="T5" fmla="*/ 0 h 54"/>
              <a:gd name="T6" fmla="*/ 2147483646 w 65"/>
              <a:gd name="T7" fmla="*/ 2147483646 h 54"/>
              <a:gd name="T8" fmla="*/ 0 w 65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54"/>
              <a:gd name="T17" fmla="*/ 65 w 6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54">
                <a:moveTo>
                  <a:pt x="0" y="22"/>
                </a:moveTo>
                <a:lnTo>
                  <a:pt x="65" y="54"/>
                </a:lnTo>
                <a:lnTo>
                  <a:pt x="22" y="0"/>
                </a:lnTo>
                <a:lnTo>
                  <a:pt x="11" y="11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9470" name="Freeform 173">
            <a:extLst>
              <a:ext uri="{FF2B5EF4-FFF2-40B4-BE49-F238E27FC236}">
                <a16:creationId xmlns:a16="http://schemas.microsoft.com/office/drawing/2014/main" id="{1A23BA3E-4086-C845-9783-5FE6B3687DBE}"/>
              </a:ext>
            </a:extLst>
          </p:cNvPr>
          <p:cNvSpPr>
            <a:spLocks/>
          </p:cNvSpPr>
          <p:nvPr/>
        </p:nvSpPr>
        <p:spPr bwMode="auto">
          <a:xfrm>
            <a:off x="6789739" y="3729039"/>
            <a:ext cx="484187" cy="1374775"/>
          </a:xfrm>
          <a:custGeom>
            <a:avLst/>
            <a:gdLst>
              <a:gd name="T0" fmla="*/ 2147483646 w 566"/>
              <a:gd name="T1" fmla="*/ 0 h 1604"/>
              <a:gd name="T2" fmla="*/ 2147483646 w 566"/>
              <a:gd name="T3" fmla="*/ 2147483646 h 1604"/>
              <a:gd name="T4" fmla="*/ 2147483646 w 566"/>
              <a:gd name="T5" fmla="*/ 2147483646 h 1604"/>
              <a:gd name="T6" fmla="*/ 0 60000 65536"/>
              <a:gd name="T7" fmla="*/ 0 60000 65536"/>
              <a:gd name="T8" fmla="*/ 0 60000 65536"/>
              <a:gd name="T9" fmla="*/ 0 w 566"/>
              <a:gd name="T10" fmla="*/ 0 h 1604"/>
              <a:gd name="T11" fmla="*/ 566 w 566"/>
              <a:gd name="T12" fmla="*/ 1604 h 16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6" h="1604">
                <a:moveTo>
                  <a:pt x="283" y="0"/>
                </a:moveTo>
                <a:cubicBezTo>
                  <a:pt x="566" y="213"/>
                  <a:pt x="566" y="213"/>
                  <a:pt x="283" y="851"/>
                </a:cubicBezTo>
                <a:cubicBezTo>
                  <a:pt x="49" y="1376"/>
                  <a:pt x="0" y="1479"/>
                  <a:pt x="160" y="1604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471" name="Oval 175">
            <a:extLst>
              <a:ext uri="{FF2B5EF4-FFF2-40B4-BE49-F238E27FC236}">
                <a16:creationId xmlns:a16="http://schemas.microsoft.com/office/drawing/2014/main" id="{692DAA97-6E2A-954F-8C34-F3417BF78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2163763"/>
            <a:ext cx="92075" cy="936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9472" name="Oval 177">
            <a:extLst>
              <a:ext uri="{FF2B5EF4-FFF2-40B4-BE49-F238E27FC236}">
                <a16:creationId xmlns:a16="http://schemas.microsoft.com/office/drawing/2014/main" id="{0A62B3C7-DC6C-0C4A-B152-02543CFF2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1" y="1187451"/>
            <a:ext cx="92075" cy="920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9473" name="Rectangle 178">
            <a:extLst>
              <a:ext uri="{FF2B5EF4-FFF2-40B4-BE49-F238E27FC236}">
                <a16:creationId xmlns:a16="http://schemas.microsoft.com/office/drawing/2014/main" id="{ECD17FE2-0940-234C-B987-081BB3F87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6" y="1347788"/>
            <a:ext cx="73257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(no change)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99474" name="Title 1">
            <a:extLst>
              <a:ext uri="{FF2B5EF4-FFF2-40B4-BE49-F238E27FC236}">
                <a16:creationId xmlns:a16="http://schemas.microsoft.com/office/drawing/2014/main" id="{3596225F-4ABA-7343-8BB1-661FC73B4EFB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Timing Diagram for the Basic Latch with NOR Gates</a:t>
            </a:r>
          </a:p>
        </p:txBody>
      </p:sp>
      <p:sp>
        <p:nvSpPr>
          <p:cNvPr id="99475" name="TextBox 125">
            <a:extLst>
              <a:ext uri="{FF2B5EF4-FFF2-40B4-BE49-F238E27FC236}">
                <a16:creationId xmlns:a16="http://schemas.microsoft.com/office/drawing/2014/main" id="{9DC3129A-5B62-1F4C-9761-7A53FA4484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6550026"/>
            <a:ext cx="25082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5.4 from the textbook ]</a:t>
            </a:r>
          </a:p>
        </p:txBody>
      </p:sp>
      <p:grpSp>
        <p:nvGrpSpPr>
          <p:cNvPr id="99476" name="Group 12">
            <a:extLst>
              <a:ext uri="{FF2B5EF4-FFF2-40B4-BE49-F238E27FC236}">
                <a16:creationId xmlns:a16="http://schemas.microsoft.com/office/drawing/2014/main" id="{5AF9DEDE-1B37-2847-BA78-0114F6AED85D}"/>
              </a:ext>
            </a:extLst>
          </p:cNvPr>
          <p:cNvGrpSpPr>
            <a:grpSpLocks/>
          </p:cNvGrpSpPr>
          <p:nvPr/>
        </p:nvGrpSpPr>
        <p:grpSpPr bwMode="auto">
          <a:xfrm>
            <a:off x="7515226" y="4995864"/>
            <a:ext cx="1109663" cy="365125"/>
            <a:chOff x="7652429" y="4338216"/>
            <a:chExt cx="1110571" cy="364536"/>
          </a:xfrm>
        </p:grpSpPr>
        <p:grpSp>
          <p:nvGrpSpPr>
            <p:cNvPr id="99495" name="Group 11">
              <a:extLst>
                <a:ext uri="{FF2B5EF4-FFF2-40B4-BE49-F238E27FC236}">
                  <a16:creationId xmlns:a16="http://schemas.microsoft.com/office/drawing/2014/main" id="{7B5E8971-202F-8D4B-9A68-2BC9CAF542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52429" y="4343400"/>
              <a:ext cx="373211" cy="359352"/>
              <a:chOff x="7652429" y="4343400"/>
              <a:chExt cx="373211" cy="359352"/>
            </a:xfrm>
          </p:grpSpPr>
          <p:cxnSp>
            <p:nvCxnSpPr>
              <p:cNvPr id="99505" name="Elbow Connector 162">
                <a:extLst>
                  <a:ext uri="{FF2B5EF4-FFF2-40B4-BE49-F238E27FC236}">
                    <a16:creationId xmlns:a16="http://schemas.microsoft.com/office/drawing/2014/main" id="{DC483049-3C42-DF41-9220-1EB94834FA0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2429" y="4342971"/>
                <a:ext cx="228787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9506" name="Elbow Connector 163">
                <a:extLst>
                  <a:ext uri="{FF2B5EF4-FFF2-40B4-BE49-F238E27FC236}">
                    <a16:creationId xmlns:a16="http://schemas.microsoft.com/office/drawing/2014/main" id="{81A255E5-9EFE-564E-A535-43924955A87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3178" y="4342971"/>
                <a:ext cx="252619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9496" name="Group 172">
              <a:extLst>
                <a:ext uri="{FF2B5EF4-FFF2-40B4-BE49-F238E27FC236}">
                  <a16:creationId xmlns:a16="http://schemas.microsoft.com/office/drawing/2014/main" id="{D4BFB831-B57D-9D49-8FDD-D7193F4D1C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98136" y="4340289"/>
              <a:ext cx="373211" cy="359352"/>
              <a:chOff x="7652429" y="4343400"/>
              <a:chExt cx="373211" cy="359352"/>
            </a:xfrm>
          </p:grpSpPr>
          <p:cxnSp>
            <p:nvCxnSpPr>
              <p:cNvPr id="99503" name="Elbow Connector 160">
                <a:extLst>
                  <a:ext uri="{FF2B5EF4-FFF2-40B4-BE49-F238E27FC236}">
                    <a16:creationId xmlns:a16="http://schemas.microsoft.com/office/drawing/2014/main" id="{5FFBED50-82AE-8546-84D4-58853136D77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2986" y="4342912"/>
                <a:ext cx="228787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9504" name="Elbow Connector 161">
                <a:extLst>
                  <a:ext uri="{FF2B5EF4-FFF2-40B4-BE49-F238E27FC236}">
                    <a16:creationId xmlns:a16="http://schemas.microsoft.com/office/drawing/2014/main" id="{B56F83FE-B20F-9240-8767-626BD07932B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3735" y="4342912"/>
                <a:ext cx="252618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9497" name="Group 178">
              <a:extLst>
                <a:ext uri="{FF2B5EF4-FFF2-40B4-BE49-F238E27FC236}">
                  <a16:creationId xmlns:a16="http://schemas.microsoft.com/office/drawing/2014/main" id="{7843C2CE-DA37-3D46-A62A-01C4741191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4082" y="4341327"/>
              <a:ext cx="373211" cy="359352"/>
              <a:chOff x="7652429" y="4343400"/>
              <a:chExt cx="373211" cy="359352"/>
            </a:xfrm>
          </p:grpSpPr>
          <p:cxnSp>
            <p:nvCxnSpPr>
              <p:cNvPr id="99501" name="Elbow Connector 158">
                <a:extLst>
                  <a:ext uri="{FF2B5EF4-FFF2-40B4-BE49-F238E27FC236}">
                    <a16:creationId xmlns:a16="http://schemas.microsoft.com/office/drawing/2014/main" id="{82C5EC17-4C6D-984F-B7AB-FCE1FC1B735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1715" y="4343459"/>
                <a:ext cx="228787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9502" name="Elbow Connector 159">
                <a:extLst>
                  <a:ext uri="{FF2B5EF4-FFF2-40B4-BE49-F238E27FC236}">
                    <a16:creationId xmlns:a16="http://schemas.microsoft.com/office/drawing/2014/main" id="{84E2FF37-3EE7-504B-94FC-BC040595265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2464" y="4343459"/>
                <a:ext cx="252618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9498" name="Group 181">
              <a:extLst>
                <a:ext uri="{FF2B5EF4-FFF2-40B4-BE49-F238E27FC236}">
                  <a16:creationId xmlns:a16="http://schemas.microsoft.com/office/drawing/2014/main" id="{84AB6E3D-9D1D-0141-A839-5D5834B22F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89789" y="4338216"/>
              <a:ext cx="373211" cy="359352"/>
              <a:chOff x="7652429" y="4343400"/>
              <a:chExt cx="373211" cy="359352"/>
            </a:xfrm>
          </p:grpSpPr>
          <p:cxnSp>
            <p:nvCxnSpPr>
              <p:cNvPr id="99499" name="Elbow Connector 156">
                <a:extLst>
                  <a:ext uri="{FF2B5EF4-FFF2-40B4-BE49-F238E27FC236}">
                    <a16:creationId xmlns:a16="http://schemas.microsoft.com/office/drawing/2014/main" id="{9BD5898D-3425-3E4E-BAA7-00EE03296FB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2272" y="4343400"/>
                <a:ext cx="228787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9500" name="Elbow Connector 157">
                <a:extLst>
                  <a:ext uri="{FF2B5EF4-FFF2-40B4-BE49-F238E27FC236}">
                    <a16:creationId xmlns:a16="http://schemas.microsoft.com/office/drawing/2014/main" id="{92D164AA-26CA-8C4D-A181-B34919DDE0D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3021" y="4343400"/>
                <a:ext cx="252619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99477" name="Group 185">
            <a:extLst>
              <a:ext uri="{FF2B5EF4-FFF2-40B4-BE49-F238E27FC236}">
                <a16:creationId xmlns:a16="http://schemas.microsoft.com/office/drawing/2014/main" id="{7911CCD2-83FE-B844-B9A7-5BD22163E32C}"/>
              </a:ext>
            </a:extLst>
          </p:cNvPr>
          <p:cNvGrpSpPr>
            <a:grpSpLocks/>
          </p:cNvGrpSpPr>
          <p:nvPr/>
        </p:nvGrpSpPr>
        <p:grpSpPr bwMode="auto">
          <a:xfrm>
            <a:off x="7512051" y="5734051"/>
            <a:ext cx="1109663" cy="365125"/>
            <a:chOff x="7652429" y="4338216"/>
            <a:chExt cx="1110571" cy="364536"/>
          </a:xfrm>
        </p:grpSpPr>
        <p:grpSp>
          <p:nvGrpSpPr>
            <p:cNvPr id="99483" name="Group 186">
              <a:extLst>
                <a:ext uri="{FF2B5EF4-FFF2-40B4-BE49-F238E27FC236}">
                  <a16:creationId xmlns:a16="http://schemas.microsoft.com/office/drawing/2014/main" id="{AA431F68-7937-9A4E-8217-A456119F9F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52429" y="4343400"/>
              <a:ext cx="373211" cy="359352"/>
              <a:chOff x="7652429" y="4343400"/>
              <a:chExt cx="373211" cy="359352"/>
            </a:xfrm>
          </p:grpSpPr>
          <p:cxnSp>
            <p:nvCxnSpPr>
              <p:cNvPr id="99493" name="Elbow Connector 175">
                <a:extLst>
                  <a:ext uri="{FF2B5EF4-FFF2-40B4-BE49-F238E27FC236}">
                    <a16:creationId xmlns:a16="http://schemas.microsoft.com/office/drawing/2014/main" id="{82B43D16-37FB-794D-A9DF-CEE221B712D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2429" y="4342972"/>
                <a:ext cx="228787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9494" name="Elbow Connector 176">
                <a:extLst>
                  <a:ext uri="{FF2B5EF4-FFF2-40B4-BE49-F238E27FC236}">
                    <a16:creationId xmlns:a16="http://schemas.microsoft.com/office/drawing/2014/main" id="{5ABF95B0-75F0-7A4E-8234-F25BF0E85EA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3178" y="4342972"/>
                <a:ext cx="252619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9484" name="Group 187">
              <a:extLst>
                <a:ext uri="{FF2B5EF4-FFF2-40B4-BE49-F238E27FC236}">
                  <a16:creationId xmlns:a16="http://schemas.microsoft.com/office/drawing/2014/main" id="{4DE27FB8-CCA7-AE48-88EA-1A16E7B51B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98136" y="4340289"/>
              <a:ext cx="373211" cy="359352"/>
              <a:chOff x="7652429" y="4343400"/>
              <a:chExt cx="373211" cy="359352"/>
            </a:xfrm>
          </p:grpSpPr>
          <p:cxnSp>
            <p:nvCxnSpPr>
              <p:cNvPr id="99491" name="Elbow Connector 173">
                <a:extLst>
                  <a:ext uri="{FF2B5EF4-FFF2-40B4-BE49-F238E27FC236}">
                    <a16:creationId xmlns:a16="http://schemas.microsoft.com/office/drawing/2014/main" id="{1017CF6D-CC82-E547-90A5-C7AD9D815CE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2986" y="4342913"/>
                <a:ext cx="228787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9492" name="Elbow Connector 174">
                <a:extLst>
                  <a:ext uri="{FF2B5EF4-FFF2-40B4-BE49-F238E27FC236}">
                    <a16:creationId xmlns:a16="http://schemas.microsoft.com/office/drawing/2014/main" id="{7D43511D-8D0C-2646-9CEC-763B317AFCE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3735" y="4342913"/>
                <a:ext cx="252618" cy="359780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9485" name="Group 188">
              <a:extLst>
                <a:ext uri="{FF2B5EF4-FFF2-40B4-BE49-F238E27FC236}">
                  <a16:creationId xmlns:a16="http://schemas.microsoft.com/office/drawing/2014/main" id="{5C15476F-A1D0-5444-8C19-B47DE71164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4082" y="4341327"/>
              <a:ext cx="373211" cy="359352"/>
              <a:chOff x="7652429" y="4343400"/>
              <a:chExt cx="373211" cy="359352"/>
            </a:xfrm>
          </p:grpSpPr>
          <p:cxnSp>
            <p:nvCxnSpPr>
              <p:cNvPr id="99489" name="Elbow Connector 171">
                <a:extLst>
                  <a:ext uri="{FF2B5EF4-FFF2-40B4-BE49-F238E27FC236}">
                    <a16:creationId xmlns:a16="http://schemas.microsoft.com/office/drawing/2014/main" id="{862D93EA-A83D-A247-B67A-978F940572D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1715" y="4343459"/>
                <a:ext cx="228787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9490" name="Elbow Connector 172">
                <a:extLst>
                  <a:ext uri="{FF2B5EF4-FFF2-40B4-BE49-F238E27FC236}">
                    <a16:creationId xmlns:a16="http://schemas.microsoft.com/office/drawing/2014/main" id="{0A3A2FB9-C03B-5D42-9F06-5C1D38AAD92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2464" y="4343459"/>
                <a:ext cx="252618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9486" name="Group 189">
              <a:extLst>
                <a:ext uri="{FF2B5EF4-FFF2-40B4-BE49-F238E27FC236}">
                  <a16:creationId xmlns:a16="http://schemas.microsoft.com/office/drawing/2014/main" id="{729365F7-20D8-C949-8C8D-F31717F926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89789" y="4338216"/>
              <a:ext cx="373211" cy="359352"/>
              <a:chOff x="7652429" y="4343400"/>
              <a:chExt cx="373211" cy="359352"/>
            </a:xfrm>
          </p:grpSpPr>
          <p:cxnSp>
            <p:nvCxnSpPr>
              <p:cNvPr id="99487" name="Elbow Connector 169">
                <a:extLst>
                  <a:ext uri="{FF2B5EF4-FFF2-40B4-BE49-F238E27FC236}">
                    <a16:creationId xmlns:a16="http://schemas.microsoft.com/office/drawing/2014/main" id="{655E61E8-626E-E243-977F-33F0A453B9D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652272" y="4343400"/>
                <a:ext cx="228787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9488" name="Elbow Connector 170">
                <a:extLst>
                  <a:ext uri="{FF2B5EF4-FFF2-40B4-BE49-F238E27FC236}">
                    <a16:creationId xmlns:a16="http://schemas.microsoft.com/office/drawing/2014/main" id="{83055D77-3CC9-AD41-9573-6F74D188A32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773021" y="4343400"/>
                <a:ext cx="252619" cy="359781"/>
              </a:xfrm>
              <a:prstGeom prst="bentConnector3">
                <a:avLst>
                  <a:gd name="adj1" fmla="val 50000"/>
                </a:avLst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99478" name="TextBox 1">
            <a:extLst>
              <a:ext uri="{FF2B5EF4-FFF2-40B4-BE49-F238E27FC236}">
                <a16:creationId xmlns:a16="http://schemas.microsoft.com/office/drawing/2014/main" id="{47AA2E0D-449C-9A43-88FA-41A9D60895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16888" y="2895600"/>
            <a:ext cx="1909762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A transition from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S=R=1 to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S=R=0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causes oscillations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of the two output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values Qa and Qb.</a:t>
            </a:r>
          </a:p>
        </p:txBody>
      </p:sp>
      <p:sp>
        <p:nvSpPr>
          <p:cNvPr id="99479" name="TextBox 1">
            <a:extLst>
              <a:ext uri="{FF2B5EF4-FFF2-40B4-BE49-F238E27FC236}">
                <a16:creationId xmlns:a16="http://schemas.microsoft.com/office/drawing/2014/main" id="{6DD9CB4A-8B87-294D-B66A-9BB2A48EED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9464" y="4262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9480" name="TextBox 152">
            <a:extLst>
              <a:ext uri="{FF2B5EF4-FFF2-40B4-BE49-F238E27FC236}">
                <a16:creationId xmlns:a16="http://schemas.microsoft.com/office/drawing/2014/main" id="{24460F61-D0FF-1C41-8FC1-DE7CCE5E8E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9464" y="35369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9481" name="TextBox 1">
            <a:extLst>
              <a:ext uri="{FF2B5EF4-FFF2-40B4-BE49-F238E27FC236}">
                <a16:creationId xmlns:a16="http://schemas.microsoft.com/office/drawing/2014/main" id="{61A5A157-BB32-C04D-AE47-69FD535CB8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6664" y="4262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9482" name="TextBox 152">
            <a:extLst>
              <a:ext uri="{FF2B5EF4-FFF2-40B4-BE49-F238E27FC236}">
                <a16:creationId xmlns:a16="http://schemas.microsoft.com/office/drawing/2014/main" id="{51F090F8-2BF4-214D-84A1-41799970C7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6664" y="35369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Rectangle 3">
            <a:extLst>
              <a:ext uri="{FF2B5EF4-FFF2-40B4-BE49-F238E27FC236}">
                <a16:creationId xmlns:a16="http://schemas.microsoft.com/office/drawing/2014/main" id="{4AF8E695-8FE4-7147-8D0F-687B7D838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Basic Latch with NAND Gates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Title 1">
            <a:extLst>
              <a:ext uri="{FF2B5EF4-FFF2-40B4-BE49-F238E27FC236}">
                <a16:creationId xmlns:a16="http://schemas.microsoft.com/office/drawing/2014/main" id="{689A015F-4BAD-9548-80F8-EC88631BFB4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Circuit for the Basic Latch with NAND Gates</a:t>
            </a:r>
          </a:p>
        </p:txBody>
      </p:sp>
      <p:pic>
        <p:nvPicPr>
          <p:cNvPr id="101378" name="Picture 111" descr="Screen shot 2014-03-27 at 3.33.50 PM.png">
            <a:extLst>
              <a:ext uri="{FF2B5EF4-FFF2-40B4-BE49-F238E27FC236}">
                <a16:creationId xmlns:a16="http://schemas.microsoft.com/office/drawing/2014/main" id="{15F037D2-5B80-A746-8520-BA040829F0E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0525" y="1752600"/>
            <a:ext cx="5029200" cy="3475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01" name="Picture 76" descr="Screen shot 2014-03-27 at 3.33.50 PM.png">
            <a:extLst>
              <a:ext uri="{FF2B5EF4-FFF2-40B4-BE49-F238E27FC236}">
                <a16:creationId xmlns:a16="http://schemas.microsoft.com/office/drawing/2014/main" id="{29D3F1D2-AD0F-CC47-94E2-D7EACABD5B7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9650" y="2016126"/>
            <a:ext cx="3587750" cy="247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2" name="Title 1">
            <a:extLst>
              <a:ext uri="{FF2B5EF4-FFF2-40B4-BE49-F238E27FC236}">
                <a16:creationId xmlns:a16="http://schemas.microsoft.com/office/drawing/2014/main" id="{D6148AEF-0505-294B-B45F-CD0C6D3585D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4419600" cy="1143000"/>
          </a:xfrm>
        </p:spPr>
        <p:txBody>
          <a:bodyPr/>
          <a:lstStyle/>
          <a:p>
            <a:r>
              <a:rPr lang="en-US" altLang="en-US" sz="3200"/>
              <a:t>Basic Latch </a:t>
            </a:r>
            <a:br>
              <a:rPr lang="en-US" altLang="en-US" sz="3200"/>
            </a:br>
            <a:r>
              <a:rPr lang="en-US" altLang="en-US" sz="2800"/>
              <a:t>(</a:t>
            </a:r>
            <a:r>
              <a:rPr lang="en-US" altLang="en-US" sz="2400"/>
              <a:t>with NOR Gates)</a:t>
            </a:r>
          </a:p>
        </p:txBody>
      </p:sp>
      <p:pic>
        <p:nvPicPr>
          <p:cNvPr id="102403" name="Picture 2" descr="Screen shot 2013-10-21 at 2.59.24 PM.png">
            <a:extLst>
              <a:ext uri="{FF2B5EF4-FFF2-40B4-BE49-F238E27FC236}">
                <a16:creationId xmlns:a16="http://schemas.microsoft.com/office/drawing/2014/main" id="{4761000A-71B3-DC42-AFBF-A6B6AFA5FFE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7926" y="2046288"/>
            <a:ext cx="4003675" cy="2601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4" name="Title 1">
            <a:extLst>
              <a:ext uri="{FF2B5EF4-FFF2-40B4-BE49-F238E27FC236}">
                <a16:creationId xmlns:a16="http://schemas.microsoft.com/office/drawing/2014/main" id="{4B4A0AE7-54E5-4441-A451-A83FB52ED679}"/>
              </a:ext>
            </a:extLst>
          </p:cNvPr>
          <p:cNvSpPr txBox="1">
            <a:spLocks/>
          </p:cNvSpPr>
          <p:nvPr/>
        </p:nvSpPr>
        <p:spPr bwMode="auto">
          <a:xfrm>
            <a:off x="5657850" y="0"/>
            <a:ext cx="441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Basic Latch </a:t>
            </a:r>
            <a:br>
              <a:rPr lang="en-US" altLang="en-US" sz="3200"/>
            </a:br>
            <a:r>
              <a:rPr lang="en-US" altLang="en-US" sz="2800"/>
              <a:t>(</a:t>
            </a:r>
            <a:r>
              <a:rPr lang="en-US" altLang="en-US"/>
              <a:t>with NAND Gates)</a:t>
            </a:r>
          </a:p>
        </p:txBody>
      </p:sp>
      <p:cxnSp>
        <p:nvCxnSpPr>
          <p:cNvPr id="102405" name="Straight Connector 75">
            <a:extLst>
              <a:ext uri="{FF2B5EF4-FFF2-40B4-BE49-F238E27FC236}">
                <a16:creationId xmlns:a16="http://schemas.microsoft.com/office/drawing/2014/main" id="{DC0D97DD-A575-7E46-A72C-2934979F2A4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486400" y="280988"/>
            <a:ext cx="0" cy="4672012"/>
          </a:xfrm>
          <a:prstGeom prst="line">
            <a:avLst/>
          </a:prstGeom>
          <a:noFill/>
          <a:ln w="38100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2406" name="TextBox 2">
            <a:extLst>
              <a:ext uri="{FF2B5EF4-FFF2-40B4-BE49-F238E27FC236}">
                <a16:creationId xmlns:a16="http://schemas.microsoft.com/office/drawing/2014/main" id="{3A0B83A5-B7B4-3F4A-9B6B-E1C9CA41D9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1" y="5562600"/>
            <a:ext cx="89455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Notice that in the NAND case the two inputs are swapped and negated.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labels of the outputs are the same in both cases.</a:t>
            </a: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>
            <a:extLst>
              <a:ext uri="{FF2B5EF4-FFF2-40B4-BE49-F238E27FC236}">
                <a16:creationId xmlns:a16="http://schemas.microsoft.com/office/drawing/2014/main" id="{9FF699C1-0284-6141-94D6-50376E2EE0C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4419600" cy="1143000"/>
          </a:xfrm>
        </p:spPr>
        <p:txBody>
          <a:bodyPr/>
          <a:lstStyle/>
          <a:p>
            <a:r>
              <a:rPr lang="en-US" altLang="en-US" sz="3200"/>
              <a:t>Basic Latch </a:t>
            </a:r>
            <a:br>
              <a:rPr lang="en-US" altLang="en-US" sz="3200"/>
            </a:br>
            <a:r>
              <a:rPr lang="en-US" altLang="en-US" sz="2800"/>
              <a:t>(</a:t>
            </a:r>
            <a:r>
              <a:rPr lang="en-US" altLang="en-US" sz="2400"/>
              <a:t>with NOR Gates)</a:t>
            </a:r>
          </a:p>
        </p:txBody>
      </p:sp>
      <p:sp>
        <p:nvSpPr>
          <p:cNvPr id="103426" name="Title 1">
            <a:extLst>
              <a:ext uri="{FF2B5EF4-FFF2-40B4-BE49-F238E27FC236}">
                <a16:creationId xmlns:a16="http://schemas.microsoft.com/office/drawing/2014/main" id="{E397327E-3433-FA47-A274-E167D0ED3CC6}"/>
              </a:ext>
            </a:extLst>
          </p:cNvPr>
          <p:cNvSpPr txBox="1">
            <a:spLocks/>
          </p:cNvSpPr>
          <p:nvPr/>
        </p:nvSpPr>
        <p:spPr bwMode="auto">
          <a:xfrm>
            <a:off x="5657850" y="0"/>
            <a:ext cx="441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Basic Latch </a:t>
            </a:r>
            <a:br>
              <a:rPr lang="en-US" altLang="en-US" sz="3200"/>
            </a:br>
            <a:r>
              <a:rPr lang="en-US" altLang="en-US" sz="2800"/>
              <a:t>(</a:t>
            </a:r>
            <a:r>
              <a:rPr lang="en-US" altLang="en-US"/>
              <a:t>with NAND Gates)</a:t>
            </a:r>
          </a:p>
        </p:txBody>
      </p:sp>
      <p:cxnSp>
        <p:nvCxnSpPr>
          <p:cNvPr id="103427" name="Straight Connector 75">
            <a:extLst>
              <a:ext uri="{FF2B5EF4-FFF2-40B4-BE49-F238E27FC236}">
                <a16:creationId xmlns:a16="http://schemas.microsoft.com/office/drawing/2014/main" id="{32B79B13-4B9C-8442-BC2D-1E30C5D0FC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486400" y="280988"/>
            <a:ext cx="0" cy="4672012"/>
          </a:xfrm>
          <a:prstGeom prst="line">
            <a:avLst/>
          </a:prstGeom>
          <a:noFill/>
          <a:ln w="38100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3428" name="TextBox 2">
            <a:extLst>
              <a:ext uri="{FF2B5EF4-FFF2-40B4-BE49-F238E27FC236}">
                <a16:creationId xmlns:a16="http://schemas.microsoft.com/office/drawing/2014/main" id="{870C3F29-7F11-CC4E-B18E-85EFD0C361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1" y="5410201"/>
            <a:ext cx="13382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SR Latch</a:t>
            </a:r>
          </a:p>
        </p:txBody>
      </p:sp>
      <p:grpSp>
        <p:nvGrpSpPr>
          <p:cNvPr id="103429" name="Group 5">
            <a:extLst>
              <a:ext uri="{FF2B5EF4-FFF2-40B4-BE49-F238E27FC236}">
                <a16:creationId xmlns:a16="http://schemas.microsoft.com/office/drawing/2014/main" id="{E6750243-4422-C34C-91BC-145F218AABD5}"/>
              </a:ext>
            </a:extLst>
          </p:cNvPr>
          <p:cNvGrpSpPr>
            <a:grpSpLocks/>
          </p:cNvGrpSpPr>
          <p:nvPr/>
        </p:nvGrpSpPr>
        <p:grpSpPr bwMode="auto">
          <a:xfrm>
            <a:off x="7162801" y="5410201"/>
            <a:ext cx="1338263" cy="461963"/>
            <a:chOff x="1295400" y="5562600"/>
            <a:chExt cx="1338678" cy="461665"/>
          </a:xfrm>
        </p:grpSpPr>
        <p:sp>
          <p:nvSpPr>
            <p:cNvPr id="103432" name="TextBox 7">
              <a:extLst>
                <a:ext uri="{FF2B5EF4-FFF2-40B4-BE49-F238E27FC236}">
                  <a16:creationId xmlns:a16="http://schemas.microsoft.com/office/drawing/2014/main" id="{C4725EA5-F9A6-4A47-83D3-E0A8E247D8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5400" y="5562600"/>
              <a:ext cx="133867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SR Latch</a:t>
              </a:r>
            </a:p>
          </p:txBody>
        </p:sp>
        <p:cxnSp>
          <p:nvCxnSpPr>
            <p:cNvPr id="103433" name="Straight Connector 4">
              <a:extLst>
                <a:ext uri="{FF2B5EF4-FFF2-40B4-BE49-F238E27FC236}">
                  <a16:creationId xmlns:a16="http://schemas.microsoft.com/office/drawing/2014/main" id="{F213CB7F-838A-8C4B-A2B2-DC5E95AB692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379564" y="5603848"/>
              <a:ext cx="171503" cy="0"/>
            </a:xfrm>
            <a:prstGeom prst="line">
              <a:avLst/>
            </a:prstGeom>
            <a:noFill/>
            <a:ln w="349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434" name="Straight Connector 10">
              <a:extLst>
                <a:ext uri="{FF2B5EF4-FFF2-40B4-BE49-F238E27FC236}">
                  <a16:creationId xmlns:a16="http://schemas.microsoft.com/office/drawing/2014/main" id="{87777A1F-6375-6948-B01E-DCF2708ACB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99791" y="5601179"/>
              <a:ext cx="171503" cy="0"/>
            </a:xfrm>
            <a:prstGeom prst="line">
              <a:avLst/>
            </a:prstGeom>
            <a:noFill/>
            <a:ln w="349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103430" name="Picture 12" descr="Screen shot 2014-03-27 at 3.33.50 PM.png">
            <a:extLst>
              <a:ext uri="{FF2B5EF4-FFF2-40B4-BE49-F238E27FC236}">
                <a16:creationId xmlns:a16="http://schemas.microsoft.com/office/drawing/2014/main" id="{05B3C736-9A11-8B44-AD27-8340D5F8BA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9650" y="2016126"/>
            <a:ext cx="3587750" cy="247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31" name="Picture 2" descr="Screen shot 2013-10-21 at 2.59.24 PM.png">
            <a:extLst>
              <a:ext uri="{FF2B5EF4-FFF2-40B4-BE49-F238E27FC236}">
                <a16:creationId xmlns:a16="http://schemas.microsoft.com/office/drawing/2014/main" id="{D378A8A0-8306-7A4D-8122-72D56F59FE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7926" y="2046288"/>
            <a:ext cx="4003675" cy="2601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Rectangle 86">
            <a:extLst>
              <a:ext uri="{FF2B5EF4-FFF2-40B4-BE49-F238E27FC236}">
                <a16:creationId xmlns:a16="http://schemas.microsoft.com/office/drawing/2014/main" id="{6FF4160A-79CC-1544-96C7-D59B0A17E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0101" y="2881313"/>
            <a:ext cx="6652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Circuit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04450" name="Rectangle 107">
            <a:extLst>
              <a:ext uri="{FF2B5EF4-FFF2-40B4-BE49-F238E27FC236}">
                <a16:creationId xmlns:a16="http://schemas.microsoft.com/office/drawing/2014/main" id="{94379C22-8808-644B-863F-C88E4BF46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0113" y="2881314"/>
            <a:ext cx="15478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Characteristic table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(version 1)</a:t>
            </a:r>
            <a:endParaRPr lang="en-US" altLang="en-US" sz="2000" b="0">
              <a:latin typeface="Times" pitchFamily="2" charset="0"/>
            </a:endParaRPr>
          </a:p>
        </p:txBody>
      </p:sp>
      <p:grpSp>
        <p:nvGrpSpPr>
          <p:cNvPr id="104451" name="Group 8">
            <a:extLst>
              <a:ext uri="{FF2B5EF4-FFF2-40B4-BE49-F238E27FC236}">
                <a16:creationId xmlns:a16="http://schemas.microsoft.com/office/drawing/2014/main" id="{F1948055-4E72-FB45-891F-0DE68B2BE9AC}"/>
              </a:ext>
            </a:extLst>
          </p:cNvPr>
          <p:cNvGrpSpPr>
            <a:grpSpLocks/>
          </p:cNvGrpSpPr>
          <p:nvPr/>
        </p:nvGrpSpPr>
        <p:grpSpPr bwMode="auto">
          <a:xfrm>
            <a:off x="7615239" y="1219201"/>
            <a:ext cx="2218473" cy="1275279"/>
            <a:chOff x="3556043" y="1219200"/>
            <a:chExt cx="2218473" cy="1275279"/>
          </a:xfrm>
        </p:grpSpPr>
        <p:sp>
          <p:nvSpPr>
            <p:cNvPr id="104528" name="Line 63">
              <a:extLst>
                <a:ext uri="{FF2B5EF4-FFF2-40B4-BE49-F238E27FC236}">
                  <a16:creationId xmlns:a16="http://schemas.microsoft.com/office/drawing/2014/main" id="{25F025DE-90CD-F349-B0E5-050E1B5231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56043" y="1497012"/>
              <a:ext cx="14557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29" name="Line 64">
              <a:extLst>
                <a:ext uri="{FF2B5EF4-FFF2-40B4-BE49-F238E27FC236}">
                  <a16:creationId xmlns:a16="http://schemas.microsoft.com/office/drawing/2014/main" id="{2909A1B5-85CC-5F47-BC00-98FF624563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5181" y="1219200"/>
              <a:ext cx="1587" cy="121761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30" name="Rectangle 65">
              <a:extLst>
                <a:ext uri="{FF2B5EF4-FFF2-40B4-BE49-F238E27FC236}">
                  <a16:creationId xmlns:a16="http://schemas.microsoft.com/office/drawing/2014/main" id="{01C447E1-EFA2-8B44-993F-CFE7EBD5E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0831" y="1239837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4531" name="Rectangle 66">
              <a:extLst>
                <a:ext uri="{FF2B5EF4-FFF2-40B4-BE49-F238E27FC236}">
                  <a16:creationId xmlns:a16="http://schemas.microsoft.com/office/drawing/2014/main" id="{883EBA3A-9177-0D4C-99C3-BAF1A3D22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293" y="1239837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4532" name="Rectangle 67">
              <a:extLst>
                <a:ext uri="{FF2B5EF4-FFF2-40B4-BE49-F238E27FC236}">
                  <a16:creationId xmlns:a16="http://schemas.microsoft.com/office/drawing/2014/main" id="{410D3DF7-D34E-204B-90BC-54389993C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56" y="1239837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4533" name="Rectangle 68">
              <a:extLst>
                <a:ext uri="{FF2B5EF4-FFF2-40B4-BE49-F238E27FC236}">
                  <a16:creationId xmlns:a16="http://schemas.microsoft.com/office/drawing/2014/main" id="{5E2385BB-6850-084D-A6DB-17B6CD7CE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531" y="1296987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34" name="Rectangle 69">
              <a:extLst>
                <a:ext uri="{FF2B5EF4-FFF2-40B4-BE49-F238E27FC236}">
                  <a16:creationId xmlns:a16="http://schemas.microsoft.com/office/drawing/2014/main" id="{2B4BD858-82D0-B348-9815-041A5C02A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268" y="1235075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35" name="Rectangle 70">
              <a:extLst>
                <a:ext uri="{FF2B5EF4-FFF2-40B4-BE49-F238E27FC236}">
                  <a16:creationId xmlns:a16="http://schemas.microsoft.com/office/drawing/2014/main" id="{1CA7C983-51C8-2A40-B22A-813ADC14C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8743" y="1296987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36" name="Rectangle 71">
              <a:extLst>
                <a:ext uri="{FF2B5EF4-FFF2-40B4-BE49-F238E27FC236}">
                  <a16:creationId xmlns:a16="http://schemas.microsoft.com/office/drawing/2014/main" id="{F0F7F6A8-17AC-C743-9CFB-79B6AA89B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93" y="15811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37" name="Rectangle 72">
              <a:extLst>
                <a:ext uri="{FF2B5EF4-FFF2-40B4-BE49-F238E27FC236}">
                  <a16:creationId xmlns:a16="http://schemas.microsoft.com/office/drawing/2014/main" id="{97D6BB5C-C178-A948-BEEA-A2C1A0710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93" y="15811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38" name="Rectangle 73">
              <a:extLst>
                <a:ext uri="{FF2B5EF4-FFF2-40B4-BE49-F238E27FC236}">
                  <a16:creationId xmlns:a16="http://schemas.microsoft.com/office/drawing/2014/main" id="{97F21218-6E39-5B4B-96E5-57B86217C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93" y="1824037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39" name="Rectangle 74">
              <a:extLst>
                <a:ext uri="{FF2B5EF4-FFF2-40B4-BE49-F238E27FC236}">
                  <a16:creationId xmlns:a16="http://schemas.microsoft.com/office/drawing/2014/main" id="{2D1F4B8E-790A-AD4E-97A7-1017BABD0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93" y="1824037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40" name="Rectangle 75">
              <a:extLst>
                <a:ext uri="{FF2B5EF4-FFF2-40B4-BE49-F238E27FC236}">
                  <a16:creationId xmlns:a16="http://schemas.microsoft.com/office/drawing/2014/main" id="{F32FDC94-C2C7-AE47-B2EB-ACD7E9155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93" y="206692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41" name="Rectangle 76">
              <a:extLst>
                <a:ext uri="{FF2B5EF4-FFF2-40B4-BE49-F238E27FC236}">
                  <a16:creationId xmlns:a16="http://schemas.microsoft.com/office/drawing/2014/main" id="{72341476-86A5-1347-B29B-26FD96086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93" y="206692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42" name="Rectangle 77">
              <a:extLst>
                <a:ext uri="{FF2B5EF4-FFF2-40B4-BE49-F238E27FC236}">
                  <a16:creationId xmlns:a16="http://schemas.microsoft.com/office/drawing/2014/main" id="{26FF0113-F921-174B-8C11-5A101FF24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93" y="23098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43" name="Rectangle 78">
              <a:extLst>
                <a:ext uri="{FF2B5EF4-FFF2-40B4-BE49-F238E27FC236}">
                  <a16:creationId xmlns:a16="http://schemas.microsoft.com/office/drawing/2014/main" id="{3B2B28D7-2F4C-2A40-BEA0-2246F323D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93" y="23098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44" name="Rectangle 79">
              <a:extLst>
                <a:ext uri="{FF2B5EF4-FFF2-40B4-BE49-F238E27FC236}">
                  <a16:creationId xmlns:a16="http://schemas.microsoft.com/office/drawing/2014/main" id="{E2E6D4D3-8E30-414D-9F5D-E263F518C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706" y="1581150"/>
              <a:ext cx="50975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0/1   1/0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45" name="Rectangle 80">
              <a:extLst>
                <a:ext uri="{FF2B5EF4-FFF2-40B4-BE49-F238E27FC236}">
                  <a16:creationId xmlns:a16="http://schemas.microsoft.com/office/drawing/2014/main" id="{E30E4FC8-FC7D-914A-A459-34C7E256B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031" y="1824037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46" name="Rectangle 81">
              <a:extLst>
                <a:ext uri="{FF2B5EF4-FFF2-40B4-BE49-F238E27FC236}">
                  <a16:creationId xmlns:a16="http://schemas.microsoft.com/office/drawing/2014/main" id="{955A6750-ACEC-FE4A-BD00-60065E733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5243" y="1824037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47" name="Rectangle 82">
              <a:extLst>
                <a:ext uri="{FF2B5EF4-FFF2-40B4-BE49-F238E27FC236}">
                  <a16:creationId xmlns:a16="http://schemas.microsoft.com/office/drawing/2014/main" id="{0F5443F6-41C7-3B43-9AD1-9E7EF1C2D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031" y="206692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48" name="Rectangle 83">
              <a:extLst>
                <a:ext uri="{FF2B5EF4-FFF2-40B4-BE49-F238E27FC236}">
                  <a16:creationId xmlns:a16="http://schemas.microsoft.com/office/drawing/2014/main" id="{A7E146B9-B60B-1A45-B1BD-6E5626CD2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5243" y="206692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49" name="Rectangle 84">
              <a:extLst>
                <a:ext uri="{FF2B5EF4-FFF2-40B4-BE49-F238E27FC236}">
                  <a16:creationId xmlns:a16="http://schemas.microsoft.com/office/drawing/2014/main" id="{90DF0B84-97B5-A945-B3BF-DD95FF1B9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031" y="23098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50" name="Rectangle 85">
              <a:extLst>
                <a:ext uri="{FF2B5EF4-FFF2-40B4-BE49-F238E27FC236}">
                  <a16:creationId xmlns:a16="http://schemas.microsoft.com/office/drawing/2014/main" id="{2F1CE959-9F17-014C-9EC5-15EB09932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5243" y="23098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51" name="Rectangle 178">
              <a:extLst>
                <a:ext uri="{FF2B5EF4-FFF2-40B4-BE49-F238E27FC236}">
                  <a16:creationId xmlns:a16="http://schemas.microsoft.com/office/drawing/2014/main" id="{95FC537E-031E-B642-BE52-A435CC5D0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1943" y="1576387"/>
              <a:ext cx="7325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(no change)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sp>
        <p:nvSpPr>
          <p:cNvPr id="104452" name="Title 1">
            <a:extLst>
              <a:ext uri="{FF2B5EF4-FFF2-40B4-BE49-F238E27FC236}">
                <a16:creationId xmlns:a16="http://schemas.microsoft.com/office/drawing/2014/main" id="{9CD6A430-B174-5944-B7DC-465A91702F3B}"/>
              </a:ext>
            </a:extLst>
          </p:cNvPr>
          <p:cNvSpPr txBox="1">
            <a:spLocks/>
          </p:cNvSpPr>
          <p:nvPr/>
        </p:nvSpPr>
        <p:spPr bwMode="auto">
          <a:xfrm>
            <a:off x="925513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Circuit and Characteristic Table</a:t>
            </a:r>
          </a:p>
        </p:txBody>
      </p:sp>
      <p:sp>
        <p:nvSpPr>
          <p:cNvPr id="104453" name="TextBox 2">
            <a:extLst>
              <a:ext uri="{FF2B5EF4-FFF2-40B4-BE49-F238E27FC236}">
                <a16:creationId xmlns:a16="http://schemas.microsoft.com/office/drawing/2014/main" id="{0A78F15D-1524-D147-BF98-731C827100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477001"/>
            <a:ext cx="1841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aphicFrame>
        <p:nvGraphicFramePr>
          <p:cNvPr id="155" name="Group 605">
            <a:extLst>
              <a:ext uri="{FF2B5EF4-FFF2-40B4-BE49-F238E27FC236}">
                <a16:creationId xmlns:a16="http://schemas.microsoft.com/office/drawing/2014/main" id="{B7AA665C-B54C-8A45-8FA9-790D5083F88A}"/>
              </a:ext>
            </a:extLst>
          </p:cNvPr>
          <p:cNvGraphicFramePr>
            <a:graphicFrameLocks noGrp="1"/>
          </p:cNvGraphicFramePr>
          <p:nvPr/>
        </p:nvGraphicFramePr>
        <p:xfrm>
          <a:off x="7467600" y="4860926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04472" name="TextBox 3">
            <a:extLst>
              <a:ext uri="{FF2B5EF4-FFF2-40B4-BE49-F238E27FC236}">
                <a16:creationId xmlns:a16="http://schemas.microsoft.com/office/drawing/2014/main" id="{23B63CFC-DAFC-7947-9CDA-626C18C69B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1" y="4495801"/>
            <a:ext cx="1731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NAND Gate</a:t>
            </a:r>
          </a:p>
        </p:txBody>
      </p:sp>
      <p:sp>
        <p:nvSpPr>
          <p:cNvPr id="104473" name="TextBox 156">
            <a:extLst>
              <a:ext uri="{FF2B5EF4-FFF2-40B4-BE49-F238E27FC236}">
                <a16:creationId xmlns:a16="http://schemas.microsoft.com/office/drawing/2014/main" id="{F34878E9-A1AA-244C-932F-4DD02838C7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4343401"/>
            <a:ext cx="31511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NAND Gate Truth table</a:t>
            </a:r>
          </a:p>
        </p:txBody>
      </p:sp>
      <p:cxnSp>
        <p:nvCxnSpPr>
          <p:cNvPr id="104474" name="Straight Connector 5">
            <a:extLst>
              <a:ext uri="{FF2B5EF4-FFF2-40B4-BE49-F238E27FC236}">
                <a16:creationId xmlns:a16="http://schemas.microsoft.com/office/drawing/2014/main" id="{F84C9E70-0604-2C4E-A428-8A1F7414C6A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14400" y="3962400"/>
            <a:ext cx="9144000" cy="0"/>
          </a:xfrm>
          <a:prstGeom prst="line">
            <a:avLst/>
          </a:prstGeom>
          <a:noFill/>
          <a:ln w="38100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04475" name="Picture 2" descr="Screen shot 2014-03-27 at 3.04.28 PM.png">
            <a:extLst>
              <a:ext uri="{FF2B5EF4-FFF2-40B4-BE49-F238E27FC236}">
                <a16:creationId xmlns:a16="http://schemas.microsoft.com/office/drawing/2014/main" id="{17F75F6F-B612-574B-A745-7AFCF3C6197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5181600"/>
            <a:ext cx="41783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4476" name="Group 7">
            <a:extLst>
              <a:ext uri="{FF2B5EF4-FFF2-40B4-BE49-F238E27FC236}">
                <a16:creationId xmlns:a16="http://schemas.microsoft.com/office/drawing/2014/main" id="{31F72768-2849-E548-B73D-C1EE7F02585E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244600"/>
            <a:ext cx="2154860" cy="1423988"/>
            <a:chOff x="2077995" y="1245369"/>
            <a:chExt cx="2154902" cy="1423735"/>
          </a:xfrm>
        </p:grpSpPr>
        <p:sp>
          <p:nvSpPr>
            <p:cNvPr id="104505" name="Line 42">
              <a:extLst>
                <a:ext uri="{FF2B5EF4-FFF2-40B4-BE49-F238E27FC236}">
                  <a16:creationId xmlns:a16="http://schemas.microsoft.com/office/drawing/2014/main" id="{5B0ABDF5-F557-7742-9EF9-27EFB956BB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5076" y="1579562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06" name="Line 47">
              <a:extLst>
                <a:ext uri="{FF2B5EF4-FFF2-40B4-BE49-F238E27FC236}">
                  <a16:creationId xmlns:a16="http://schemas.microsoft.com/office/drawing/2014/main" id="{FBA7430D-01DC-D143-BAD7-9C42DCD801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5076" y="2316163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07" name="Line 48">
              <a:extLst>
                <a:ext uri="{FF2B5EF4-FFF2-40B4-BE49-F238E27FC236}">
                  <a16:creationId xmlns:a16="http://schemas.microsoft.com/office/drawing/2014/main" id="{718A8696-0E76-074D-9661-F98950BBF4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5076" y="2555876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08" name="Line 53">
              <a:extLst>
                <a:ext uri="{FF2B5EF4-FFF2-40B4-BE49-F238E27FC236}">
                  <a16:creationId xmlns:a16="http://schemas.microsoft.com/office/drawing/2014/main" id="{542255E5-F60D-A145-A4D4-6146D7A3E6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43276" y="1458912"/>
              <a:ext cx="6175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09" name="Line 54">
              <a:extLst>
                <a:ext uri="{FF2B5EF4-FFF2-40B4-BE49-F238E27FC236}">
                  <a16:creationId xmlns:a16="http://schemas.microsoft.com/office/drawing/2014/main" id="{35EFF935-C7D5-0444-9073-9E7FAC55DD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43276" y="2436813"/>
              <a:ext cx="6175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10" name="Freeform 55">
              <a:extLst>
                <a:ext uri="{FF2B5EF4-FFF2-40B4-BE49-F238E27FC236}">
                  <a16:creationId xmlns:a16="http://schemas.microsoft.com/office/drawing/2014/main" id="{CB40C3F8-DF11-884C-913C-982604C66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076" y="1581150"/>
              <a:ext cx="1095375" cy="855662"/>
            </a:xfrm>
            <a:custGeom>
              <a:avLst/>
              <a:gdLst>
                <a:gd name="T0" fmla="*/ 2147483646 w 690"/>
                <a:gd name="T1" fmla="*/ 2147483646 h 539"/>
                <a:gd name="T2" fmla="*/ 2147483646 w 690"/>
                <a:gd name="T3" fmla="*/ 2147483646 h 539"/>
                <a:gd name="T4" fmla="*/ 0 w 690"/>
                <a:gd name="T5" fmla="*/ 2147483646 h 539"/>
                <a:gd name="T6" fmla="*/ 0 w 690"/>
                <a:gd name="T7" fmla="*/ 0 h 5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0"/>
                <a:gd name="T13" fmla="*/ 0 h 539"/>
                <a:gd name="T14" fmla="*/ 690 w 690"/>
                <a:gd name="T15" fmla="*/ 539 h 5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0" h="539">
                  <a:moveTo>
                    <a:pt x="690" y="539"/>
                  </a:moveTo>
                  <a:lnTo>
                    <a:pt x="690" y="312"/>
                  </a:lnTo>
                  <a:lnTo>
                    <a:pt x="0" y="161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11" name="Freeform 56">
              <a:extLst>
                <a:ext uri="{FF2B5EF4-FFF2-40B4-BE49-F238E27FC236}">
                  <a16:creationId xmlns:a16="http://schemas.microsoft.com/office/drawing/2014/main" id="{2AF57665-82A4-D54B-B53B-F3262B18C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076" y="1458912"/>
              <a:ext cx="1095375" cy="857250"/>
            </a:xfrm>
            <a:custGeom>
              <a:avLst/>
              <a:gdLst>
                <a:gd name="T0" fmla="*/ 2147483646 w 690"/>
                <a:gd name="T1" fmla="*/ 0 h 540"/>
                <a:gd name="T2" fmla="*/ 2147483646 w 690"/>
                <a:gd name="T3" fmla="*/ 2147483646 h 540"/>
                <a:gd name="T4" fmla="*/ 0 w 690"/>
                <a:gd name="T5" fmla="*/ 2147483646 h 540"/>
                <a:gd name="T6" fmla="*/ 0 w 690"/>
                <a:gd name="T7" fmla="*/ 2147483646 h 5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0"/>
                <a:gd name="T13" fmla="*/ 0 h 540"/>
                <a:gd name="T14" fmla="*/ 690 w 690"/>
                <a:gd name="T15" fmla="*/ 540 h 5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0" h="540">
                  <a:moveTo>
                    <a:pt x="690" y="0"/>
                  </a:moveTo>
                  <a:lnTo>
                    <a:pt x="690" y="238"/>
                  </a:lnTo>
                  <a:lnTo>
                    <a:pt x="0" y="389"/>
                  </a:lnTo>
                  <a:lnTo>
                    <a:pt x="0" y="54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12" name="Freeform 57">
              <a:extLst>
                <a:ext uri="{FF2B5EF4-FFF2-40B4-BE49-F238E27FC236}">
                  <a16:creationId xmlns:a16="http://schemas.microsoft.com/office/drawing/2014/main" id="{5DCA2DD8-FA2B-7749-9B3A-D1B8A38A6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734" y="1436528"/>
              <a:ext cx="36671" cy="38418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0 h 40"/>
                <a:gd name="T4" fmla="*/ 0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0 h 40"/>
                <a:gd name="T12" fmla="*/ 2147483646 w 40"/>
                <a:gd name="T13" fmla="*/ 214748364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40"/>
                <a:gd name="T23" fmla="*/ 40 w 40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40">
                  <a:moveTo>
                    <a:pt x="20" y="20"/>
                  </a:moveTo>
                  <a:cubicBezTo>
                    <a:pt x="20" y="2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0"/>
                    <a:pt x="20" y="40"/>
                  </a:cubicBezTo>
                  <a:cubicBezTo>
                    <a:pt x="31" y="40"/>
                    <a:pt x="40" y="32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lnTo>
                    <a:pt x="20" y="20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513" name="Freeform 59">
              <a:extLst>
                <a:ext uri="{FF2B5EF4-FFF2-40B4-BE49-F238E27FC236}">
                  <a16:creationId xmlns:a16="http://schemas.microsoft.com/office/drawing/2014/main" id="{51B52616-D738-8E4B-87F0-65F570C9E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909" y="2417684"/>
              <a:ext cx="36671" cy="36671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0 h 40"/>
                <a:gd name="T4" fmla="*/ 0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0 h 40"/>
                <a:gd name="T12" fmla="*/ 2147483646 w 40"/>
                <a:gd name="T13" fmla="*/ 214748364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40"/>
                <a:gd name="T23" fmla="*/ 40 w 40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40">
                  <a:moveTo>
                    <a:pt x="20" y="20"/>
                  </a:moveTo>
                  <a:cubicBezTo>
                    <a:pt x="20" y="2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0"/>
                    <a:pt x="20" y="40"/>
                  </a:cubicBezTo>
                  <a:cubicBezTo>
                    <a:pt x="31" y="40"/>
                    <a:pt x="40" y="32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lnTo>
                    <a:pt x="20" y="20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514" name="Line 61">
              <a:extLst>
                <a:ext uri="{FF2B5EF4-FFF2-40B4-BE49-F238E27FC236}">
                  <a16:creationId xmlns:a16="http://schemas.microsoft.com/office/drawing/2014/main" id="{E3047797-DF78-C64E-BC62-328B9801C9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65363" y="1339850"/>
              <a:ext cx="4794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15" name="Line 62">
              <a:extLst>
                <a:ext uri="{FF2B5EF4-FFF2-40B4-BE49-F238E27FC236}">
                  <a16:creationId xmlns:a16="http://schemas.microsoft.com/office/drawing/2014/main" id="{4ED6B606-7F5D-6847-B710-551B116251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65363" y="2555876"/>
              <a:ext cx="239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16" name="Rectangle 123">
              <a:extLst>
                <a:ext uri="{FF2B5EF4-FFF2-40B4-BE49-F238E27FC236}">
                  <a16:creationId xmlns:a16="http://schemas.microsoft.com/office/drawing/2014/main" id="{9AB77FD3-8E23-7347-81E6-B7E580A3D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651" y="1373187"/>
              <a:ext cx="110610" cy="184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17" name="Rectangle 124">
              <a:extLst>
                <a:ext uri="{FF2B5EF4-FFF2-40B4-BE49-F238E27FC236}">
                  <a16:creationId xmlns:a16="http://schemas.microsoft.com/office/drawing/2014/main" id="{E27C8278-B7CC-8244-880C-04653066A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776" y="1435100"/>
              <a:ext cx="57709" cy="153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18" name="Rectangle 125">
              <a:extLst>
                <a:ext uri="{FF2B5EF4-FFF2-40B4-BE49-F238E27FC236}">
                  <a16:creationId xmlns:a16="http://schemas.microsoft.com/office/drawing/2014/main" id="{3A1C519B-5780-FA47-AB2A-6DFD68131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651" y="2344738"/>
              <a:ext cx="110610" cy="184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19" name="Rectangle 126">
              <a:extLst>
                <a:ext uri="{FF2B5EF4-FFF2-40B4-BE49-F238E27FC236}">
                  <a16:creationId xmlns:a16="http://schemas.microsoft.com/office/drawing/2014/main" id="{12FE9CCB-B8C7-824E-8E60-76DC67E4C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776" y="2408238"/>
              <a:ext cx="64121" cy="153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20" name="Rectangle 130">
              <a:extLst>
                <a:ext uri="{FF2B5EF4-FFF2-40B4-BE49-F238E27FC236}">
                  <a16:creationId xmlns:a16="http://schemas.microsoft.com/office/drawing/2014/main" id="{66BE1BEC-61E6-5246-9897-2EDFFB0A8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4388" y="1270000"/>
              <a:ext cx="8558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21" name="Rectangle 131">
              <a:extLst>
                <a:ext uri="{FF2B5EF4-FFF2-40B4-BE49-F238E27FC236}">
                  <a16:creationId xmlns:a16="http://schemas.microsoft.com/office/drawing/2014/main" id="{3C2E1413-4158-484B-8029-B67D86170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326" y="2484438"/>
              <a:ext cx="10264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22" name="Oval 175">
              <a:extLst>
                <a:ext uri="{FF2B5EF4-FFF2-40B4-BE49-F238E27FC236}">
                  <a16:creationId xmlns:a16="http://schemas.microsoft.com/office/drawing/2014/main" id="{DC5E5597-979B-6A43-BB9F-EFAF135BF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2392363"/>
              <a:ext cx="92075" cy="93662"/>
            </a:xfrm>
            <a:prstGeom prst="ellips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23" name="Oval 177">
              <a:extLst>
                <a:ext uri="{FF2B5EF4-FFF2-40B4-BE49-F238E27FC236}">
                  <a16:creationId xmlns:a16="http://schemas.microsoft.com/office/drawing/2014/main" id="{628B0A02-6B88-9B4B-9C9E-D282AF55D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1416050"/>
              <a:ext cx="92075" cy="92075"/>
            </a:xfrm>
            <a:prstGeom prst="ellips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24" name="AutoShape 124">
              <a:extLst>
                <a:ext uri="{FF2B5EF4-FFF2-40B4-BE49-F238E27FC236}">
                  <a16:creationId xmlns:a16="http://schemas.microsoft.com/office/drawing/2014/main" id="{02ED8349-E2E4-1A4C-9AF0-83E9C54AD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2696" y="2223095"/>
              <a:ext cx="492135" cy="4206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4525" name="AutoShape 124">
              <a:extLst>
                <a:ext uri="{FF2B5EF4-FFF2-40B4-BE49-F238E27FC236}">
                  <a16:creationId xmlns:a16="http://schemas.microsoft.com/office/drawing/2014/main" id="{5D367264-BCDC-374C-B5E5-52A47DB83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2696" y="1245369"/>
              <a:ext cx="492135" cy="42061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cxnSp>
          <p:nvCxnSpPr>
            <p:cNvPr id="104526" name="Straight Connector 6">
              <a:extLst>
                <a:ext uri="{FF2B5EF4-FFF2-40B4-BE49-F238E27FC236}">
                  <a16:creationId xmlns:a16="http://schemas.microsoft.com/office/drawing/2014/main" id="{AC656D01-6704-E642-8DA6-1F934C95B11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77995" y="1262829"/>
              <a:ext cx="9207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527" name="Straight Connector 90">
              <a:extLst>
                <a:ext uri="{FF2B5EF4-FFF2-40B4-BE49-F238E27FC236}">
                  <a16:creationId xmlns:a16="http://schemas.microsoft.com/office/drawing/2014/main" id="{160763CF-4941-1545-BE3F-6D3E1CABC2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89108" y="2481812"/>
              <a:ext cx="9207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04477" name="Rectangle 107">
            <a:extLst>
              <a:ext uri="{FF2B5EF4-FFF2-40B4-BE49-F238E27FC236}">
                <a16:creationId xmlns:a16="http://schemas.microsoft.com/office/drawing/2014/main" id="{DEBC0A1F-848B-1841-BD64-80D0EC7E09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0964" y="2895600"/>
            <a:ext cx="15382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Characteristic table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(version 2)</a:t>
            </a:r>
            <a:endParaRPr lang="en-US" altLang="en-US" sz="2000" b="0">
              <a:latin typeface="Times" pitchFamily="2" charset="0"/>
            </a:endParaRPr>
          </a:p>
        </p:txBody>
      </p:sp>
      <p:grpSp>
        <p:nvGrpSpPr>
          <p:cNvPr id="104478" name="Group 9">
            <a:extLst>
              <a:ext uri="{FF2B5EF4-FFF2-40B4-BE49-F238E27FC236}">
                <a16:creationId xmlns:a16="http://schemas.microsoft.com/office/drawing/2014/main" id="{BBF15B34-F7EF-504B-875C-927F32CF9D86}"/>
              </a:ext>
            </a:extLst>
          </p:cNvPr>
          <p:cNvGrpSpPr>
            <a:grpSpLocks/>
          </p:cNvGrpSpPr>
          <p:nvPr/>
        </p:nvGrpSpPr>
        <p:grpSpPr bwMode="auto">
          <a:xfrm>
            <a:off x="4567239" y="1219200"/>
            <a:ext cx="2218473" cy="1277184"/>
            <a:chOff x="6624638" y="1219200"/>
            <a:chExt cx="2218473" cy="1277184"/>
          </a:xfrm>
        </p:grpSpPr>
        <p:sp>
          <p:nvSpPr>
            <p:cNvPr id="104481" name="Line 63">
              <a:extLst>
                <a:ext uri="{FF2B5EF4-FFF2-40B4-BE49-F238E27FC236}">
                  <a16:creationId xmlns:a16="http://schemas.microsoft.com/office/drawing/2014/main" id="{1B444EC5-0DE5-C043-BCBA-7948F356BA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24638" y="1497012"/>
              <a:ext cx="14557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2" name="Line 64">
              <a:extLst>
                <a:ext uri="{FF2B5EF4-FFF2-40B4-BE49-F238E27FC236}">
                  <a16:creationId xmlns:a16="http://schemas.microsoft.com/office/drawing/2014/main" id="{F1F0DA42-3E53-DA48-A069-554A35E209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43776" y="1219200"/>
              <a:ext cx="1587" cy="121761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3" name="Rectangle 65">
              <a:extLst>
                <a:ext uri="{FF2B5EF4-FFF2-40B4-BE49-F238E27FC236}">
                  <a16:creationId xmlns:a16="http://schemas.microsoft.com/office/drawing/2014/main" id="{5E27D5BD-D878-1048-A164-6D570DAE9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9426" y="1239837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4484" name="Rectangle 66">
              <a:extLst>
                <a:ext uri="{FF2B5EF4-FFF2-40B4-BE49-F238E27FC236}">
                  <a16:creationId xmlns:a16="http://schemas.microsoft.com/office/drawing/2014/main" id="{FB4559A2-AA0B-DD43-8844-E71E32FAA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0888" y="1239837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4485" name="Rectangle 67">
              <a:extLst>
                <a:ext uri="{FF2B5EF4-FFF2-40B4-BE49-F238E27FC236}">
                  <a16:creationId xmlns:a16="http://schemas.microsoft.com/office/drawing/2014/main" id="{E99A150B-1C77-DB4E-857B-3B3ED583B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6651" y="1239837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4486" name="Rectangle 68">
              <a:extLst>
                <a:ext uri="{FF2B5EF4-FFF2-40B4-BE49-F238E27FC236}">
                  <a16:creationId xmlns:a16="http://schemas.microsoft.com/office/drawing/2014/main" id="{036C2540-01DB-AE46-9984-5600605ED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26" y="1296987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487" name="Rectangle 69">
              <a:extLst>
                <a:ext uri="{FF2B5EF4-FFF2-40B4-BE49-F238E27FC236}">
                  <a16:creationId xmlns:a16="http://schemas.microsoft.com/office/drawing/2014/main" id="{BC1E3409-8CC7-3D41-BFA6-255B51DDF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9863" y="1235075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488" name="Rectangle 70">
              <a:extLst>
                <a:ext uri="{FF2B5EF4-FFF2-40B4-BE49-F238E27FC236}">
                  <a16:creationId xmlns:a16="http://schemas.microsoft.com/office/drawing/2014/main" id="{96AFD5F9-7E26-C44A-879F-32C123AAD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7338" y="1296987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489" name="Rectangle 71">
              <a:extLst>
                <a:ext uri="{FF2B5EF4-FFF2-40B4-BE49-F238E27FC236}">
                  <a16:creationId xmlns:a16="http://schemas.microsoft.com/office/drawing/2014/main" id="{39C5CF38-4F8D-0C4E-9A5A-02C4AFD26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15811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490" name="Rectangle 72">
              <a:extLst>
                <a:ext uri="{FF2B5EF4-FFF2-40B4-BE49-F238E27FC236}">
                  <a16:creationId xmlns:a16="http://schemas.microsoft.com/office/drawing/2014/main" id="{7F38B9F5-0B40-DF43-ACC3-4CDD661F0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3588" y="15811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491" name="Rectangle 73">
              <a:extLst>
                <a:ext uri="{FF2B5EF4-FFF2-40B4-BE49-F238E27FC236}">
                  <a16:creationId xmlns:a16="http://schemas.microsoft.com/office/drawing/2014/main" id="{60A974DA-4645-7040-97A3-DB6F5C030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1824037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492" name="Rectangle 74">
              <a:extLst>
                <a:ext uri="{FF2B5EF4-FFF2-40B4-BE49-F238E27FC236}">
                  <a16:creationId xmlns:a16="http://schemas.microsoft.com/office/drawing/2014/main" id="{AA84DF76-7018-BD4A-BB2A-5CC406A84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3588" y="1824037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493" name="Rectangle 75">
              <a:extLst>
                <a:ext uri="{FF2B5EF4-FFF2-40B4-BE49-F238E27FC236}">
                  <a16:creationId xmlns:a16="http://schemas.microsoft.com/office/drawing/2014/main" id="{F20CB848-6C90-0847-ABBE-A85B04102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206692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494" name="Rectangle 76">
              <a:extLst>
                <a:ext uri="{FF2B5EF4-FFF2-40B4-BE49-F238E27FC236}">
                  <a16:creationId xmlns:a16="http://schemas.microsoft.com/office/drawing/2014/main" id="{3FAE24C0-9777-E145-9F7E-693EF1559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3588" y="206692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495" name="Rectangle 77">
              <a:extLst>
                <a:ext uri="{FF2B5EF4-FFF2-40B4-BE49-F238E27FC236}">
                  <a16:creationId xmlns:a16="http://schemas.microsoft.com/office/drawing/2014/main" id="{464C3C15-13C9-794C-A0FA-B67A50650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23098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496" name="Rectangle 78">
              <a:extLst>
                <a:ext uri="{FF2B5EF4-FFF2-40B4-BE49-F238E27FC236}">
                  <a16:creationId xmlns:a16="http://schemas.microsoft.com/office/drawing/2014/main" id="{A1FB4342-7336-864E-856B-2D2D3DB2D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3588" y="23098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497" name="Rectangle 79">
              <a:extLst>
                <a:ext uri="{FF2B5EF4-FFF2-40B4-BE49-F238E27FC236}">
                  <a16:creationId xmlns:a16="http://schemas.microsoft.com/office/drawing/2014/main" id="{04514E32-853C-8C42-A15A-8DD32A7A3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0301" y="2311718"/>
              <a:ext cx="50975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0/1   1/0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498" name="Rectangle 80">
              <a:extLst>
                <a:ext uri="{FF2B5EF4-FFF2-40B4-BE49-F238E27FC236}">
                  <a16:creationId xmlns:a16="http://schemas.microsoft.com/office/drawing/2014/main" id="{20825090-B0AF-A342-A57D-C68F27DB6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6" y="1824037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499" name="Rectangle 81">
              <a:extLst>
                <a:ext uri="{FF2B5EF4-FFF2-40B4-BE49-F238E27FC236}">
                  <a16:creationId xmlns:a16="http://schemas.microsoft.com/office/drawing/2014/main" id="{4F50F639-F0CA-E14D-9351-0ADB9A105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3838" y="1824037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00" name="Rectangle 82">
              <a:extLst>
                <a:ext uri="{FF2B5EF4-FFF2-40B4-BE49-F238E27FC236}">
                  <a16:creationId xmlns:a16="http://schemas.microsoft.com/office/drawing/2014/main" id="{F5DCBC31-A7B6-D641-A4E8-C32B082E4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6" y="206692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01" name="Rectangle 83">
              <a:extLst>
                <a:ext uri="{FF2B5EF4-FFF2-40B4-BE49-F238E27FC236}">
                  <a16:creationId xmlns:a16="http://schemas.microsoft.com/office/drawing/2014/main" id="{1EB62272-8960-8941-895B-017882CF1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3838" y="206692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4502" name="Rectangle 178">
              <a:extLst>
                <a:ext uri="{FF2B5EF4-FFF2-40B4-BE49-F238E27FC236}">
                  <a16:creationId xmlns:a16="http://schemas.microsoft.com/office/drawing/2014/main" id="{F274A67D-A6D3-B84B-AB61-A7A929EC0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0538" y="2293938"/>
              <a:ext cx="7325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(no change)</a:t>
              </a:r>
              <a:endParaRPr lang="en-US" altLang="en-US" sz="2000" b="0">
                <a:latin typeface="Times" pitchFamily="2" charset="0"/>
              </a:endParaRPr>
            </a:p>
          </p:txBody>
        </p:sp>
        <p:cxnSp>
          <p:nvCxnSpPr>
            <p:cNvPr id="104503" name="Straight Connector 119">
              <a:extLst>
                <a:ext uri="{FF2B5EF4-FFF2-40B4-BE49-F238E27FC236}">
                  <a16:creationId xmlns:a16="http://schemas.microsoft.com/office/drawing/2014/main" id="{BE147029-B71C-E44F-86FB-DB7EBF9F15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32600" y="1219200"/>
              <a:ext cx="9207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504" name="Straight Connector 120">
              <a:extLst>
                <a:ext uri="{FF2B5EF4-FFF2-40B4-BE49-F238E27FC236}">
                  <a16:creationId xmlns:a16="http://schemas.microsoft.com/office/drawing/2014/main" id="{91EA347E-3595-E344-A199-00A8C3DEDBE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100888" y="1219200"/>
              <a:ext cx="9207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04479" name="Rectangle 80">
            <a:extLst>
              <a:ext uri="{FF2B5EF4-FFF2-40B4-BE49-F238E27FC236}">
                <a16:creationId xmlns:a16="http://schemas.microsoft.com/office/drawing/2014/main" id="{5B773E54-258F-E244-9367-F31FCA11C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1600200"/>
            <a:ext cx="762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04480" name="Rectangle 81">
            <a:extLst>
              <a:ext uri="{FF2B5EF4-FFF2-40B4-BE49-F238E27FC236}">
                <a16:creationId xmlns:a16="http://schemas.microsoft.com/office/drawing/2014/main" id="{4E44B758-032E-3443-9C8F-62EA74230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9613" y="1600200"/>
            <a:ext cx="762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21812</TotalTime>
  <Words>6473</Words>
  <Application>Microsoft Macintosh PowerPoint</Application>
  <PresentationFormat>Custom</PresentationFormat>
  <Paragraphs>3387</Paragraphs>
  <Slides>151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151</vt:i4>
      </vt:variant>
    </vt:vector>
  </HeadingPairs>
  <TitlesOfParts>
    <vt:vector size="160" baseType="lpstr">
      <vt:lpstr>MS PGothic</vt:lpstr>
      <vt:lpstr>Arial</vt:lpstr>
      <vt:lpstr>Helvetica</vt:lpstr>
      <vt:lpstr>Symbol</vt:lpstr>
      <vt:lpstr>Times</vt:lpstr>
      <vt:lpstr>Times New Roman</vt:lpstr>
      <vt:lpstr>Times-Roman</vt:lpstr>
      <vt:lpstr>Wingdings</vt:lpstr>
      <vt:lpstr>Blank</vt:lpstr>
      <vt:lpstr>PowerPoint Presentation</vt:lpstr>
      <vt:lpstr>PowerPoint Presentation</vt:lpstr>
      <vt:lpstr>Administrative Stuff</vt:lpstr>
      <vt:lpstr>Administrative Stuff</vt:lpstr>
      <vt:lpstr>Administrative Stuff</vt:lpstr>
      <vt:lpstr>PowerPoint Presentation</vt:lpstr>
      <vt:lpstr>PowerPoint Presentation</vt:lpstr>
      <vt:lpstr>Motivation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Building a NOT gate with a NAND gate</vt:lpstr>
      <vt:lpstr>PowerPoint Presentation</vt:lpstr>
      <vt:lpstr>Building a NOT gate with a NOR gate</vt:lpstr>
      <vt:lpstr>PowerPoint Presentation</vt:lpstr>
      <vt:lpstr>PowerPoint Presentation</vt:lpstr>
      <vt:lpstr>What is a latch?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Oscillations and Undesirable States</vt:lpstr>
      <vt:lpstr>Oscillations and Undesirable States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Circuit for the Basic Latch with NAND Gates</vt:lpstr>
      <vt:lpstr>Basic Latch  (with NOR Gates)</vt:lpstr>
      <vt:lpstr>Basic Latch  (with NOR Gates)</vt:lpstr>
      <vt:lpstr>PowerPoint Presentation</vt:lpstr>
      <vt:lpstr>Basic Latch  (with NOR Gates)</vt:lpstr>
      <vt:lpstr>Basic Latch  (with NOR Gates)</vt:lpstr>
      <vt:lpstr>Basic Latch  (with NOR Gates)</vt:lpstr>
      <vt:lpstr>Oscillations and Undesirable States</vt:lpstr>
      <vt:lpstr>PowerPoint Presentation</vt:lpstr>
      <vt:lpstr>Motivation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Motivation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following examples came from this book</vt:lpstr>
      <vt:lpstr>PowerPoint Presentation</vt:lpstr>
      <vt:lpstr>PowerPoint Presentation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659</cp:revision>
  <cp:lastPrinted>2021-10-15T17:22:40Z</cp:lastPrinted>
  <dcterms:created xsi:type="dcterms:W3CDTF">2003-05-23T15:49:24Z</dcterms:created>
  <dcterms:modified xsi:type="dcterms:W3CDTF">2025-10-17T20:45:34Z</dcterms:modified>
</cp:coreProperties>
</file>